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7" r:id="rId4"/>
  </p:sldIdLst>
  <p:sldSz cx="32399288" cy="396001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B9B9"/>
    <a:srgbClr val="BAE6F4"/>
    <a:srgbClr val="A1D1F7"/>
    <a:srgbClr val="FFB9B9"/>
    <a:srgbClr val="FFE5E5"/>
    <a:srgbClr val="FEDEDE"/>
    <a:srgbClr val="ED1C25"/>
    <a:srgbClr val="0272C1"/>
    <a:srgbClr val="D1D1D1"/>
    <a:srgbClr val="65A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8F4FF2-BB82-410E-B0C9-1B1E17040B00}" v="675" dt="2025-04-24T05:38:07.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46" autoAdjust="0"/>
    <p:restoredTop sz="94660"/>
  </p:normalViewPr>
  <p:slideViewPr>
    <p:cSldViewPr snapToGrid="0">
      <p:cViewPr varScale="1">
        <p:scale>
          <a:sx n="28" d="100"/>
          <a:sy n="28" d="100"/>
        </p:scale>
        <p:origin x="91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slide" Target="slides/slide3.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u, Lida (ジュ リダ）" userId="e480d8bf-7de6-43ed-acdb-ff1de05e07a1" providerId="ADAL" clId="{A78F4FF2-BB82-410E-B0C9-1B1E17040B00}"/>
    <pc:docChg chg="undo redo custSel addSld delSld modSld sldOrd">
      <pc:chgData name="Zhu, Lida (ジュ リダ）" userId="e480d8bf-7de6-43ed-acdb-ff1de05e07a1" providerId="ADAL" clId="{A78F4FF2-BB82-410E-B0C9-1B1E17040B00}" dt="2025-04-28T00:28:37.703" v="28835" actId="20577"/>
      <pc:docMkLst>
        <pc:docMk/>
      </pc:docMkLst>
      <pc:sldChg chg="addSp delSp modSp new mod delAnim modAnim">
        <pc:chgData name="Zhu, Lida (ジュ リダ）" userId="e480d8bf-7de6-43ed-acdb-ff1de05e07a1" providerId="ADAL" clId="{A78F4FF2-BB82-410E-B0C9-1B1E17040B00}" dt="2025-04-28T00:28:37.703" v="28835" actId="20577"/>
        <pc:sldMkLst>
          <pc:docMk/>
          <pc:sldMk cId="719041589" sldId="256"/>
        </pc:sldMkLst>
        <pc:spChg chg="add mod">
          <ac:chgData name="Zhu, Lida (ジュ リダ）" userId="e480d8bf-7de6-43ed-acdb-ff1de05e07a1" providerId="ADAL" clId="{A78F4FF2-BB82-410E-B0C9-1B1E17040B00}" dt="2025-04-24T05:05:01.054" v="27384" actId="20577"/>
          <ac:spMkLst>
            <pc:docMk/>
            <pc:sldMk cId="719041589" sldId="256"/>
            <ac:spMk id="2" creationId="{66A370B1-6F66-8B44-240B-F191DFF5AFBC}"/>
          </ac:spMkLst>
        </pc:spChg>
        <pc:spChg chg="add mod">
          <ac:chgData name="Zhu, Lida (ジュ リダ）" userId="e480d8bf-7de6-43ed-acdb-ff1de05e07a1" providerId="ADAL" clId="{A78F4FF2-BB82-410E-B0C9-1B1E17040B00}" dt="2025-04-24T04:44:48.559" v="27372" actId="207"/>
          <ac:spMkLst>
            <pc:docMk/>
            <pc:sldMk cId="719041589" sldId="256"/>
            <ac:spMk id="4" creationId="{5FA949DC-3BE3-704B-998D-9B2819186417}"/>
          </ac:spMkLst>
        </pc:spChg>
        <pc:spChg chg="add mod">
          <ac:chgData name="Zhu, Lida (ジュ リダ）" userId="e480d8bf-7de6-43ed-acdb-ff1de05e07a1" providerId="ADAL" clId="{A78F4FF2-BB82-410E-B0C9-1B1E17040B00}" dt="2025-04-24T02:30:04.750" v="27022" actId="13926"/>
          <ac:spMkLst>
            <pc:docMk/>
            <pc:sldMk cId="719041589" sldId="256"/>
            <ac:spMk id="5" creationId="{7E261FF7-D893-1F48-C540-A927B8A10969}"/>
          </ac:spMkLst>
        </pc:spChg>
        <pc:spChg chg="add mod">
          <ac:chgData name="Zhu, Lida (ジュ リダ）" userId="e480d8bf-7de6-43ed-acdb-ff1de05e07a1" providerId="ADAL" clId="{A78F4FF2-BB82-410E-B0C9-1B1E17040B00}" dt="2025-04-24T04:41:14.455" v="27351" actId="20577"/>
          <ac:spMkLst>
            <pc:docMk/>
            <pc:sldMk cId="719041589" sldId="256"/>
            <ac:spMk id="6" creationId="{CACA82EE-898E-BF7C-EFA8-E50B0142E2B7}"/>
          </ac:spMkLst>
        </pc:spChg>
        <pc:spChg chg="add mod">
          <ac:chgData name="Zhu, Lida (ジュ リダ）" userId="e480d8bf-7de6-43ed-acdb-ff1de05e07a1" providerId="ADAL" clId="{A78F4FF2-BB82-410E-B0C9-1B1E17040B00}" dt="2025-04-28T00:28:37.703" v="28835" actId="20577"/>
          <ac:spMkLst>
            <pc:docMk/>
            <pc:sldMk cId="719041589" sldId="256"/>
            <ac:spMk id="7" creationId="{A1C23417-7CD3-3081-7E2A-54C299EBC12B}"/>
          </ac:spMkLst>
        </pc:spChg>
        <pc:spChg chg="add mod">
          <ac:chgData name="Zhu, Lida (ジュ リダ）" userId="e480d8bf-7de6-43ed-acdb-ff1de05e07a1" providerId="ADAL" clId="{A78F4FF2-BB82-410E-B0C9-1B1E17040B00}" dt="2025-04-24T02:33:34.804" v="27044" actId="207"/>
          <ac:spMkLst>
            <pc:docMk/>
            <pc:sldMk cId="719041589" sldId="256"/>
            <ac:spMk id="8" creationId="{5BA16B5C-C227-673D-0EAC-B8F2BC1DAB65}"/>
          </ac:spMkLst>
        </pc:spChg>
        <pc:spChg chg="add mod">
          <ac:chgData name="Zhu, Lida (ジュ リダ）" userId="e480d8bf-7de6-43ed-acdb-ff1de05e07a1" providerId="ADAL" clId="{A78F4FF2-BB82-410E-B0C9-1B1E17040B00}" dt="2025-04-24T03:16:29.908" v="27319" actId="20577"/>
          <ac:spMkLst>
            <pc:docMk/>
            <pc:sldMk cId="719041589" sldId="256"/>
            <ac:spMk id="9" creationId="{4BAC9C78-8CDE-A94D-B60B-AF50F6EB9985}"/>
          </ac:spMkLst>
        </pc:spChg>
        <pc:spChg chg="add mod">
          <ac:chgData name="Zhu, Lida (ジュ リダ）" userId="e480d8bf-7de6-43ed-acdb-ff1de05e07a1" providerId="ADAL" clId="{A78F4FF2-BB82-410E-B0C9-1B1E17040B00}" dt="2025-04-25T00:07:14.863" v="28304" actId="1036"/>
          <ac:spMkLst>
            <pc:docMk/>
            <pc:sldMk cId="719041589" sldId="256"/>
            <ac:spMk id="10" creationId="{A03BE50D-EE2F-4603-9909-5224B98DA4E0}"/>
          </ac:spMkLst>
        </pc:spChg>
        <pc:spChg chg="add mod">
          <ac:chgData name="Zhu, Lida (ジュ リダ）" userId="e480d8bf-7de6-43ed-acdb-ff1de05e07a1" providerId="ADAL" clId="{A78F4FF2-BB82-410E-B0C9-1B1E17040B00}" dt="2025-04-24T02:33:34.804" v="27044" actId="207"/>
          <ac:spMkLst>
            <pc:docMk/>
            <pc:sldMk cId="719041589" sldId="256"/>
            <ac:spMk id="14" creationId="{25DBA667-5C01-C716-B18F-A8E20135152A}"/>
          </ac:spMkLst>
        </pc:spChg>
        <pc:spChg chg="add mod">
          <ac:chgData name="Zhu, Lida (ジュ リダ）" userId="e480d8bf-7de6-43ed-acdb-ff1de05e07a1" providerId="ADAL" clId="{A78F4FF2-BB82-410E-B0C9-1B1E17040B00}" dt="2025-04-24T03:03:37.994" v="27204" actId="13926"/>
          <ac:spMkLst>
            <pc:docMk/>
            <pc:sldMk cId="719041589" sldId="256"/>
            <ac:spMk id="15" creationId="{D3A85396-E8A4-DDA1-CF95-5C2EFE0D707D}"/>
          </ac:spMkLst>
        </pc:spChg>
        <pc:spChg chg="add mod">
          <ac:chgData name="Zhu, Lida (ジュ リダ）" userId="e480d8bf-7de6-43ed-acdb-ff1de05e07a1" providerId="ADAL" clId="{A78F4FF2-BB82-410E-B0C9-1B1E17040B00}" dt="2025-04-24T02:33:34.804" v="27044" actId="207"/>
          <ac:spMkLst>
            <pc:docMk/>
            <pc:sldMk cId="719041589" sldId="256"/>
            <ac:spMk id="22" creationId="{7D4542D5-CC3E-A4BD-C5FF-0BF2961528FE}"/>
          </ac:spMkLst>
        </pc:spChg>
        <pc:spChg chg="add mod">
          <ac:chgData name="Zhu, Lida (ジュ リダ）" userId="e480d8bf-7de6-43ed-acdb-ff1de05e07a1" providerId="ADAL" clId="{A78F4FF2-BB82-410E-B0C9-1B1E17040B00}" dt="2025-04-24T05:38:02.886" v="27716" actId="6549"/>
          <ac:spMkLst>
            <pc:docMk/>
            <pc:sldMk cId="719041589" sldId="256"/>
            <ac:spMk id="23" creationId="{4B860E70-0F7B-DBAE-B021-FFCDE8AA277F}"/>
          </ac:spMkLst>
        </pc:spChg>
        <pc:spChg chg="add mod">
          <ac:chgData name="Zhu, Lida (ジュ リダ）" userId="e480d8bf-7de6-43ed-acdb-ff1de05e07a1" providerId="ADAL" clId="{A78F4FF2-BB82-410E-B0C9-1B1E17040B00}" dt="2025-04-24T03:06:27.125" v="27244" actId="1035"/>
          <ac:spMkLst>
            <pc:docMk/>
            <pc:sldMk cId="719041589" sldId="256"/>
            <ac:spMk id="45" creationId="{03C396C7-A470-A7C1-3935-8DD36C58B420}"/>
          </ac:spMkLst>
        </pc:spChg>
        <pc:spChg chg="add del mod">
          <ac:chgData name="Zhu, Lida (ジュ リダ）" userId="e480d8bf-7de6-43ed-acdb-ff1de05e07a1" providerId="ADAL" clId="{A78F4FF2-BB82-410E-B0C9-1B1E17040B00}" dt="2025-04-25T00:07:04.870" v="28293" actId="1035"/>
          <ac:spMkLst>
            <pc:docMk/>
            <pc:sldMk cId="719041589" sldId="256"/>
            <ac:spMk id="3809" creationId="{04634307-DE1F-6875-D6BA-A4154F7189B1}"/>
          </ac:spMkLst>
        </pc:spChg>
        <pc:spChg chg="mod topLvl">
          <ac:chgData name="Zhu, Lida (ジュ リダ）" userId="e480d8bf-7de6-43ed-acdb-ff1de05e07a1" providerId="ADAL" clId="{A78F4FF2-BB82-410E-B0C9-1B1E17040B00}" dt="2025-04-24T02:01:41.682" v="26846" actId="164"/>
          <ac:spMkLst>
            <pc:docMk/>
            <pc:sldMk cId="719041589" sldId="256"/>
            <ac:spMk id="4642" creationId="{66212728-46FE-BA27-EE30-2970207310D1}"/>
          </ac:spMkLst>
        </pc:spChg>
        <pc:spChg chg="mod topLvl">
          <ac:chgData name="Zhu, Lida (ジュ リダ）" userId="e480d8bf-7de6-43ed-acdb-ff1de05e07a1" providerId="ADAL" clId="{A78F4FF2-BB82-410E-B0C9-1B1E17040B00}" dt="2025-04-24T05:17:48.827" v="27484" actId="20577"/>
          <ac:spMkLst>
            <pc:docMk/>
            <pc:sldMk cId="719041589" sldId="256"/>
            <ac:spMk id="4643" creationId="{0AD3171C-8D57-6B0D-D549-D84D9E86F3A7}"/>
          </ac:spMkLst>
        </pc:spChg>
        <pc:spChg chg="mod topLvl">
          <ac:chgData name="Zhu, Lida (ジュ リダ）" userId="e480d8bf-7de6-43ed-acdb-ff1de05e07a1" providerId="ADAL" clId="{A78F4FF2-BB82-410E-B0C9-1B1E17040B00}" dt="2025-04-24T02:01:41.682" v="26846" actId="164"/>
          <ac:spMkLst>
            <pc:docMk/>
            <pc:sldMk cId="719041589" sldId="256"/>
            <ac:spMk id="4644" creationId="{18688A0A-2C53-C1EF-A565-EDE82C51B586}"/>
          </ac:spMkLst>
        </pc:spChg>
        <pc:spChg chg="mod">
          <ac:chgData name="Zhu, Lida (ジュ リダ）" userId="e480d8bf-7de6-43ed-acdb-ff1de05e07a1" providerId="ADAL" clId="{A78F4FF2-BB82-410E-B0C9-1B1E17040B00}" dt="2025-04-24T02:01:21.005" v="26840" actId="165"/>
          <ac:spMkLst>
            <pc:docMk/>
            <pc:sldMk cId="719041589" sldId="256"/>
            <ac:spMk id="4653" creationId="{6AC57EE4-459A-8FD3-867C-73656513FF80}"/>
          </ac:spMkLst>
        </pc:spChg>
        <pc:spChg chg="mod">
          <ac:chgData name="Zhu, Lida (ジュ リダ）" userId="e480d8bf-7de6-43ed-acdb-ff1de05e07a1" providerId="ADAL" clId="{A78F4FF2-BB82-410E-B0C9-1B1E17040B00}" dt="2025-04-24T02:01:21.005" v="26840" actId="165"/>
          <ac:spMkLst>
            <pc:docMk/>
            <pc:sldMk cId="719041589" sldId="256"/>
            <ac:spMk id="4654" creationId="{1F8F4667-FFC0-E916-8845-800B67AA4C1F}"/>
          </ac:spMkLst>
        </pc:spChg>
        <pc:spChg chg="mod">
          <ac:chgData name="Zhu, Lida (ジュ リダ）" userId="e480d8bf-7de6-43ed-acdb-ff1de05e07a1" providerId="ADAL" clId="{A78F4FF2-BB82-410E-B0C9-1B1E17040B00}" dt="2025-04-24T02:01:21.005" v="26840" actId="165"/>
          <ac:spMkLst>
            <pc:docMk/>
            <pc:sldMk cId="719041589" sldId="256"/>
            <ac:spMk id="4655" creationId="{0CD6E15A-0FB6-FBCB-633D-E8718DFCAB6D}"/>
          </ac:spMkLst>
        </pc:spChg>
        <pc:spChg chg="mod">
          <ac:chgData name="Zhu, Lida (ジュ リダ）" userId="e480d8bf-7de6-43ed-acdb-ff1de05e07a1" providerId="ADAL" clId="{A78F4FF2-BB82-410E-B0C9-1B1E17040B00}" dt="2025-04-24T02:01:21.005" v="26840" actId="165"/>
          <ac:spMkLst>
            <pc:docMk/>
            <pc:sldMk cId="719041589" sldId="256"/>
            <ac:spMk id="4656" creationId="{8E196812-D2B7-5F1D-5AE3-8E029A383A59}"/>
          </ac:spMkLst>
        </pc:spChg>
        <pc:spChg chg="mod">
          <ac:chgData name="Zhu, Lida (ジュ リダ）" userId="e480d8bf-7de6-43ed-acdb-ff1de05e07a1" providerId="ADAL" clId="{A78F4FF2-BB82-410E-B0C9-1B1E17040B00}" dt="2025-04-24T02:01:21.005" v="26840" actId="165"/>
          <ac:spMkLst>
            <pc:docMk/>
            <pc:sldMk cId="719041589" sldId="256"/>
            <ac:spMk id="4659" creationId="{0DB58DBD-586B-D5F3-65C5-70D2D22F954A}"/>
          </ac:spMkLst>
        </pc:spChg>
        <pc:spChg chg="mod">
          <ac:chgData name="Zhu, Lida (ジュ リダ）" userId="e480d8bf-7de6-43ed-acdb-ff1de05e07a1" providerId="ADAL" clId="{A78F4FF2-BB82-410E-B0C9-1B1E17040B00}" dt="2025-04-24T02:01:21.005" v="26840" actId="165"/>
          <ac:spMkLst>
            <pc:docMk/>
            <pc:sldMk cId="719041589" sldId="256"/>
            <ac:spMk id="4661" creationId="{B0B9C669-14E3-36E2-3894-4BA1506338E9}"/>
          </ac:spMkLst>
        </pc:spChg>
        <pc:spChg chg="mod">
          <ac:chgData name="Zhu, Lida (ジュ リダ）" userId="e480d8bf-7de6-43ed-acdb-ff1de05e07a1" providerId="ADAL" clId="{A78F4FF2-BB82-410E-B0C9-1B1E17040B00}" dt="2025-04-24T02:01:21.005" v="26840" actId="165"/>
          <ac:spMkLst>
            <pc:docMk/>
            <pc:sldMk cId="719041589" sldId="256"/>
            <ac:spMk id="4662" creationId="{FAFB9F6F-320B-EFB2-6DBB-9D13D28AABFE}"/>
          </ac:spMkLst>
        </pc:spChg>
        <pc:spChg chg="mod topLvl">
          <ac:chgData name="Zhu, Lida (ジュ リダ）" userId="e480d8bf-7de6-43ed-acdb-ff1de05e07a1" providerId="ADAL" clId="{A78F4FF2-BB82-410E-B0C9-1B1E17040B00}" dt="2025-04-24T02:59:25.373" v="27181" actId="164"/>
          <ac:spMkLst>
            <pc:docMk/>
            <pc:sldMk cId="719041589" sldId="256"/>
            <ac:spMk id="4665" creationId="{98E5CD91-0EB8-4279-58F2-3D33223DE593}"/>
          </ac:spMkLst>
        </pc:spChg>
        <pc:spChg chg="mod topLvl">
          <ac:chgData name="Zhu, Lida (ジュ リダ）" userId="e480d8bf-7de6-43ed-acdb-ff1de05e07a1" providerId="ADAL" clId="{A78F4FF2-BB82-410E-B0C9-1B1E17040B00}" dt="2025-04-24T03:01:50.103" v="27200" actId="1038"/>
          <ac:spMkLst>
            <pc:docMk/>
            <pc:sldMk cId="719041589" sldId="256"/>
            <ac:spMk id="4666" creationId="{0A417F73-347F-E474-0883-AA3E36F2FDFF}"/>
          </ac:spMkLst>
        </pc:spChg>
        <pc:spChg chg="mod topLvl">
          <ac:chgData name="Zhu, Lida (ジュ リダ）" userId="e480d8bf-7de6-43ed-acdb-ff1de05e07a1" providerId="ADAL" clId="{A78F4FF2-BB82-410E-B0C9-1B1E17040B00}" dt="2025-04-24T02:59:25.373" v="27181" actId="164"/>
          <ac:spMkLst>
            <pc:docMk/>
            <pc:sldMk cId="719041589" sldId="256"/>
            <ac:spMk id="4673" creationId="{16B7822C-71E2-4208-37EC-FBA5FC25676E}"/>
          </ac:spMkLst>
        </pc:spChg>
        <pc:spChg chg="mod topLvl">
          <ac:chgData name="Zhu, Lida (ジュ リダ）" userId="e480d8bf-7de6-43ed-acdb-ff1de05e07a1" providerId="ADAL" clId="{A78F4FF2-BB82-410E-B0C9-1B1E17040B00}" dt="2025-04-24T02:59:25.373" v="27181" actId="164"/>
          <ac:spMkLst>
            <pc:docMk/>
            <pc:sldMk cId="719041589" sldId="256"/>
            <ac:spMk id="4674" creationId="{E1E2EBC7-1347-DBF1-32E9-62F14197AF09}"/>
          </ac:spMkLst>
        </pc:spChg>
        <pc:spChg chg="mod">
          <ac:chgData name="Zhu, Lida (ジュ リダ）" userId="e480d8bf-7de6-43ed-acdb-ff1de05e07a1" providerId="ADAL" clId="{A78F4FF2-BB82-410E-B0C9-1B1E17040B00}" dt="2025-04-24T02:59:25.373" v="27181" actId="164"/>
          <ac:spMkLst>
            <pc:docMk/>
            <pc:sldMk cId="719041589" sldId="256"/>
            <ac:spMk id="4675" creationId="{3E9D9632-F09F-CAC2-668B-1C132FEDD9A2}"/>
          </ac:spMkLst>
        </pc:spChg>
        <pc:spChg chg="mod topLvl">
          <ac:chgData name="Zhu, Lida (ジュ リダ）" userId="e480d8bf-7de6-43ed-acdb-ff1de05e07a1" providerId="ADAL" clId="{A78F4FF2-BB82-410E-B0C9-1B1E17040B00}" dt="2025-04-24T02:59:25.373" v="27181" actId="164"/>
          <ac:spMkLst>
            <pc:docMk/>
            <pc:sldMk cId="719041589" sldId="256"/>
            <ac:spMk id="4676" creationId="{1DDC3D31-757E-DA7B-3B34-57F5AD44EF53}"/>
          </ac:spMkLst>
        </pc:spChg>
        <pc:spChg chg="mod">
          <ac:chgData name="Zhu, Lida (ジュ リダ）" userId="e480d8bf-7de6-43ed-acdb-ff1de05e07a1" providerId="ADAL" clId="{A78F4FF2-BB82-410E-B0C9-1B1E17040B00}" dt="2025-04-24T02:59:13.117" v="27179" actId="165"/>
          <ac:spMkLst>
            <pc:docMk/>
            <pc:sldMk cId="719041589" sldId="256"/>
            <ac:spMk id="4690" creationId="{52FECEBB-1282-A2FD-2063-62370A130C8C}"/>
          </ac:spMkLst>
        </pc:spChg>
        <pc:spChg chg="mod">
          <ac:chgData name="Zhu, Lida (ジュ リダ）" userId="e480d8bf-7de6-43ed-acdb-ff1de05e07a1" providerId="ADAL" clId="{A78F4FF2-BB82-410E-B0C9-1B1E17040B00}" dt="2025-04-24T02:59:13.117" v="27179" actId="165"/>
          <ac:spMkLst>
            <pc:docMk/>
            <pc:sldMk cId="719041589" sldId="256"/>
            <ac:spMk id="4691" creationId="{FB95E3FA-CFDF-CBE3-C44F-B182353F7DED}"/>
          </ac:spMkLst>
        </pc:spChg>
        <pc:spChg chg="mod">
          <ac:chgData name="Zhu, Lida (ジュ リダ）" userId="e480d8bf-7de6-43ed-acdb-ff1de05e07a1" providerId="ADAL" clId="{A78F4FF2-BB82-410E-B0C9-1B1E17040B00}" dt="2025-04-24T03:11:53.917" v="27256" actId="207"/>
          <ac:spMkLst>
            <pc:docMk/>
            <pc:sldMk cId="719041589" sldId="256"/>
            <ac:spMk id="4696" creationId="{FDC1D2AD-F281-331A-548F-C027FED2F31B}"/>
          </ac:spMkLst>
        </pc:spChg>
        <pc:spChg chg="mod">
          <ac:chgData name="Zhu, Lida (ジュ リダ）" userId="e480d8bf-7de6-43ed-acdb-ff1de05e07a1" providerId="ADAL" clId="{A78F4FF2-BB82-410E-B0C9-1B1E17040B00}" dt="2025-04-24T05:14:59.284" v="27472" actId="20577"/>
          <ac:spMkLst>
            <pc:docMk/>
            <pc:sldMk cId="719041589" sldId="256"/>
            <ac:spMk id="4699" creationId="{348C9F9C-A15E-2D58-5350-788C99598959}"/>
          </ac:spMkLst>
        </pc:spChg>
        <pc:spChg chg="mod">
          <ac:chgData name="Zhu, Lida (ジュ リダ）" userId="e480d8bf-7de6-43ed-acdb-ff1de05e07a1" providerId="ADAL" clId="{A78F4FF2-BB82-410E-B0C9-1B1E17040B00}" dt="2025-04-24T01:18:03.592" v="25659" actId="165"/>
          <ac:spMkLst>
            <pc:docMk/>
            <pc:sldMk cId="719041589" sldId="256"/>
            <ac:spMk id="4721" creationId="{F1933072-BF97-F3E2-2A02-6E3018BEC724}"/>
          </ac:spMkLst>
        </pc:spChg>
        <pc:spChg chg="mod">
          <ac:chgData name="Zhu, Lida (ジュ リダ）" userId="e480d8bf-7de6-43ed-acdb-ff1de05e07a1" providerId="ADAL" clId="{A78F4FF2-BB82-410E-B0C9-1B1E17040B00}" dt="2025-04-24T02:08:51.389" v="26922" actId="338"/>
          <ac:spMkLst>
            <pc:docMk/>
            <pc:sldMk cId="719041589" sldId="256"/>
            <ac:spMk id="4738" creationId="{E6B6EB6C-5ED6-743E-624F-15D6BA84CCBE}"/>
          </ac:spMkLst>
        </pc:spChg>
        <pc:spChg chg="mod">
          <ac:chgData name="Zhu, Lida (ジュ リダ）" userId="e480d8bf-7de6-43ed-acdb-ff1de05e07a1" providerId="ADAL" clId="{A78F4FF2-BB82-410E-B0C9-1B1E17040B00}" dt="2025-04-24T02:08:51.389" v="26922" actId="338"/>
          <ac:spMkLst>
            <pc:docMk/>
            <pc:sldMk cId="719041589" sldId="256"/>
            <ac:spMk id="4742" creationId="{F8B66D02-189A-78F8-C91B-39948079B5AA}"/>
          </ac:spMkLst>
        </pc:spChg>
        <pc:spChg chg="mod">
          <ac:chgData name="Zhu, Lida (ジュ リダ）" userId="e480d8bf-7de6-43ed-acdb-ff1de05e07a1" providerId="ADAL" clId="{A78F4FF2-BB82-410E-B0C9-1B1E17040B00}" dt="2025-04-24T02:08:51.389" v="26922" actId="338"/>
          <ac:spMkLst>
            <pc:docMk/>
            <pc:sldMk cId="719041589" sldId="256"/>
            <ac:spMk id="4773" creationId="{9495A7EB-0085-90B7-0C1C-E5CA9A201681}"/>
          </ac:spMkLst>
        </pc:spChg>
        <pc:spChg chg="mod">
          <ac:chgData name="Zhu, Lida (ジュ リダ）" userId="e480d8bf-7de6-43ed-acdb-ff1de05e07a1" providerId="ADAL" clId="{A78F4FF2-BB82-410E-B0C9-1B1E17040B00}" dt="2025-04-24T01:18:03.592" v="25659" actId="165"/>
          <ac:spMkLst>
            <pc:docMk/>
            <pc:sldMk cId="719041589" sldId="256"/>
            <ac:spMk id="4783" creationId="{109547EA-97FD-D78A-7787-15170CD484B0}"/>
          </ac:spMkLst>
        </pc:spChg>
        <pc:spChg chg="mod">
          <ac:chgData name="Zhu, Lida (ジュ リダ）" userId="e480d8bf-7de6-43ed-acdb-ff1de05e07a1" providerId="ADAL" clId="{A78F4FF2-BB82-410E-B0C9-1B1E17040B00}" dt="2025-04-23T06:16:41.055" v="19640" actId="255"/>
          <ac:spMkLst>
            <pc:docMk/>
            <pc:sldMk cId="719041589" sldId="256"/>
            <ac:spMk id="4816" creationId="{DB3EAB0E-343E-2480-1875-2ABCA5D3387F}"/>
          </ac:spMkLst>
        </pc:spChg>
        <pc:spChg chg="mod">
          <ac:chgData name="Zhu, Lida (ジュ リダ）" userId="e480d8bf-7de6-43ed-acdb-ff1de05e07a1" providerId="ADAL" clId="{A78F4FF2-BB82-410E-B0C9-1B1E17040B00}" dt="2025-04-23T06:16:41.055" v="19640" actId="255"/>
          <ac:spMkLst>
            <pc:docMk/>
            <pc:sldMk cId="719041589" sldId="256"/>
            <ac:spMk id="4817" creationId="{22E4F4BB-225B-CE35-3AD2-666E5EB692C4}"/>
          </ac:spMkLst>
        </pc:spChg>
        <pc:spChg chg="mod">
          <ac:chgData name="Zhu, Lida (ジュ リダ）" userId="e480d8bf-7de6-43ed-acdb-ff1de05e07a1" providerId="ADAL" clId="{A78F4FF2-BB82-410E-B0C9-1B1E17040B00}" dt="2025-04-23T06:15:07.058" v="19626" actId="255"/>
          <ac:spMkLst>
            <pc:docMk/>
            <pc:sldMk cId="719041589" sldId="256"/>
            <ac:spMk id="4818" creationId="{D57C900B-9BDF-F439-89E2-6AC10B904B6D}"/>
          </ac:spMkLst>
        </pc:spChg>
        <pc:spChg chg="mod">
          <ac:chgData name="Zhu, Lida (ジュ リダ）" userId="e480d8bf-7de6-43ed-acdb-ff1de05e07a1" providerId="ADAL" clId="{A78F4FF2-BB82-410E-B0C9-1B1E17040B00}" dt="2025-04-23T06:15:07.058" v="19626" actId="255"/>
          <ac:spMkLst>
            <pc:docMk/>
            <pc:sldMk cId="719041589" sldId="256"/>
            <ac:spMk id="4819" creationId="{7115D46A-19AF-45B5-1492-4AEB126BF942}"/>
          </ac:spMkLst>
        </pc:spChg>
        <pc:spChg chg="mod">
          <ac:chgData name="Zhu, Lida (ジュ リダ）" userId="e480d8bf-7de6-43ed-acdb-ff1de05e07a1" providerId="ADAL" clId="{A78F4FF2-BB82-410E-B0C9-1B1E17040B00}" dt="2025-04-23T06:15:07.058" v="19626" actId="255"/>
          <ac:spMkLst>
            <pc:docMk/>
            <pc:sldMk cId="719041589" sldId="256"/>
            <ac:spMk id="4820" creationId="{17585D49-BEDE-2667-21E3-DAC0E1B91075}"/>
          </ac:spMkLst>
        </pc:spChg>
        <pc:spChg chg="mod">
          <ac:chgData name="Zhu, Lida (ジュ リダ）" userId="e480d8bf-7de6-43ed-acdb-ff1de05e07a1" providerId="ADAL" clId="{A78F4FF2-BB82-410E-B0C9-1B1E17040B00}" dt="2025-04-23T06:15:07.058" v="19626" actId="255"/>
          <ac:spMkLst>
            <pc:docMk/>
            <pc:sldMk cId="719041589" sldId="256"/>
            <ac:spMk id="4821" creationId="{38AEA11E-6906-D3C6-FDE8-8BA9193C4483}"/>
          </ac:spMkLst>
        </pc:spChg>
        <pc:spChg chg="mod">
          <ac:chgData name="Zhu, Lida (ジュ リダ）" userId="e480d8bf-7de6-43ed-acdb-ff1de05e07a1" providerId="ADAL" clId="{A78F4FF2-BB82-410E-B0C9-1B1E17040B00}" dt="2025-04-23T06:15:07.058" v="19626" actId="255"/>
          <ac:spMkLst>
            <pc:docMk/>
            <pc:sldMk cId="719041589" sldId="256"/>
            <ac:spMk id="4822" creationId="{5C8A2EEA-52D1-3390-A716-4D061C3DD8F9}"/>
          </ac:spMkLst>
        </pc:spChg>
        <pc:spChg chg="mod">
          <ac:chgData name="Zhu, Lida (ジュ リダ）" userId="e480d8bf-7de6-43ed-acdb-ff1de05e07a1" providerId="ADAL" clId="{A78F4FF2-BB82-410E-B0C9-1B1E17040B00}" dt="2025-04-23T06:15:07.058" v="19626" actId="255"/>
          <ac:spMkLst>
            <pc:docMk/>
            <pc:sldMk cId="719041589" sldId="256"/>
            <ac:spMk id="4823" creationId="{4AA2DA31-82EE-F266-5A66-2495D977080E}"/>
          </ac:spMkLst>
        </pc:spChg>
        <pc:spChg chg="mod">
          <ac:chgData name="Zhu, Lida (ジュ リダ）" userId="e480d8bf-7de6-43ed-acdb-ff1de05e07a1" providerId="ADAL" clId="{A78F4FF2-BB82-410E-B0C9-1B1E17040B00}" dt="2025-04-23T06:15:07.058" v="19626" actId="255"/>
          <ac:spMkLst>
            <pc:docMk/>
            <pc:sldMk cId="719041589" sldId="256"/>
            <ac:spMk id="4824" creationId="{D66F1F7A-0A4F-0EFA-4103-7F0E4D504B15}"/>
          </ac:spMkLst>
        </pc:spChg>
        <pc:spChg chg="mod">
          <ac:chgData name="Zhu, Lida (ジュ リダ）" userId="e480d8bf-7de6-43ed-acdb-ff1de05e07a1" providerId="ADAL" clId="{A78F4FF2-BB82-410E-B0C9-1B1E17040B00}" dt="2025-04-23T06:15:07.058" v="19626" actId="255"/>
          <ac:spMkLst>
            <pc:docMk/>
            <pc:sldMk cId="719041589" sldId="256"/>
            <ac:spMk id="4825" creationId="{7269F6C9-A6BF-9131-193C-AA076942CFA1}"/>
          </ac:spMkLst>
        </pc:spChg>
        <pc:spChg chg="mod">
          <ac:chgData name="Zhu, Lida (ジュ リダ）" userId="e480d8bf-7de6-43ed-acdb-ff1de05e07a1" providerId="ADAL" clId="{A78F4FF2-BB82-410E-B0C9-1B1E17040B00}" dt="2025-04-23T06:15:07.058" v="19626" actId="255"/>
          <ac:spMkLst>
            <pc:docMk/>
            <pc:sldMk cId="719041589" sldId="256"/>
            <ac:spMk id="4827" creationId="{91735703-9A0F-8411-CD9B-BF2C04FC3212}"/>
          </ac:spMkLst>
        </pc:spChg>
        <pc:spChg chg="mod">
          <ac:chgData name="Zhu, Lida (ジュ リダ）" userId="e480d8bf-7de6-43ed-acdb-ff1de05e07a1" providerId="ADAL" clId="{A78F4FF2-BB82-410E-B0C9-1B1E17040B00}" dt="2025-04-23T06:15:07.058" v="19626" actId="255"/>
          <ac:spMkLst>
            <pc:docMk/>
            <pc:sldMk cId="719041589" sldId="256"/>
            <ac:spMk id="4828" creationId="{FD0E090B-88D8-DC72-19FD-6BCCDA1FD472}"/>
          </ac:spMkLst>
        </pc:spChg>
        <pc:spChg chg="mod">
          <ac:chgData name="Zhu, Lida (ジュ リダ）" userId="e480d8bf-7de6-43ed-acdb-ff1de05e07a1" providerId="ADAL" clId="{A78F4FF2-BB82-410E-B0C9-1B1E17040B00}" dt="2025-04-24T01:18:03.592" v="25659" actId="165"/>
          <ac:spMkLst>
            <pc:docMk/>
            <pc:sldMk cId="719041589" sldId="256"/>
            <ac:spMk id="4843" creationId="{37B3F1C6-554A-DE4C-505F-64D82C919FF3}"/>
          </ac:spMkLst>
        </pc:spChg>
        <pc:spChg chg="mod">
          <ac:chgData name="Zhu, Lida (ジュ リダ）" userId="e480d8bf-7de6-43ed-acdb-ff1de05e07a1" providerId="ADAL" clId="{A78F4FF2-BB82-410E-B0C9-1B1E17040B00}" dt="2025-04-24T01:18:03.592" v="25659" actId="165"/>
          <ac:spMkLst>
            <pc:docMk/>
            <pc:sldMk cId="719041589" sldId="256"/>
            <ac:spMk id="4849" creationId="{0CEB826E-EDE0-DFAF-3BC9-1ACF693FAAC6}"/>
          </ac:spMkLst>
        </pc:spChg>
        <pc:spChg chg="mod">
          <ac:chgData name="Zhu, Lida (ジュ リダ）" userId="e480d8bf-7de6-43ed-acdb-ff1de05e07a1" providerId="ADAL" clId="{A78F4FF2-BB82-410E-B0C9-1B1E17040B00}" dt="2025-04-24T01:18:03.592" v="25659" actId="165"/>
          <ac:spMkLst>
            <pc:docMk/>
            <pc:sldMk cId="719041589" sldId="256"/>
            <ac:spMk id="4863" creationId="{A5954CC7-88DA-3959-1A3D-45C9135E1D3E}"/>
          </ac:spMkLst>
        </pc:spChg>
        <pc:spChg chg="mod">
          <ac:chgData name="Zhu, Lida (ジュ リダ）" userId="e480d8bf-7de6-43ed-acdb-ff1de05e07a1" providerId="ADAL" clId="{A78F4FF2-BB82-410E-B0C9-1B1E17040B00}" dt="2025-04-24T01:18:03.592" v="25659" actId="165"/>
          <ac:spMkLst>
            <pc:docMk/>
            <pc:sldMk cId="719041589" sldId="256"/>
            <ac:spMk id="4884" creationId="{297C03A3-582A-6F2E-BE37-485885BEA7C2}"/>
          </ac:spMkLst>
        </pc:spChg>
        <pc:spChg chg="mod">
          <ac:chgData name="Zhu, Lida (ジュ リダ）" userId="e480d8bf-7de6-43ed-acdb-ff1de05e07a1" providerId="ADAL" clId="{A78F4FF2-BB82-410E-B0C9-1B1E17040B00}" dt="2025-04-24T01:18:03.592" v="25659" actId="165"/>
          <ac:spMkLst>
            <pc:docMk/>
            <pc:sldMk cId="719041589" sldId="256"/>
            <ac:spMk id="4897" creationId="{9C0CB8BD-0839-633E-844E-7D70C3CD3C14}"/>
          </ac:spMkLst>
        </pc:spChg>
        <pc:spChg chg="mod">
          <ac:chgData name="Zhu, Lida (ジュ リダ）" userId="e480d8bf-7de6-43ed-acdb-ff1de05e07a1" providerId="ADAL" clId="{A78F4FF2-BB82-410E-B0C9-1B1E17040B00}" dt="2025-04-24T02:08:51.389" v="26922" actId="338"/>
          <ac:spMkLst>
            <pc:docMk/>
            <pc:sldMk cId="719041589" sldId="256"/>
            <ac:spMk id="4899" creationId="{5790F0EE-C694-9AC7-18EC-F544D0629FE2}"/>
          </ac:spMkLst>
        </pc:spChg>
        <pc:spChg chg="mod">
          <ac:chgData name="Zhu, Lida (ジュ リダ）" userId="e480d8bf-7de6-43ed-acdb-ff1de05e07a1" providerId="ADAL" clId="{A78F4FF2-BB82-410E-B0C9-1B1E17040B00}" dt="2025-04-24T02:08:51.389" v="26922" actId="338"/>
          <ac:spMkLst>
            <pc:docMk/>
            <pc:sldMk cId="719041589" sldId="256"/>
            <ac:spMk id="4908" creationId="{215DE9C6-4F54-27ED-EDBD-8D2DE2BF8564}"/>
          </ac:spMkLst>
        </pc:spChg>
        <pc:spChg chg="mod">
          <ac:chgData name="Zhu, Lida (ジュ リダ）" userId="e480d8bf-7de6-43ed-acdb-ff1de05e07a1" providerId="ADAL" clId="{A78F4FF2-BB82-410E-B0C9-1B1E17040B00}" dt="2025-04-24T02:08:51.389" v="26922" actId="338"/>
          <ac:spMkLst>
            <pc:docMk/>
            <pc:sldMk cId="719041589" sldId="256"/>
            <ac:spMk id="4912" creationId="{98A1D6B6-45C3-01E3-1334-CD3D5B07EDD1}"/>
          </ac:spMkLst>
        </pc:spChg>
        <pc:spChg chg="mod">
          <ac:chgData name="Zhu, Lida (ジュ リダ）" userId="e480d8bf-7de6-43ed-acdb-ff1de05e07a1" providerId="ADAL" clId="{A78F4FF2-BB82-410E-B0C9-1B1E17040B00}" dt="2025-04-24T02:08:51.389" v="26922" actId="338"/>
          <ac:spMkLst>
            <pc:docMk/>
            <pc:sldMk cId="719041589" sldId="256"/>
            <ac:spMk id="4921" creationId="{B08910AB-F926-3B80-A45C-C9717E322B74}"/>
          </ac:spMkLst>
        </pc:spChg>
        <pc:spChg chg="mod">
          <ac:chgData name="Zhu, Lida (ジュ リダ）" userId="e480d8bf-7de6-43ed-acdb-ff1de05e07a1" providerId="ADAL" clId="{A78F4FF2-BB82-410E-B0C9-1B1E17040B00}" dt="2025-04-24T01:18:03.592" v="25659" actId="165"/>
          <ac:spMkLst>
            <pc:docMk/>
            <pc:sldMk cId="719041589" sldId="256"/>
            <ac:spMk id="4946" creationId="{0447DB9E-F484-594A-84E0-592C5C50F21B}"/>
          </ac:spMkLst>
        </pc:spChg>
        <pc:spChg chg="mod">
          <ac:chgData name="Zhu, Lida (ジュ リダ）" userId="e480d8bf-7de6-43ed-acdb-ff1de05e07a1" providerId="ADAL" clId="{A78F4FF2-BB82-410E-B0C9-1B1E17040B00}" dt="2025-04-24T02:08:51.389" v="26922" actId="338"/>
          <ac:spMkLst>
            <pc:docMk/>
            <pc:sldMk cId="719041589" sldId="256"/>
            <ac:spMk id="4951" creationId="{AE2B75C3-60FF-9E5C-7079-A9D6F78DBA7F}"/>
          </ac:spMkLst>
        </pc:spChg>
        <pc:spChg chg="mod">
          <ac:chgData name="Zhu, Lida (ジュ リダ）" userId="e480d8bf-7de6-43ed-acdb-ff1de05e07a1" providerId="ADAL" clId="{A78F4FF2-BB82-410E-B0C9-1B1E17040B00}" dt="2025-04-24T02:08:51.389" v="26922" actId="338"/>
          <ac:spMkLst>
            <pc:docMk/>
            <pc:sldMk cId="719041589" sldId="256"/>
            <ac:spMk id="4962" creationId="{56A7033F-D997-3862-FC2A-A00C34D94C6E}"/>
          </ac:spMkLst>
        </pc:spChg>
        <pc:spChg chg="mod">
          <ac:chgData name="Zhu, Lida (ジュ リダ）" userId="e480d8bf-7de6-43ed-acdb-ff1de05e07a1" providerId="ADAL" clId="{A78F4FF2-BB82-410E-B0C9-1B1E17040B00}" dt="2025-04-24T01:18:03.592" v="25659" actId="165"/>
          <ac:spMkLst>
            <pc:docMk/>
            <pc:sldMk cId="719041589" sldId="256"/>
            <ac:spMk id="4970" creationId="{A7627FC3-BAA1-B838-DBDE-62BDFD8E0718}"/>
          </ac:spMkLst>
        </pc:spChg>
        <pc:spChg chg="mod">
          <ac:chgData name="Zhu, Lida (ジュ リダ）" userId="e480d8bf-7de6-43ed-acdb-ff1de05e07a1" providerId="ADAL" clId="{A78F4FF2-BB82-410E-B0C9-1B1E17040B00}" dt="2025-04-24T00:49:43.787" v="24758" actId="20577"/>
          <ac:spMkLst>
            <pc:docMk/>
            <pc:sldMk cId="719041589" sldId="256"/>
            <ac:spMk id="4973" creationId="{48514A8A-4318-D650-A2F9-40779E3D0BE3}"/>
          </ac:spMkLst>
        </pc:spChg>
        <pc:spChg chg="mod">
          <ac:chgData name="Zhu, Lida (ジュ リダ）" userId="e480d8bf-7de6-43ed-acdb-ff1de05e07a1" providerId="ADAL" clId="{A78F4FF2-BB82-410E-B0C9-1B1E17040B00}" dt="2025-04-23T06:16:35.888" v="19639" actId="255"/>
          <ac:spMkLst>
            <pc:docMk/>
            <pc:sldMk cId="719041589" sldId="256"/>
            <ac:spMk id="4974" creationId="{B5818D68-2BF1-C778-0ED9-048519C2630A}"/>
          </ac:spMkLst>
        </pc:spChg>
        <pc:spChg chg="mod">
          <ac:chgData name="Zhu, Lida (ジュ リダ）" userId="e480d8bf-7de6-43ed-acdb-ff1de05e07a1" providerId="ADAL" clId="{A78F4FF2-BB82-410E-B0C9-1B1E17040B00}" dt="2025-04-23T06:14:46.745" v="19625" actId="255"/>
          <ac:spMkLst>
            <pc:docMk/>
            <pc:sldMk cId="719041589" sldId="256"/>
            <ac:spMk id="4976" creationId="{D3C11C63-5834-DCCC-B7D6-399F51A41096}"/>
          </ac:spMkLst>
        </pc:spChg>
        <pc:spChg chg="mod">
          <ac:chgData name="Zhu, Lida (ジュ リダ）" userId="e480d8bf-7de6-43ed-acdb-ff1de05e07a1" providerId="ADAL" clId="{A78F4FF2-BB82-410E-B0C9-1B1E17040B00}" dt="2025-04-23T06:14:46.745" v="19625" actId="255"/>
          <ac:spMkLst>
            <pc:docMk/>
            <pc:sldMk cId="719041589" sldId="256"/>
            <ac:spMk id="4978" creationId="{E58446FD-5656-A406-03B4-C633CDC48D5D}"/>
          </ac:spMkLst>
        </pc:spChg>
        <pc:spChg chg="mod">
          <ac:chgData name="Zhu, Lida (ジュ リダ）" userId="e480d8bf-7de6-43ed-acdb-ff1de05e07a1" providerId="ADAL" clId="{A78F4FF2-BB82-410E-B0C9-1B1E17040B00}" dt="2025-04-24T02:08:51.389" v="26922" actId="338"/>
          <ac:spMkLst>
            <pc:docMk/>
            <pc:sldMk cId="719041589" sldId="256"/>
            <ac:spMk id="4979" creationId="{0D227E5D-59F7-461D-1940-285573FE4649}"/>
          </ac:spMkLst>
        </pc:spChg>
        <pc:spChg chg="mod">
          <ac:chgData name="Zhu, Lida (ジュ リダ）" userId="e480d8bf-7de6-43ed-acdb-ff1de05e07a1" providerId="ADAL" clId="{A78F4FF2-BB82-410E-B0C9-1B1E17040B00}" dt="2025-04-23T06:14:46.745" v="19625" actId="255"/>
          <ac:spMkLst>
            <pc:docMk/>
            <pc:sldMk cId="719041589" sldId="256"/>
            <ac:spMk id="4980" creationId="{50D511A7-1430-1F4C-4DA2-23E80348E94F}"/>
          </ac:spMkLst>
        </pc:spChg>
        <pc:spChg chg="mod">
          <ac:chgData name="Zhu, Lida (ジュ リダ）" userId="e480d8bf-7de6-43ed-acdb-ff1de05e07a1" providerId="ADAL" clId="{A78F4FF2-BB82-410E-B0C9-1B1E17040B00}" dt="2025-04-23T06:14:46.745" v="19625" actId="255"/>
          <ac:spMkLst>
            <pc:docMk/>
            <pc:sldMk cId="719041589" sldId="256"/>
            <ac:spMk id="4981" creationId="{6C9634EA-3D23-C1DD-DDA6-54FBC8D32C5C}"/>
          </ac:spMkLst>
        </pc:spChg>
        <pc:spChg chg="mod">
          <ac:chgData name="Zhu, Lida (ジュ リダ）" userId="e480d8bf-7de6-43ed-acdb-ff1de05e07a1" providerId="ADAL" clId="{A78F4FF2-BB82-410E-B0C9-1B1E17040B00}" dt="2025-04-23T06:14:46.745" v="19625" actId="255"/>
          <ac:spMkLst>
            <pc:docMk/>
            <pc:sldMk cId="719041589" sldId="256"/>
            <ac:spMk id="4982" creationId="{43670A71-A949-E969-6207-31E3EA2A9B0F}"/>
          </ac:spMkLst>
        </pc:spChg>
        <pc:spChg chg="mod">
          <ac:chgData name="Zhu, Lida (ジュ リダ）" userId="e480d8bf-7de6-43ed-acdb-ff1de05e07a1" providerId="ADAL" clId="{A78F4FF2-BB82-410E-B0C9-1B1E17040B00}" dt="2025-04-23T06:14:46.745" v="19625" actId="255"/>
          <ac:spMkLst>
            <pc:docMk/>
            <pc:sldMk cId="719041589" sldId="256"/>
            <ac:spMk id="4983" creationId="{896886AC-5C7D-66A8-0695-2C1F84936236}"/>
          </ac:spMkLst>
        </pc:spChg>
        <pc:spChg chg="mod">
          <ac:chgData name="Zhu, Lida (ジュ リダ）" userId="e480d8bf-7de6-43ed-acdb-ff1de05e07a1" providerId="ADAL" clId="{A78F4FF2-BB82-410E-B0C9-1B1E17040B00}" dt="2025-04-23T06:14:46.745" v="19625" actId="255"/>
          <ac:spMkLst>
            <pc:docMk/>
            <pc:sldMk cId="719041589" sldId="256"/>
            <ac:spMk id="4984" creationId="{B64D50A1-D134-DDCE-D235-BFD9F46234C4}"/>
          </ac:spMkLst>
        </pc:spChg>
        <pc:spChg chg="mod">
          <ac:chgData name="Zhu, Lida (ジュ リダ）" userId="e480d8bf-7de6-43ed-acdb-ff1de05e07a1" providerId="ADAL" clId="{A78F4FF2-BB82-410E-B0C9-1B1E17040B00}" dt="2025-04-23T06:14:46.745" v="19625" actId="255"/>
          <ac:spMkLst>
            <pc:docMk/>
            <pc:sldMk cId="719041589" sldId="256"/>
            <ac:spMk id="4985" creationId="{0BC51515-11F1-AEDA-D86D-6CD709593876}"/>
          </ac:spMkLst>
        </pc:spChg>
        <pc:spChg chg="mod">
          <ac:chgData name="Zhu, Lida (ジュ リダ）" userId="e480d8bf-7de6-43ed-acdb-ff1de05e07a1" providerId="ADAL" clId="{A78F4FF2-BB82-410E-B0C9-1B1E17040B00}" dt="2025-04-23T06:14:46.745" v="19625" actId="255"/>
          <ac:spMkLst>
            <pc:docMk/>
            <pc:sldMk cId="719041589" sldId="256"/>
            <ac:spMk id="4986" creationId="{071BA6AD-2CE6-4431-27C9-15D11AC7D3D0}"/>
          </ac:spMkLst>
        </pc:spChg>
        <pc:spChg chg="mod">
          <ac:chgData name="Zhu, Lida (ジュ リダ）" userId="e480d8bf-7de6-43ed-acdb-ff1de05e07a1" providerId="ADAL" clId="{A78F4FF2-BB82-410E-B0C9-1B1E17040B00}" dt="2025-04-23T06:14:46.745" v="19625" actId="255"/>
          <ac:spMkLst>
            <pc:docMk/>
            <pc:sldMk cId="719041589" sldId="256"/>
            <ac:spMk id="4987" creationId="{922F3BF8-D138-1441-E6E2-A9A75E59F7C6}"/>
          </ac:spMkLst>
        </pc:spChg>
        <pc:spChg chg="mod">
          <ac:chgData name="Zhu, Lida (ジュ リダ）" userId="e480d8bf-7de6-43ed-acdb-ff1de05e07a1" providerId="ADAL" clId="{A78F4FF2-BB82-410E-B0C9-1B1E17040B00}" dt="2025-04-24T01:18:03.592" v="25659" actId="165"/>
          <ac:spMkLst>
            <pc:docMk/>
            <pc:sldMk cId="719041589" sldId="256"/>
            <ac:spMk id="4990" creationId="{5B3B76B1-7E15-BB40-A3CA-7113040B9A90}"/>
          </ac:spMkLst>
        </pc:spChg>
        <pc:spChg chg="mod">
          <ac:chgData name="Zhu, Lida (ジュ リダ）" userId="e480d8bf-7de6-43ed-acdb-ff1de05e07a1" providerId="ADAL" clId="{A78F4FF2-BB82-410E-B0C9-1B1E17040B00}" dt="2025-04-23T06:16:51.070" v="19642" actId="255"/>
          <ac:spMkLst>
            <pc:docMk/>
            <pc:sldMk cId="719041589" sldId="256"/>
            <ac:spMk id="4991" creationId="{BA16BF03-FDBC-72E1-AD19-D1E7C94BF3FB}"/>
          </ac:spMkLst>
        </pc:spChg>
        <pc:spChg chg="mod topLvl">
          <ac:chgData name="Zhu, Lida (ジュ リダ）" userId="e480d8bf-7de6-43ed-acdb-ff1de05e07a1" providerId="ADAL" clId="{A78F4FF2-BB82-410E-B0C9-1B1E17040B00}" dt="2025-04-24T02:10:25.344" v="26974" actId="164"/>
          <ac:spMkLst>
            <pc:docMk/>
            <pc:sldMk cId="719041589" sldId="256"/>
            <ac:spMk id="4997" creationId="{376CD8CC-7723-CC84-9397-50E7DAA282BF}"/>
          </ac:spMkLst>
        </pc:spChg>
        <pc:spChg chg="mod">
          <ac:chgData name="Zhu, Lida (ジュ リダ）" userId="e480d8bf-7de6-43ed-acdb-ff1de05e07a1" providerId="ADAL" clId="{A78F4FF2-BB82-410E-B0C9-1B1E17040B00}" dt="2025-04-24T00:49:47.403" v="24762" actId="20577"/>
          <ac:spMkLst>
            <pc:docMk/>
            <pc:sldMk cId="719041589" sldId="256"/>
            <ac:spMk id="5000" creationId="{F8F3356F-ADFE-7121-3DAF-3B10E699E0DC}"/>
          </ac:spMkLst>
        </pc:spChg>
        <pc:spChg chg="mod">
          <ac:chgData name="Zhu, Lida (ジュ リダ）" userId="e480d8bf-7de6-43ed-acdb-ff1de05e07a1" providerId="ADAL" clId="{A78F4FF2-BB82-410E-B0C9-1B1E17040B00}" dt="2025-04-24T02:10:25.344" v="26974" actId="164"/>
          <ac:spMkLst>
            <pc:docMk/>
            <pc:sldMk cId="719041589" sldId="256"/>
            <ac:spMk id="5005" creationId="{53612B3D-1401-5369-2E0F-4EF086158FF2}"/>
          </ac:spMkLst>
        </pc:spChg>
        <pc:spChg chg="mod">
          <ac:chgData name="Zhu, Lida (ジュ リダ）" userId="e480d8bf-7de6-43ed-acdb-ff1de05e07a1" providerId="ADAL" clId="{A78F4FF2-BB82-410E-B0C9-1B1E17040B00}" dt="2025-04-23T06:34:06.124" v="20420" actId="120"/>
          <ac:spMkLst>
            <pc:docMk/>
            <pc:sldMk cId="719041589" sldId="256"/>
            <ac:spMk id="5006" creationId="{87BBB140-CC88-6F6E-9BB3-580C16C89D42}"/>
          </ac:spMkLst>
        </pc:spChg>
        <pc:spChg chg="mod">
          <ac:chgData name="Zhu, Lida (ジュ リダ）" userId="e480d8bf-7de6-43ed-acdb-ff1de05e07a1" providerId="ADAL" clId="{A78F4FF2-BB82-410E-B0C9-1B1E17040B00}" dt="2025-04-23T06:34:06.124" v="20420" actId="120"/>
          <ac:spMkLst>
            <pc:docMk/>
            <pc:sldMk cId="719041589" sldId="256"/>
            <ac:spMk id="5007" creationId="{9317B033-DF32-6272-0F1D-605935E3490D}"/>
          </ac:spMkLst>
        </pc:spChg>
        <pc:spChg chg="mod">
          <ac:chgData name="Zhu, Lida (ジュ リダ）" userId="e480d8bf-7de6-43ed-acdb-ff1de05e07a1" providerId="ADAL" clId="{A78F4FF2-BB82-410E-B0C9-1B1E17040B00}" dt="2025-04-23T06:34:06.124" v="20420" actId="120"/>
          <ac:spMkLst>
            <pc:docMk/>
            <pc:sldMk cId="719041589" sldId="256"/>
            <ac:spMk id="5008" creationId="{869976BE-8F45-1BB4-D305-E075CA07A6DD}"/>
          </ac:spMkLst>
        </pc:spChg>
        <pc:spChg chg="mod">
          <ac:chgData name="Zhu, Lida (ジュ リダ）" userId="e480d8bf-7de6-43ed-acdb-ff1de05e07a1" providerId="ADAL" clId="{A78F4FF2-BB82-410E-B0C9-1B1E17040B00}" dt="2025-04-23T06:34:06.124" v="20420" actId="120"/>
          <ac:spMkLst>
            <pc:docMk/>
            <pc:sldMk cId="719041589" sldId="256"/>
            <ac:spMk id="5009" creationId="{91EC54E0-ABEC-4CBC-2B0A-40F54D04B092}"/>
          </ac:spMkLst>
        </pc:spChg>
        <pc:spChg chg="mod">
          <ac:chgData name="Zhu, Lida (ジュ リダ）" userId="e480d8bf-7de6-43ed-acdb-ff1de05e07a1" providerId="ADAL" clId="{A78F4FF2-BB82-410E-B0C9-1B1E17040B00}" dt="2025-04-23T06:29:29.611" v="20349" actId="255"/>
          <ac:spMkLst>
            <pc:docMk/>
            <pc:sldMk cId="719041589" sldId="256"/>
            <ac:spMk id="5010" creationId="{5ED28138-4DDC-0FC7-952D-94ADBF460F57}"/>
          </ac:spMkLst>
        </pc:spChg>
        <pc:spChg chg="mod">
          <ac:chgData name="Zhu, Lida (ジュ リダ）" userId="e480d8bf-7de6-43ed-acdb-ff1de05e07a1" providerId="ADAL" clId="{A78F4FF2-BB82-410E-B0C9-1B1E17040B00}" dt="2025-04-23T06:29:29.611" v="20349" actId="255"/>
          <ac:spMkLst>
            <pc:docMk/>
            <pc:sldMk cId="719041589" sldId="256"/>
            <ac:spMk id="5011" creationId="{DA0EBDBD-0223-DC39-3260-DF96AFAC031E}"/>
          </ac:spMkLst>
        </pc:spChg>
        <pc:spChg chg="mod">
          <ac:chgData name="Zhu, Lida (ジュ リダ）" userId="e480d8bf-7de6-43ed-acdb-ff1de05e07a1" providerId="ADAL" clId="{A78F4FF2-BB82-410E-B0C9-1B1E17040B00}" dt="2025-04-23T06:29:29.611" v="20349" actId="255"/>
          <ac:spMkLst>
            <pc:docMk/>
            <pc:sldMk cId="719041589" sldId="256"/>
            <ac:spMk id="5012" creationId="{AE454798-D1A8-8371-F849-338F9B9AADDA}"/>
          </ac:spMkLst>
        </pc:spChg>
        <pc:spChg chg="mod">
          <ac:chgData name="Zhu, Lida (ジュ リダ）" userId="e480d8bf-7de6-43ed-acdb-ff1de05e07a1" providerId="ADAL" clId="{A78F4FF2-BB82-410E-B0C9-1B1E17040B00}" dt="2025-04-23T06:29:29.611" v="20349" actId="255"/>
          <ac:spMkLst>
            <pc:docMk/>
            <pc:sldMk cId="719041589" sldId="256"/>
            <ac:spMk id="5013" creationId="{8DE91DF2-27EB-4C5E-FCC3-952372055125}"/>
          </ac:spMkLst>
        </pc:spChg>
        <pc:spChg chg="mod">
          <ac:chgData name="Zhu, Lida (ジュ リダ）" userId="e480d8bf-7de6-43ed-acdb-ff1de05e07a1" providerId="ADAL" clId="{A78F4FF2-BB82-410E-B0C9-1B1E17040B00}" dt="2025-04-23T06:29:29.611" v="20349" actId="255"/>
          <ac:spMkLst>
            <pc:docMk/>
            <pc:sldMk cId="719041589" sldId="256"/>
            <ac:spMk id="5016" creationId="{E23E0A1E-EC05-D95C-1414-AF809790C7D1}"/>
          </ac:spMkLst>
        </pc:spChg>
        <pc:spChg chg="mod">
          <ac:chgData name="Zhu, Lida (ジュ リダ）" userId="e480d8bf-7de6-43ed-acdb-ff1de05e07a1" providerId="ADAL" clId="{A78F4FF2-BB82-410E-B0C9-1B1E17040B00}" dt="2025-04-23T06:29:29.611" v="20349" actId="255"/>
          <ac:spMkLst>
            <pc:docMk/>
            <pc:sldMk cId="719041589" sldId="256"/>
            <ac:spMk id="5017" creationId="{B12C691E-ADD4-0802-AB7C-7A6886BBE816}"/>
          </ac:spMkLst>
        </pc:spChg>
        <pc:spChg chg="mod">
          <ac:chgData name="Zhu, Lida (ジュ リダ）" userId="e480d8bf-7de6-43ed-acdb-ff1de05e07a1" providerId="ADAL" clId="{A78F4FF2-BB82-410E-B0C9-1B1E17040B00}" dt="2025-04-23T06:29:29.611" v="20349" actId="255"/>
          <ac:spMkLst>
            <pc:docMk/>
            <pc:sldMk cId="719041589" sldId="256"/>
            <ac:spMk id="5018" creationId="{0C2F4ABC-DFC9-54AB-9D9E-9421FF6DEFC9}"/>
          </ac:spMkLst>
        </pc:spChg>
        <pc:spChg chg="mod">
          <ac:chgData name="Zhu, Lida (ジュ リダ）" userId="e480d8bf-7de6-43ed-acdb-ff1de05e07a1" providerId="ADAL" clId="{A78F4FF2-BB82-410E-B0C9-1B1E17040B00}" dt="2025-04-23T06:29:29.611" v="20349" actId="255"/>
          <ac:spMkLst>
            <pc:docMk/>
            <pc:sldMk cId="719041589" sldId="256"/>
            <ac:spMk id="5019" creationId="{5BBCC138-58DD-F627-E2D3-D03CAD545486}"/>
          </ac:spMkLst>
        </pc:spChg>
        <pc:spChg chg="mod">
          <ac:chgData name="Zhu, Lida (ジュ リダ）" userId="e480d8bf-7de6-43ed-acdb-ff1de05e07a1" providerId="ADAL" clId="{A78F4FF2-BB82-410E-B0C9-1B1E17040B00}" dt="2025-04-24T02:10:25.344" v="26974" actId="164"/>
          <ac:spMkLst>
            <pc:docMk/>
            <pc:sldMk cId="719041589" sldId="256"/>
            <ac:spMk id="5020" creationId="{6A47A800-31DF-7B65-4FEE-74AE5DD19CD2}"/>
          </ac:spMkLst>
        </pc:spChg>
        <pc:spChg chg="mod">
          <ac:chgData name="Zhu, Lida (ジュ リダ）" userId="e480d8bf-7de6-43ed-acdb-ff1de05e07a1" providerId="ADAL" clId="{A78F4FF2-BB82-410E-B0C9-1B1E17040B00}" dt="2025-04-23T06:29:29.611" v="20349" actId="255"/>
          <ac:spMkLst>
            <pc:docMk/>
            <pc:sldMk cId="719041589" sldId="256"/>
            <ac:spMk id="5021" creationId="{74365658-939F-0A30-EC99-2D07470C6A90}"/>
          </ac:spMkLst>
        </pc:spChg>
        <pc:spChg chg="mod">
          <ac:chgData name="Zhu, Lida (ジュ リダ）" userId="e480d8bf-7de6-43ed-acdb-ff1de05e07a1" providerId="ADAL" clId="{A78F4FF2-BB82-410E-B0C9-1B1E17040B00}" dt="2025-04-24T02:10:25.344" v="26974" actId="164"/>
          <ac:spMkLst>
            <pc:docMk/>
            <pc:sldMk cId="719041589" sldId="256"/>
            <ac:spMk id="5115" creationId="{F37B1ABF-21DE-5215-03BC-194C751B4011}"/>
          </ac:spMkLst>
        </pc:spChg>
        <pc:spChg chg="mod">
          <ac:chgData name="Zhu, Lida (ジュ リダ）" userId="e480d8bf-7de6-43ed-acdb-ff1de05e07a1" providerId="ADAL" clId="{A78F4FF2-BB82-410E-B0C9-1B1E17040B00}" dt="2025-04-24T02:10:25.344" v="26974" actId="164"/>
          <ac:spMkLst>
            <pc:docMk/>
            <pc:sldMk cId="719041589" sldId="256"/>
            <ac:spMk id="5120" creationId="{96B3296B-7227-1D8C-4C64-926CF88EE5DD}"/>
          </ac:spMkLst>
        </pc:spChg>
        <pc:spChg chg="mod">
          <ac:chgData name="Zhu, Lida (ジュ リダ）" userId="e480d8bf-7de6-43ed-acdb-ff1de05e07a1" providerId="ADAL" clId="{A78F4FF2-BB82-410E-B0C9-1B1E17040B00}" dt="2025-04-24T02:10:25.344" v="26974" actId="164"/>
          <ac:spMkLst>
            <pc:docMk/>
            <pc:sldMk cId="719041589" sldId="256"/>
            <ac:spMk id="5142" creationId="{3418422C-3BE5-EBAC-2951-2A5226ED9B48}"/>
          </ac:spMkLst>
        </pc:spChg>
        <pc:spChg chg="mod">
          <ac:chgData name="Zhu, Lida (ジュ リダ）" userId="e480d8bf-7de6-43ed-acdb-ff1de05e07a1" providerId="ADAL" clId="{A78F4FF2-BB82-410E-B0C9-1B1E17040B00}" dt="2025-04-24T02:10:25.344" v="26974" actId="164"/>
          <ac:spMkLst>
            <pc:docMk/>
            <pc:sldMk cId="719041589" sldId="256"/>
            <ac:spMk id="5149" creationId="{6C5A1724-2F9B-1542-1E6B-0B62F5059E53}"/>
          </ac:spMkLst>
        </pc:spChg>
        <pc:spChg chg="mod">
          <ac:chgData name="Zhu, Lida (ジュ リダ）" userId="e480d8bf-7de6-43ed-acdb-ff1de05e07a1" providerId="ADAL" clId="{A78F4FF2-BB82-410E-B0C9-1B1E17040B00}" dt="2025-04-24T02:10:25.344" v="26974" actId="164"/>
          <ac:spMkLst>
            <pc:docMk/>
            <pc:sldMk cId="719041589" sldId="256"/>
            <ac:spMk id="5205" creationId="{5D82A6C1-00E3-BB47-D7C1-7F49E16F7A2A}"/>
          </ac:spMkLst>
        </pc:spChg>
        <pc:spChg chg="mod">
          <ac:chgData name="Zhu, Lida (ジュ リダ）" userId="e480d8bf-7de6-43ed-acdb-ff1de05e07a1" providerId="ADAL" clId="{A78F4FF2-BB82-410E-B0C9-1B1E17040B00}" dt="2025-04-24T02:10:25.344" v="26974" actId="164"/>
          <ac:spMkLst>
            <pc:docMk/>
            <pc:sldMk cId="719041589" sldId="256"/>
            <ac:spMk id="5210" creationId="{91568909-2688-7C21-7981-FD6406FF029D}"/>
          </ac:spMkLst>
        </pc:spChg>
        <pc:spChg chg="mod">
          <ac:chgData name="Zhu, Lida (ジュ リダ）" userId="e480d8bf-7de6-43ed-acdb-ff1de05e07a1" providerId="ADAL" clId="{A78F4FF2-BB82-410E-B0C9-1B1E17040B00}" dt="2025-04-24T02:10:25.344" v="26974" actId="164"/>
          <ac:spMkLst>
            <pc:docMk/>
            <pc:sldMk cId="719041589" sldId="256"/>
            <ac:spMk id="5225" creationId="{C719B92D-BF47-9DE5-F7C1-FA53D94B875E}"/>
          </ac:spMkLst>
        </pc:spChg>
        <pc:spChg chg="add del mod">
          <ac:chgData name="Zhu, Lida (ジュ リダ）" userId="e480d8bf-7de6-43ed-acdb-ff1de05e07a1" providerId="ADAL" clId="{A78F4FF2-BB82-410E-B0C9-1B1E17040B00}" dt="2025-04-24T05:38:05.545" v="27720"/>
          <ac:spMkLst>
            <pc:docMk/>
            <pc:sldMk cId="719041589" sldId="256"/>
            <ac:spMk id="5243" creationId="{A853610C-6CCC-4A18-C966-1E179A0390F2}"/>
          </ac:spMkLst>
        </pc:spChg>
        <pc:spChg chg="add mod">
          <ac:chgData name="Zhu, Lida (ジュ リダ）" userId="e480d8bf-7de6-43ed-acdb-ff1de05e07a1" providerId="ADAL" clId="{A78F4FF2-BB82-410E-B0C9-1B1E17040B00}" dt="2025-04-25T00:39:46.678" v="28818" actId="20577"/>
          <ac:spMkLst>
            <pc:docMk/>
            <pc:sldMk cId="719041589" sldId="256"/>
            <ac:spMk id="5246" creationId="{E6278DED-9783-D456-B4E1-52AC1203594A}"/>
          </ac:spMkLst>
        </pc:spChg>
        <pc:spChg chg="add del mod ord">
          <ac:chgData name="Zhu, Lida (ジュ リダ）" userId="e480d8bf-7de6-43ed-acdb-ff1de05e07a1" providerId="ADAL" clId="{A78F4FF2-BB82-410E-B0C9-1B1E17040B00}" dt="2025-04-24T04:58:16.126" v="27376" actId="478"/>
          <ac:spMkLst>
            <pc:docMk/>
            <pc:sldMk cId="719041589" sldId="256"/>
            <ac:spMk id="5247" creationId="{9C67A813-D35F-698E-F850-D8C3FFBCAB4C}"/>
          </ac:spMkLst>
        </pc:spChg>
        <pc:spChg chg="mod">
          <ac:chgData name="Zhu, Lida (ジュ リダ）" userId="e480d8bf-7de6-43ed-acdb-ff1de05e07a1" providerId="ADAL" clId="{A78F4FF2-BB82-410E-B0C9-1B1E17040B00}" dt="2025-04-24T02:33:53.869" v="27045" actId="14100"/>
          <ac:spMkLst>
            <pc:docMk/>
            <pc:sldMk cId="719041589" sldId="256"/>
            <ac:spMk id="5267" creationId="{A5BF9AF8-D504-1852-2B68-CF5521F57DD7}"/>
          </ac:spMkLst>
        </pc:spChg>
        <pc:spChg chg="mod">
          <ac:chgData name="Zhu, Lida (ジュ リダ）" userId="e480d8bf-7de6-43ed-acdb-ff1de05e07a1" providerId="ADAL" clId="{A78F4FF2-BB82-410E-B0C9-1B1E17040B00}" dt="2025-04-23T08:10:38.118" v="21896" actId="1036"/>
          <ac:spMkLst>
            <pc:docMk/>
            <pc:sldMk cId="719041589" sldId="256"/>
            <ac:spMk id="5268" creationId="{99040023-AB94-3D91-3647-D1154A75AACE}"/>
          </ac:spMkLst>
        </pc:spChg>
        <pc:spChg chg="mod">
          <ac:chgData name="Zhu, Lida (ジュ リダ）" userId="e480d8bf-7de6-43ed-acdb-ff1de05e07a1" providerId="ADAL" clId="{A78F4FF2-BB82-410E-B0C9-1B1E17040B00}" dt="2025-04-23T08:11:30.537" v="21911" actId="164"/>
          <ac:spMkLst>
            <pc:docMk/>
            <pc:sldMk cId="719041589" sldId="256"/>
            <ac:spMk id="5269" creationId="{964D12E4-62DE-E467-343E-FC284B0C3CB9}"/>
          </ac:spMkLst>
        </pc:spChg>
        <pc:spChg chg="mod">
          <ac:chgData name="Zhu, Lida (ジュ リダ）" userId="e480d8bf-7de6-43ed-acdb-ff1de05e07a1" providerId="ADAL" clId="{A78F4FF2-BB82-410E-B0C9-1B1E17040B00}" dt="2025-04-23T07:59:49.652" v="21808" actId="164"/>
          <ac:spMkLst>
            <pc:docMk/>
            <pc:sldMk cId="719041589" sldId="256"/>
            <ac:spMk id="5270" creationId="{7BEE5FC3-D33E-8542-2B52-D71FA0081E0B}"/>
          </ac:spMkLst>
        </pc:spChg>
        <pc:spChg chg="mod topLvl">
          <ac:chgData name="Zhu, Lida (ジュ リダ）" userId="e480d8bf-7de6-43ed-acdb-ff1de05e07a1" providerId="ADAL" clId="{A78F4FF2-BB82-410E-B0C9-1B1E17040B00}" dt="2025-04-23T23:53:06.167" v="22604" actId="165"/>
          <ac:spMkLst>
            <pc:docMk/>
            <pc:sldMk cId="719041589" sldId="256"/>
            <ac:spMk id="5271" creationId="{180CF8DF-6B07-F8B4-B40F-0125950C4F86}"/>
          </ac:spMkLst>
        </pc:spChg>
        <pc:spChg chg="mod">
          <ac:chgData name="Zhu, Lida (ジュ リダ）" userId="e480d8bf-7de6-43ed-acdb-ff1de05e07a1" providerId="ADAL" clId="{A78F4FF2-BB82-410E-B0C9-1B1E17040B00}" dt="2025-04-23T08:11:30.537" v="21911" actId="164"/>
          <ac:spMkLst>
            <pc:docMk/>
            <pc:sldMk cId="719041589" sldId="256"/>
            <ac:spMk id="5273" creationId="{1423ADB0-3129-83F6-0F69-B21AF3D2D0CA}"/>
          </ac:spMkLst>
        </pc:spChg>
        <pc:spChg chg="mod">
          <ac:chgData name="Zhu, Lida (ジュ リダ）" userId="e480d8bf-7de6-43ed-acdb-ff1de05e07a1" providerId="ADAL" clId="{A78F4FF2-BB82-410E-B0C9-1B1E17040B00}" dt="2025-04-24T02:31:49.312" v="27039" actId="1036"/>
          <ac:spMkLst>
            <pc:docMk/>
            <pc:sldMk cId="719041589" sldId="256"/>
            <ac:spMk id="5275" creationId="{D6641D32-94F3-302C-BA92-12A8AAC584B2}"/>
          </ac:spMkLst>
        </pc:spChg>
        <pc:spChg chg="mod topLvl">
          <ac:chgData name="Zhu, Lida (ジュ リダ）" userId="e480d8bf-7de6-43ed-acdb-ff1de05e07a1" providerId="ADAL" clId="{A78F4FF2-BB82-410E-B0C9-1B1E17040B00}" dt="2025-04-23T23:53:06.167" v="22604" actId="165"/>
          <ac:spMkLst>
            <pc:docMk/>
            <pc:sldMk cId="719041589" sldId="256"/>
            <ac:spMk id="5276" creationId="{C7098A76-F080-92A7-7FEA-C877D1A15BEE}"/>
          </ac:spMkLst>
        </pc:spChg>
        <pc:spChg chg="mod">
          <ac:chgData name="Zhu, Lida (ジュ リダ）" userId="e480d8bf-7de6-43ed-acdb-ff1de05e07a1" providerId="ADAL" clId="{A78F4FF2-BB82-410E-B0C9-1B1E17040B00}" dt="2025-04-23T08:11:30.537" v="21911" actId="164"/>
          <ac:spMkLst>
            <pc:docMk/>
            <pc:sldMk cId="719041589" sldId="256"/>
            <ac:spMk id="5280" creationId="{0F20A10E-A8FA-6A91-E424-D1209246DD76}"/>
          </ac:spMkLst>
        </pc:spChg>
        <pc:spChg chg="mod">
          <ac:chgData name="Zhu, Lida (ジュ リダ）" userId="e480d8bf-7de6-43ed-acdb-ff1de05e07a1" providerId="ADAL" clId="{A78F4FF2-BB82-410E-B0C9-1B1E17040B00}" dt="2025-04-23T08:11:30.537" v="21911" actId="164"/>
          <ac:spMkLst>
            <pc:docMk/>
            <pc:sldMk cId="719041589" sldId="256"/>
            <ac:spMk id="5281" creationId="{7E7C855E-E0B1-6CB5-4519-69BCFFFF4CA2}"/>
          </ac:spMkLst>
        </pc:spChg>
        <pc:spChg chg="mod">
          <ac:chgData name="Zhu, Lida (ジュ リダ）" userId="e480d8bf-7de6-43ed-acdb-ff1de05e07a1" providerId="ADAL" clId="{A78F4FF2-BB82-410E-B0C9-1B1E17040B00}" dt="2025-04-23T08:11:30.537" v="21911" actId="164"/>
          <ac:spMkLst>
            <pc:docMk/>
            <pc:sldMk cId="719041589" sldId="256"/>
            <ac:spMk id="5282" creationId="{AEB56A9F-C4BF-173C-6629-C3FC216B8254}"/>
          </ac:spMkLst>
        </pc:spChg>
        <pc:spChg chg="mod">
          <ac:chgData name="Zhu, Lida (ジュ リダ）" userId="e480d8bf-7de6-43ed-acdb-ff1de05e07a1" providerId="ADAL" clId="{A78F4FF2-BB82-410E-B0C9-1B1E17040B00}" dt="2025-04-23T07:59:49.652" v="21808" actId="164"/>
          <ac:spMkLst>
            <pc:docMk/>
            <pc:sldMk cId="719041589" sldId="256"/>
            <ac:spMk id="5283" creationId="{A623A327-EC18-08F6-ADD7-450D55786DBD}"/>
          </ac:spMkLst>
        </pc:spChg>
        <pc:spChg chg="mod">
          <ac:chgData name="Zhu, Lida (ジュ リダ）" userId="e480d8bf-7de6-43ed-acdb-ff1de05e07a1" providerId="ADAL" clId="{A78F4FF2-BB82-410E-B0C9-1B1E17040B00}" dt="2025-04-23T08:10:54.519" v="21907" actId="1036"/>
          <ac:spMkLst>
            <pc:docMk/>
            <pc:sldMk cId="719041589" sldId="256"/>
            <ac:spMk id="5285" creationId="{D3651D36-0F89-1BF5-9A64-784E73269AB2}"/>
          </ac:spMkLst>
        </pc:spChg>
        <pc:spChg chg="mod">
          <ac:chgData name="Zhu, Lida (ジュ リダ）" userId="e480d8bf-7de6-43ed-acdb-ff1de05e07a1" providerId="ADAL" clId="{A78F4FF2-BB82-410E-B0C9-1B1E17040B00}" dt="2025-04-23T08:11:30.537" v="21911" actId="164"/>
          <ac:spMkLst>
            <pc:docMk/>
            <pc:sldMk cId="719041589" sldId="256"/>
            <ac:spMk id="5286" creationId="{972063D2-6072-92CC-15E5-582B5D16E285}"/>
          </ac:spMkLst>
        </pc:spChg>
        <pc:spChg chg="mod">
          <ac:chgData name="Zhu, Lida (ジュ リダ）" userId="e480d8bf-7de6-43ed-acdb-ff1de05e07a1" providerId="ADAL" clId="{A78F4FF2-BB82-410E-B0C9-1B1E17040B00}" dt="2025-04-24T00:46:10.913" v="24749" actId="208"/>
          <ac:spMkLst>
            <pc:docMk/>
            <pc:sldMk cId="719041589" sldId="256"/>
            <ac:spMk id="5293" creationId="{3867C49C-7D77-1467-4C08-F8ADA7FB615F}"/>
          </ac:spMkLst>
        </pc:spChg>
        <pc:spChg chg="mod">
          <ac:chgData name="Zhu, Lida (ジュ リダ）" userId="e480d8bf-7de6-43ed-acdb-ff1de05e07a1" providerId="ADAL" clId="{A78F4FF2-BB82-410E-B0C9-1B1E17040B00}" dt="2025-04-24T04:55:58.646" v="27374" actId="1038"/>
          <ac:spMkLst>
            <pc:docMk/>
            <pc:sldMk cId="719041589" sldId="256"/>
            <ac:spMk id="5295" creationId="{D4E41291-D164-C3E4-38BB-DC2EF24DFA5B}"/>
          </ac:spMkLst>
        </pc:spChg>
        <pc:spChg chg="mod">
          <ac:chgData name="Zhu, Lida (ジュ リダ）" userId="e480d8bf-7de6-43ed-acdb-ff1de05e07a1" providerId="ADAL" clId="{A78F4FF2-BB82-410E-B0C9-1B1E17040B00}" dt="2025-04-23T23:53:06.167" v="22604" actId="165"/>
          <ac:spMkLst>
            <pc:docMk/>
            <pc:sldMk cId="719041589" sldId="256"/>
            <ac:spMk id="5296" creationId="{08B6A326-9EA6-5F00-0118-B54F1EE99E28}"/>
          </ac:spMkLst>
        </pc:spChg>
        <pc:spChg chg="mod">
          <ac:chgData name="Zhu, Lida (ジュ リダ）" userId="e480d8bf-7de6-43ed-acdb-ff1de05e07a1" providerId="ADAL" clId="{A78F4FF2-BB82-410E-B0C9-1B1E17040B00}" dt="2025-04-23T23:53:06.167" v="22604" actId="165"/>
          <ac:spMkLst>
            <pc:docMk/>
            <pc:sldMk cId="719041589" sldId="256"/>
            <ac:spMk id="5298" creationId="{F0DDB9CB-738C-B265-67CB-3231FD43D477}"/>
          </ac:spMkLst>
        </pc:spChg>
        <pc:spChg chg="mod">
          <ac:chgData name="Zhu, Lida (ジュ リダ）" userId="e480d8bf-7de6-43ed-acdb-ff1de05e07a1" providerId="ADAL" clId="{A78F4FF2-BB82-410E-B0C9-1B1E17040B00}" dt="2025-04-23T23:53:06.167" v="22604" actId="165"/>
          <ac:spMkLst>
            <pc:docMk/>
            <pc:sldMk cId="719041589" sldId="256"/>
            <ac:spMk id="5299" creationId="{528E7460-9F56-23EF-1337-2DE1F5583BB3}"/>
          </ac:spMkLst>
        </pc:spChg>
        <pc:spChg chg="mod">
          <ac:chgData name="Zhu, Lida (ジュ リダ）" userId="e480d8bf-7de6-43ed-acdb-ff1de05e07a1" providerId="ADAL" clId="{A78F4FF2-BB82-410E-B0C9-1B1E17040B00}" dt="2025-04-23T23:53:06.167" v="22604" actId="165"/>
          <ac:spMkLst>
            <pc:docMk/>
            <pc:sldMk cId="719041589" sldId="256"/>
            <ac:spMk id="5300" creationId="{A6211BC6-96C0-0BA2-C3E3-D789BB93EF7A}"/>
          </ac:spMkLst>
        </pc:spChg>
        <pc:spChg chg="mod">
          <ac:chgData name="Zhu, Lida (ジュ リダ）" userId="e480d8bf-7de6-43ed-acdb-ff1de05e07a1" providerId="ADAL" clId="{A78F4FF2-BB82-410E-B0C9-1B1E17040B00}" dt="2025-04-23T23:53:06.167" v="22604" actId="165"/>
          <ac:spMkLst>
            <pc:docMk/>
            <pc:sldMk cId="719041589" sldId="256"/>
            <ac:spMk id="5302" creationId="{230F8FF2-D95D-AABA-2229-1D1C514997F3}"/>
          </ac:spMkLst>
        </pc:spChg>
        <pc:spChg chg="mod">
          <ac:chgData name="Zhu, Lida (ジュ リダ）" userId="e480d8bf-7de6-43ed-acdb-ff1de05e07a1" providerId="ADAL" clId="{A78F4FF2-BB82-410E-B0C9-1B1E17040B00}" dt="2025-04-23T23:53:06.167" v="22604" actId="165"/>
          <ac:spMkLst>
            <pc:docMk/>
            <pc:sldMk cId="719041589" sldId="256"/>
            <ac:spMk id="5318" creationId="{96A1D60C-3920-747B-A0C4-57D209939E0D}"/>
          </ac:spMkLst>
        </pc:spChg>
        <pc:spChg chg="mod">
          <ac:chgData name="Zhu, Lida (ジュ リダ）" userId="e480d8bf-7de6-43ed-acdb-ff1de05e07a1" providerId="ADAL" clId="{A78F4FF2-BB82-410E-B0C9-1B1E17040B00}" dt="2025-04-23T23:53:06.167" v="22604" actId="165"/>
          <ac:spMkLst>
            <pc:docMk/>
            <pc:sldMk cId="719041589" sldId="256"/>
            <ac:spMk id="5320" creationId="{191156E2-BAFC-A00B-36D5-464E84C520DB}"/>
          </ac:spMkLst>
        </pc:spChg>
        <pc:spChg chg="mod">
          <ac:chgData name="Zhu, Lida (ジュ リダ）" userId="e480d8bf-7de6-43ed-acdb-ff1de05e07a1" providerId="ADAL" clId="{A78F4FF2-BB82-410E-B0C9-1B1E17040B00}" dt="2025-04-23T07:59:49.652" v="21808" actId="164"/>
          <ac:spMkLst>
            <pc:docMk/>
            <pc:sldMk cId="719041589" sldId="256"/>
            <ac:spMk id="5321" creationId="{5BD4CA94-A265-8265-4ABC-38F03D2D67BF}"/>
          </ac:spMkLst>
        </pc:spChg>
        <pc:spChg chg="mod">
          <ac:chgData name="Zhu, Lida (ジュ リダ）" userId="e480d8bf-7de6-43ed-acdb-ff1de05e07a1" providerId="ADAL" clId="{A78F4FF2-BB82-410E-B0C9-1B1E17040B00}" dt="2025-04-23T07:59:49.652" v="21808" actId="164"/>
          <ac:spMkLst>
            <pc:docMk/>
            <pc:sldMk cId="719041589" sldId="256"/>
            <ac:spMk id="5323" creationId="{19EDC53F-F80D-D50C-0789-6796A89D6DE2}"/>
          </ac:spMkLst>
        </pc:spChg>
        <pc:spChg chg="mod">
          <ac:chgData name="Zhu, Lida (ジュ リダ）" userId="e480d8bf-7de6-43ed-acdb-ff1de05e07a1" providerId="ADAL" clId="{A78F4FF2-BB82-410E-B0C9-1B1E17040B00}" dt="2025-04-23T23:53:06.167" v="22604" actId="165"/>
          <ac:spMkLst>
            <pc:docMk/>
            <pc:sldMk cId="719041589" sldId="256"/>
            <ac:spMk id="5324" creationId="{78B3BB1D-0894-05CE-DB10-D1C9554D3CD5}"/>
          </ac:spMkLst>
        </pc:spChg>
        <pc:spChg chg="add mod">
          <ac:chgData name="Zhu, Lida (ジュ リダ）" userId="e480d8bf-7de6-43ed-acdb-ff1de05e07a1" providerId="ADAL" clId="{A78F4FF2-BB82-410E-B0C9-1B1E17040B00}" dt="2025-04-24T05:06:42.696" v="27443" actId="20577"/>
          <ac:spMkLst>
            <pc:docMk/>
            <pc:sldMk cId="719041589" sldId="256"/>
            <ac:spMk id="5330" creationId="{9DDA94C9-A910-90E2-E3C6-331C46195C73}"/>
          </ac:spMkLst>
        </pc:spChg>
        <pc:grpChg chg="mod">
          <ac:chgData name="Zhu, Lida (ジュ リダ）" userId="e480d8bf-7de6-43ed-acdb-ff1de05e07a1" providerId="ADAL" clId="{A78F4FF2-BB82-410E-B0C9-1B1E17040B00}" dt="2025-04-25T00:07:01.206" v="28291" actId="1035"/>
          <ac:grpSpMkLst>
            <pc:docMk/>
            <pc:sldMk cId="719041589" sldId="256"/>
            <ac:grpSpMk id="3" creationId="{3E115D7A-59CE-C250-0437-039293928A37}"/>
          </ac:grpSpMkLst>
        </pc:grpChg>
        <pc:grpChg chg="mod">
          <ac:chgData name="Zhu, Lida (ジュ リダ）" userId="e480d8bf-7de6-43ed-acdb-ff1de05e07a1" providerId="ADAL" clId="{A78F4FF2-BB82-410E-B0C9-1B1E17040B00}" dt="2025-04-24T02:01:41.682" v="26846" actId="164"/>
          <ac:grpSpMkLst>
            <pc:docMk/>
            <pc:sldMk cId="719041589" sldId="256"/>
            <ac:grpSpMk id="4647" creationId="{CC42F260-88B2-9D05-2F80-95D710BF4905}"/>
          </ac:grpSpMkLst>
        </pc:grpChg>
        <pc:grpChg chg="mod">
          <ac:chgData name="Zhu, Lida (ジュ リダ）" userId="e480d8bf-7de6-43ed-acdb-ff1de05e07a1" providerId="ADAL" clId="{A78F4FF2-BB82-410E-B0C9-1B1E17040B00}" dt="2025-04-24T02:01:41.682" v="26846" actId="164"/>
          <ac:grpSpMkLst>
            <pc:docMk/>
            <pc:sldMk cId="719041589" sldId="256"/>
            <ac:grpSpMk id="4648" creationId="{1F7DA984-4B2C-0910-86D6-D7837C8366D6}"/>
          </ac:grpSpMkLst>
        </pc:grpChg>
        <pc:grpChg chg="mod">
          <ac:chgData name="Zhu, Lida (ジュ リダ）" userId="e480d8bf-7de6-43ed-acdb-ff1de05e07a1" providerId="ADAL" clId="{A78F4FF2-BB82-410E-B0C9-1B1E17040B00}" dt="2025-04-24T02:10:22.389" v="26972" actId="164"/>
          <ac:grpSpMkLst>
            <pc:docMk/>
            <pc:sldMk cId="719041589" sldId="256"/>
            <ac:grpSpMk id="4701" creationId="{F550078A-ED24-9DFA-60D7-9D99310D4E4D}"/>
          </ac:grpSpMkLst>
        </pc:grpChg>
        <pc:grpChg chg="mod">
          <ac:chgData name="Zhu, Lida (ジュ リダ）" userId="e480d8bf-7de6-43ed-acdb-ff1de05e07a1" providerId="ADAL" clId="{A78F4FF2-BB82-410E-B0C9-1B1E17040B00}" dt="2025-04-24T02:10:22.389" v="26972" actId="164"/>
          <ac:grpSpMkLst>
            <pc:docMk/>
            <pc:sldMk cId="719041589" sldId="256"/>
            <ac:grpSpMk id="4702" creationId="{528C0CFD-31D4-B6DC-8188-2F3FF5C47012}"/>
          </ac:grpSpMkLst>
        </pc:grpChg>
        <pc:grpChg chg="mod">
          <ac:chgData name="Zhu, Lida (ジュ リダ）" userId="e480d8bf-7de6-43ed-acdb-ff1de05e07a1" providerId="ADAL" clId="{A78F4FF2-BB82-410E-B0C9-1B1E17040B00}" dt="2025-04-23T06:30:29.966" v="20370" actId="164"/>
          <ac:grpSpMkLst>
            <pc:docMk/>
            <pc:sldMk cId="719041589" sldId="256"/>
            <ac:grpSpMk id="4996" creationId="{B2E1CF7D-6D87-9684-9E20-75F287E7E0E6}"/>
          </ac:grpSpMkLst>
        </pc:grpChg>
        <pc:grpChg chg="mod">
          <ac:chgData name="Zhu, Lida (ジュ リダ）" userId="e480d8bf-7de6-43ed-acdb-ff1de05e07a1" providerId="ADAL" clId="{A78F4FF2-BB82-410E-B0C9-1B1E17040B00}" dt="2025-04-23T06:30:29.966" v="20370" actId="164"/>
          <ac:grpSpMkLst>
            <pc:docMk/>
            <pc:sldMk cId="719041589" sldId="256"/>
            <ac:grpSpMk id="4998" creationId="{A35BE598-CF58-1468-CB91-E8AAE4C14ADD}"/>
          </ac:grpSpMkLst>
        </pc:grpChg>
        <pc:grpChg chg="mod">
          <ac:chgData name="Zhu, Lida (ジュ リダ）" userId="e480d8bf-7de6-43ed-acdb-ff1de05e07a1" providerId="ADAL" clId="{A78F4FF2-BB82-410E-B0C9-1B1E17040B00}" dt="2025-04-23T06:30:29.966" v="20370" actId="164"/>
          <ac:grpSpMkLst>
            <pc:docMk/>
            <pc:sldMk cId="719041589" sldId="256"/>
            <ac:grpSpMk id="4999" creationId="{2A2EA1CB-0C94-C59F-4C9C-DC53CA7ADEDF}"/>
          </ac:grpSpMkLst>
        </pc:grpChg>
        <pc:grpChg chg="mod">
          <ac:chgData name="Zhu, Lida (ジュ リダ）" userId="e480d8bf-7de6-43ed-acdb-ff1de05e07a1" providerId="ADAL" clId="{A78F4FF2-BB82-410E-B0C9-1B1E17040B00}" dt="2025-04-23T06:30:29.966" v="20370" actId="164"/>
          <ac:grpSpMkLst>
            <pc:docMk/>
            <pc:sldMk cId="719041589" sldId="256"/>
            <ac:grpSpMk id="5001" creationId="{7980B883-DAC5-9AA3-6FA1-5F8AB173ACCB}"/>
          </ac:grpSpMkLst>
        </pc:grpChg>
        <pc:grpChg chg="add mod">
          <ac:chgData name="Zhu, Lida (ジュ リダ）" userId="e480d8bf-7de6-43ed-acdb-ff1de05e07a1" providerId="ADAL" clId="{A78F4FF2-BB82-410E-B0C9-1B1E17040B00}" dt="2025-04-24T01:55:32.864" v="26661" actId="164"/>
          <ac:grpSpMkLst>
            <pc:docMk/>
            <pc:sldMk cId="719041589" sldId="256"/>
            <ac:grpSpMk id="5245" creationId="{557145E3-2CA5-5845-B13B-387A5513526A}"/>
          </ac:grpSpMkLst>
        </pc:grpChg>
        <pc:grpChg chg="mod">
          <ac:chgData name="Zhu, Lida (ジュ リダ）" userId="e480d8bf-7de6-43ed-acdb-ff1de05e07a1" providerId="ADAL" clId="{A78F4FF2-BB82-410E-B0C9-1B1E17040B00}" dt="2025-04-23T08:11:13.037" v="21909" actId="1076"/>
          <ac:grpSpMkLst>
            <pc:docMk/>
            <pc:sldMk cId="719041589" sldId="256"/>
            <ac:grpSpMk id="5284" creationId="{8E8C094E-29C6-FA43-12C9-D38A83E2A186}"/>
          </ac:grpSpMkLst>
        </pc:grpChg>
        <pc:grpChg chg="mod">
          <ac:chgData name="Zhu, Lida (ジュ リダ）" userId="e480d8bf-7de6-43ed-acdb-ff1de05e07a1" providerId="ADAL" clId="{A78F4FF2-BB82-410E-B0C9-1B1E17040B00}" dt="2025-04-24T05:06:20.976" v="27439" actId="1038"/>
          <ac:grpSpMkLst>
            <pc:docMk/>
            <pc:sldMk cId="719041589" sldId="256"/>
            <ac:grpSpMk id="5333" creationId="{B6335F3C-3A45-76A0-D236-BC08152CED9C}"/>
          </ac:grpSpMkLst>
        </pc:grpChg>
        <pc:grpChg chg="add mod">
          <ac:chgData name="Zhu, Lida (ジュ リダ）" userId="e480d8bf-7de6-43ed-acdb-ff1de05e07a1" providerId="ADAL" clId="{A78F4FF2-BB82-410E-B0C9-1B1E17040B00}" dt="2025-04-25T00:07:14.863" v="28304" actId="1036"/>
          <ac:grpSpMkLst>
            <pc:docMk/>
            <pc:sldMk cId="719041589" sldId="256"/>
            <ac:grpSpMk id="5339" creationId="{58366459-A13E-88F1-191E-95B9E50E4AD9}"/>
          </ac:grpSpMkLst>
        </pc:grpChg>
        <pc:grpChg chg="add mod">
          <ac:chgData name="Zhu, Lida (ジュ リダ）" userId="e480d8bf-7de6-43ed-acdb-ff1de05e07a1" providerId="ADAL" clId="{A78F4FF2-BB82-410E-B0C9-1B1E17040B00}" dt="2025-04-24T02:27:56.729" v="27017" actId="1035"/>
          <ac:grpSpMkLst>
            <pc:docMk/>
            <pc:sldMk cId="719041589" sldId="256"/>
            <ac:grpSpMk id="5341" creationId="{E9DC62DF-E551-9F41-6739-0B8D3B1FC317}"/>
          </ac:grpSpMkLst>
        </pc:grpChg>
        <pc:grpChg chg="add del mod">
          <ac:chgData name="Zhu, Lida (ジュ リダ）" userId="e480d8bf-7de6-43ed-acdb-ff1de05e07a1" providerId="ADAL" clId="{A78F4FF2-BB82-410E-B0C9-1B1E17040B00}" dt="2025-04-25T00:07:04.870" v="28293" actId="1035"/>
          <ac:grpSpMkLst>
            <pc:docMk/>
            <pc:sldMk cId="719041589" sldId="256"/>
            <ac:grpSpMk id="5344" creationId="{D9E03BEF-AF46-EBC2-17D4-10AB56488F46}"/>
          </ac:grpSpMkLst>
        </pc:grpChg>
        <pc:picChg chg="add mod">
          <ac:chgData name="Zhu, Lida (ジュ リダ）" userId="e480d8bf-7de6-43ed-acdb-ff1de05e07a1" providerId="ADAL" clId="{A78F4FF2-BB82-410E-B0C9-1B1E17040B00}" dt="2025-04-24T03:01:14.883" v="27196" actId="14100"/>
          <ac:picMkLst>
            <pc:docMk/>
            <pc:sldMk cId="719041589" sldId="256"/>
            <ac:picMk id="11" creationId="{10A2EED0-46E0-D416-7ECD-1A93C81F5C12}"/>
          </ac:picMkLst>
        </pc:picChg>
        <pc:picChg chg="mod">
          <ac:chgData name="Zhu, Lida (ジュ リダ）" userId="e480d8bf-7de6-43ed-acdb-ff1de05e07a1" providerId="ADAL" clId="{A78F4FF2-BB82-410E-B0C9-1B1E17040B00}" dt="2025-04-24T02:01:41.682" v="26846" actId="164"/>
          <ac:picMkLst>
            <pc:docMk/>
            <pc:sldMk cId="719041589" sldId="256"/>
            <ac:picMk id="4645" creationId="{75BC2CC4-9E9E-20B6-A169-58AB59D3F003}"/>
          </ac:picMkLst>
        </pc:picChg>
        <pc:picChg chg="mod">
          <ac:chgData name="Zhu, Lida (ジュ リダ）" userId="e480d8bf-7de6-43ed-acdb-ff1de05e07a1" providerId="ADAL" clId="{A78F4FF2-BB82-410E-B0C9-1B1E17040B00}" dt="2025-04-24T02:01:41.682" v="26846" actId="164"/>
          <ac:picMkLst>
            <pc:docMk/>
            <pc:sldMk cId="719041589" sldId="256"/>
            <ac:picMk id="4646" creationId="{D05C73ED-3C5F-E86A-0309-28732B7E27C0}"/>
          </ac:picMkLst>
        </pc:picChg>
        <pc:picChg chg="mod modCrop">
          <ac:chgData name="Zhu, Lida (ジュ リダ）" userId="e480d8bf-7de6-43ed-acdb-ff1de05e07a1" providerId="ADAL" clId="{A78F4FF2-BB82-410E-B0C9-1B1E17040B00}" dt="2025-04-24T02:59:25.373" v="27181" actId="164"/>
          <ac:picMkLst>
            <pc:docMk/>
            <pc:sldMk cId="719041589" sldId="256"/>
            <ac:picMk id="4668" creationId="{4D07C8F1-8DDF-308B-B44F-1596226B7CED}"/>
          </ac:picMkLst>
        </pc:picChg>
        <pc:picChg chg="mod">
          <ac:chgData name="Zhu, Lida (ジュ リダ）" userId="e480d8bf-7de6-43ed-acdb-ff1de05e07a1" providerId="ADAL" clId="{A78F4FF2-BB82-410E-B0C9-1B1E17040B00}" dt="2025-04-24T02:59:25.373" v="27181" actId="164"/>
          <ac:picMkLst>
            <pc:docMk/>
            <pc:sldMk cId="719041589" sldId="256"/>
            <ac:picMk id="4669" creationId="{D7E1C281-01A9-DDC1-0E7D-F0E0229F1F4C}"/>
          </ac:picMkLst>
        </pc:picChg>
        <pc:picChg chg="mod modCrop">
          <ac:chgData name="Zhu, Lida (ジュ リダ）" userId="e480d8bf-7de6-43ed-acdb-ff1de05e07a1" providerId="ADAL" clId="{A78F4FF2-BB82-410E-B0C9-1B1E17040B00}" dt="2025-04-24T02:59:25.373" v="27181" actId="164"/>
          <ac:picMkLst>
            <pc:docMk/>
            <pc:sldMk cId="719041589" sldId="256"/>
            <ac:picMk id="4670" creationId="{FF96F762-C249-1D1B-2EDA-19434ACA290A}"/>
          </ac:picMkLst>
        </pc:picChg>
        <pc:picChg chg="mod">
          <ac:chgData name="Zhu, Lida (ジュ リダ）" userId="e480d8bf-7de6-43ed-acdb-ff1de05e07a1" providerId="ADAL" clId="{A78F4FF2-BB82-410E-B0C9-1B1E17040B00}" dt="2025-04-24T02:59:25.373" v="27181" actId="164"/>
          <ac:picMkLst>
            <pc:docMk/>
            <pc:sldMk cId="719041589" sldId="256"/>
            <ac:picMk id="4671" creationId="{AD8BE9F4-2E4B-E95A-0032-76CCF34EB170}"/>
          </ac:picMkLst>
        </pc:picChg>
        <pc:cxnChg chg="mod">
          <ac:chgData name="Zhu, Lida (ジュ リダ）" userId="e480d8bf-7de6-43ed-acdb-ff1de05e07a1" providerId="ADAL" clId="{A78F4FF2-BB82-410E-B0C9-1B1E17040B00}" dt="2025-04-23T06:30:29.966" v="20370" actId="164"/>
          <ac:cxnSpMkLst>
            <pc:docMk/>
            <pc:sldMk cId="719041589" sldId="256"/>
            <ac:cxnSpMk id="4994" creationId="{0E03F4A3-C7AB-B9B4-0C8C-31480C9CF3D6}"/>
          </ac:cxnSpMkLst>
        </pc:cxnChg>
        <pc:cxnChg chg="mod">
          <ac:chgData name="Zhu, Lida (ジュ リダ）" userId="e480d8bf-7de6-43ed-acdb-ff1de05e07a1" providerId="ADAL" clId="{A78F4FF2-BB82-410E-B0C9-1B1E17040B00}" dt="2025-04-23T08:21:41.616" v="21990" actId="14100"/>
          <ac:cxnSpMkLst>
            <pc:docMk/>
            <pc:sldMk cId="719041589" sldId="256"/>
            <ac:cxnSpMk id="4995" creationId="{17CE6242-9115-CF1F-C2D3-01911F76F4D2}"/>
          </ac:cxnSpMkLst>
        </pc:cxnChg>
      </pc:sldChg>
      <pc:sldChg chg="addSp delSp modSp new mod delAnim modAnim modShow">
        <pc:chgData name="Zhu, Lida (ジュ リダ）" userId="e480d8bf-7de6-43ed-acdb-ff1de05e07a1" providerId="ADAL" clId="{A78F4FF2-BB82-410E-B0C9-1B1E17040B00}" dt="2025-04-23T23:26:01.245" v="22028" actId="729"/>
        <pc:sldMkLst>
          <pc:docMk/>
          <pc:sldMk cId="1556235352" sldId="257"/>
        </pc:sldMkLst>
        <pc:spChg chg="mod">
          <ac:chgData name="Zhu, Lida (ジュ リダ）" userId="e480d8bf-7de6-43ed-acdb-ff1de05e07a1" providerId="ADAL" clId="{A78F4FF2-BB82-410E-B0C9-1B1E17040B00}" dt="2025-04-23T02:05:07.926" v="16955" actId="165"/>
          <ac:spMkLst>
            <pc:docMk/>
            <pc:sldMk cId="1556235352" sldId="257"/>
            <ac:spMk id="23" creationId="{D8D2C87B-AE19-04DE-8168-20F24863C4EA}"/>
          </ac:spMkLst>
        </pc:spChg>
        <pc:spChg chg="mod">
          <ac:chgData name="Zhu, Lida (ジュ リダ）" userId="e480d8bf-7de6-43ed-acdb-ff1de05e07a1" providerId="ADAL" clId="{A78F4FF2-BB82-410E-B0C9-1B1E17040B00}" dt="2025-04-15T07:39:44.840" v="8488" actId="165"/>
          <ac:spMkLst>
            <pc:docMk/>
            <pc:sldMk cId="1556235352" sldId="257"/>
            <ac:spMk id="24" creationId="{084338EB-EAFA-8F20-173E-5215A932E453}"/>
          </ac:spMkLst>
        </pc:spChg>
        <pc:spChg chg="mod">
          <ac:chgData name="Zhu, Lida (ジュ リダ）" userId="e480d8bf-7de6-43ed-acdb-ff1de05e07a1" providerId="ADAL" clId="{A78F4FF2-BB82-410E-B0C9-1B1E17040B00}" dt="2025-04-23T02:05:07.926" v="16955" actId="165"/>
          <ac:spMkLst>
            <pc:docMk/>
            <pc:sldMk cId="1556235352" sldId="257"/>
            <ac:spMk id="25" creationId="{9547573B-6505-CB57-92A4-03EC4D407213}"/>
          </ac:spMkLst>
        </pc:spChg>
        <pc:spChg chg="mod">
          <ac:chgData name="Zhu, Lida (ジュ リダ）" userId="e480d8bf-7de6-43ed-acdb-ff1de05e07a1" providerId="ADAL" clId="{A78F4FF2-BB82-410E-B0C9-1B1E17040B00}" dt="2025-04-23T02:05:07.926" v="16955" actId="165"/>
          <ac:spMkLst>
            <pc:docMk/>
            <pc:sldMk cId="1556235352" sldId="257"/>
            <ac:spMk id="31" creationId="{6B14A8D0-ACE9-C559-A33A-CD0EF892CAD7}"/>
          </ac:spMkLst>
        </pc:spChg>
        <pc:spChg chg="mod">
          <ac:chgData name="Zhu, Lida (ジュ リダ）" userId="e480d8bf-7de6-43ed-acdb-ff1de05e07a1" providerId="ADAL" clId="{A78F4FF2-BB82-410E-B0C9-1B1E17040B00}" dt="2025-04-23T02:05:07.926" v="16955" actId="165"/>
          <ac:spMkLst>
            <pc:docMk/>
            <pc:sldMk cId="1556235352" sldId="257"/>
            <ac:spMk id="32" creationId="{B0453387-CC7C-BE24-383B-4C46F8CE2782}"/>
          </ac:spMkLst>
        </pc:spChg>
        <pc:spChg chg="mod">
          <ac:chgData name="Zhu, Lida (ジュ リダ）" userId="e480d8bf-7de6-43ed-acdb-ff1de05e07a1" providerId="ADAL" clId="{A78F4FF2-BB82-410E-B0C9-1B1E17040B00}" dt="2025-04-17T05:29:39.854" v="10210" actId="113"/>
          <ac:spMkLst>
            <pc:docMk/>
            <pc:sldMk cId="1556235352" sldId="257"/>
            <ac:spMk id="33" creationId="{92132A34-2387-EB83-147F-432526C0D840}"/>
          </ac:spMkLst>
        </pc:spChg>
        <pc:spChg chg="mod">
          <ac:chgData name="Zhu, Lida (ジュ リダ）" userId="e480d8bf-7de6-43ed-acdb-ff1de05e07a1" providerId="ADAL" clId="{A78F4FF2-BB82-410E-B0C9-1B1E17040B00}" dt="2025-04-23T02:05:07.926" v="16955" actId="165"/>
          <ac:spMkLst>
            <pc:docMk/>
            <pc:sldMk cId="1556235352" sldId="257"/>
            <ac:spMk id="34" creationId="{B48724EA-EB38-80BF-EA86-5AAF82688210}"/>
          </ac:spMkLst>
        </pc:spChg>
        <pc:spChg chg="mod">
          <ac:chgData name="Zhu, Lida (ジュ リダ）" userId="e480d8bf-7de6-43ed-acdb-ff1de05e07a1" providerId="ADAL" clId="{A78F4FF2-BB82-410E-B0C9-1B1E17040B00}" dt="2025-04-23T02:05:07.926" v="16955" actId="165"/>
          <ac:spMkLst>
            <pc:docMk/>
            <pc:sldMk cId="1556235352" sldId="257"/>
            <ac:spMk id="37" creationId="{98672B92-2C8E-DEB5-6496-66119FB07CA6}"/>
          </ac:spMkLst>
        </pc:spChg>
        <pc:spChg chg="mod">
          <ac:chgData name="Zhu, Lida (ジュ リダ）" userId="e480d8bf-7de6-43ed-acdb-ff1de05e07a1" providerId="ADAL" clId="{A78F4FF2-BB82-410E-B0C9-1B1E17040B00}" dt="2025-04-23T02:05:07.926" v="16955" actId="165"/>
          <ac:spMkLst>
            <pc:docMk/>
            <pc:sldMk cId="1556235352" sldId="257"/>
            <ac:spMk id="38" creationId="{7C27934F-1510-D101-504B-075749B8A763}"/>
          </ac:spMkLst>
        </pc:spChg>
        <pc:spChg chg="mod">
          <ac:chgData name="Zhu, Lida (ジュ リダ）" userId="e480d8bf-7de6-43ed-acdb-ff1de05e07a1" providerId="ADAL" clId="{A78F4FF2-BB82-410E-B0C9-1B1E17040B00}" dt="2025-04-23T02:05:07.926" v="16955" actId="165"/>
          <ac:spMkLst>
            <pc:docMk/>
            <pc:sldMk cId="1556235352" sldId="257"/>
            <ac:spMk id="39" creationId="{548726D8-C936-58BF-DBC5-57E12DCA21C1}"/>
          </ac:spMkLst>
        </pc:spChg>
        <pc:spChg chg="mod">
          <ac:chgData name="Zhu, Lida (ジュ リダ）" userId="e480d8bf-7de6-43ed-acdb-ff1de05e07a1" providerId="ADAL" clId="{A78F4FF2-BB82-410E-B0C9-1B1E17040B00}" dt="2025-04-23T02:05:07.926" v="16955" actId="165"/>
          <ac:spMkLst>
            <pc:docMk/>
            <pc:sldMk cId="1556235352" sldId="257"/>
            <ac:spMk id="40" creationId="{B0EF8F01-23EF-D831-D3B3-00A3E715F173}"/>
          </ac:spMkLst>
        </pc:spChg>
        <pc:spChg chg="mod topLvl">
          <ac:chgData name="Zhu, Lida (ジュ リダ）" userId="e480d8bf-7de6-43ed-acdb-ff1de05e07a1" providerId="ADAL" clId="{A78F4FF2-BB82-410E-B0C9-1B1E17040B00}" dt="2025-04-21T00:58:43.169" v="13894" actId="164"/>
          <ac:spMkLst>
            <pc:docMk/>
            <pc:sldMk cId="1556235352" sldId="257"/>
            <ac:spMk id="51" creationId="{D9D0E3CD-841D-CD69-7ED8-B93AA193C85F}"/>
          </ac:spMkLst>
        </pc:spChg>
        <pc:spChg chg="mod topLvl">
          <ac:chgData name="Zhu, Lida (ジュ リダ）" userId="e480d8bf-7de6-43ed-acdb-ff1de05e07a1" providerId="ADAL" clId="{A78F4FF2-BB82-410E-B0C9-1B1E17040B00}" dt="2025-04-21T00:58:43.169" v="13894" actId="164"/>
          <ac:spMkLst>
            <pc:docMk/>
            <pc:sldMk cId="1556235352" sldId="257"/>
            <ac:spMk id="53" creationId="{C523DACA-E32F-F601-A7C8-A5CADAE28FCA}"/>
          </ac:spMkLst>
        </pc:spChg>
        <pc:spChg chg="add mod">
          <ac:chgData name="Zhu, Lida (ジュ リダ）" userId="e480d8bf-7de6-43ed-acdb-ff1de05e07a1" providerId="ADAL" clId="{A78F4FF2-BB82-410E-B0C9-1B1E17040B00}" dt="2025-04-22T07:17:58.700" v="15217" actId="1076"/>
          <ac:spMkLst>
            <pc:docMk/>
            <pc:sldMk cId="1556235352" sldId="257"/>
            <ac:spMk id="56" creationId="{48DAFDF9-8FD3-BC09-5A18-C037998817D9}"/>
          </ac:spMkLst>
        </pc:spChg>
        <pc:spChg chg="mod topLvl">
          <ac:chgData name="Zhu, Lida (ジュ リダ）" userId="e480d8bf-7de6-43ed-acdb-ff1de05e07a1" providerId="ADAL" clId="{A78F4FF2-BB82-410E-B0C9-1B1E17040B00}" dt="2025-04-21T00:58:43.169" v="13894" actId="164"/>
          <ac:spMkLst>
            <pc:docMk/>
            <pc:sldMk cId="1556235352" sldId="257"/>
            <ac:spMk id="57" creationId="{8A423392-215F-99F1-2171-FF9977E3331D}"/>
          </ac:spMkLst>
        </pc:spChg>
        <pc:spChg chg="mod topLvl">
          <ac:chgData name="Zhu, Lida (ジュ リダ）" userId="e480d8bf-7de6-43ed-acdb-ff1de05e07a1" providerId="ADAL" clId="{A78F4FF2-BB82-410E-B0C9-1B1E17040B00}" dt="2025-04-21T00:58:43.169" v="13894" actId="164"/>
          <ac:spMkLst>
            <pc:docMk/>
            <pc:sldMk cId="1556235352" sldId="257"/>
            <ac:spMk id="58" creationId="{6B7D35E2-EA0B-34DA-0894-8DF3FEDDFBB0}"/>
          </ac:spMkLst>
        </pc:spChg>
        <pc:spChg chg="mod">
          <ac:chgData name="Zhu, Lida (ジュ リダ）" userId="e480d8bf-7de6-43ed-acdb-ff1de05e07a1" providerId="ADAL" clId="{A78F4FF2-BB82-410E-B0C9-1B1E17040B00}" dt="2025-04-21T00:58:05.538" v="13887" actId="165"/>
          <ac:spMkLst>
            <pc:docMk/>
            <pc:sldMk cId="1556235352" sldId="257"/>
            <ac:spMk id="59" creationId="{F418E3CC-6269-9F0F-1317-315EC2C58576}"/>
          </ac:spMkLst>
        </pc:spChg>
        <pc:spChg chg="mod">
          <ac:chgData name="Zhu, Lida (ジュ リダ）" userId="e480d8bf-7de6-43ed-acdb-ff1de05e07a1" providerId="ADAL" clId="{A78F4FF2-BB82-410E-B0C9-1B1E17040B00}" dt="2025-04-21T00:58:05.538" v="13887" actId="165"/>
          <ac:spMkLst>
            <pc:docMk/>
            <pc:sldMk cId="1556235352" sldId="257"/>
            <ac:spMk id="60" creationId="{E3FD399C-C915-0B6E-A47A-F2A251FF2139}"/>
          </ac:spMkLst>
        </pc:spChg>
        <pc:spChg chg="mod">
          <ac:chgData name="Zhu, Lida (ジュ リダ）" userId="e480d8bf-7de6-43ed-acdb-ff1de05e07a1" providerId="ADAL" clId="{A78F4FF2-BB82-410E-B0C9-1B1E17040B00}" dt="2025-04-21T00:59:32.227" v="13897" actId="20577"/>
          <ac:spMkLst>
            <pc:docMk/>
            <pc:sldMk cId="1556235352" sldId="257"/>
            <ac:spMk id="61" creationId="{7364F644-A618-2DC7-5611-D98FD894A3B9}"/>
          </ac:spMkLst>
        </pc:spChg>
        <pc:spChg chg="mod">
          <ac:chgData name="Zhu, Lida (ジュ リダ）" userId="e480d8bf-7de6-43ed-acdb-ff1de05e07a1" providerId="ADAL" clId="{A78F4FF2-BB82-410E-B0C9-1B1E17040B00}" dt="2025-04-21T01:00:20.373" v="13920" actId="1037"/>
          <ac:spMkLst>
            <pc:docMk/>
            <pc:sldMk cId="1556235352" sldId="257"/>
            <ac:spMk id="64" creationId="{844FD687-0C7E-BD79-4CB6-E545CB3460EA}"/>
          </ac:spMkLst>
        </pc:spChg>
        <pc:spChg chg="mod">
          <ac:chgData name="Zhu, Lida (ジュ リダ）" userId="e480d8bf-7de6-43ed-acdb-ff1de05e07a1" providerId="ADAL" clId="{A78F4FF2-BB82-410E-B0C9-1B1E17040B00}" dt="2025-04-21T00:58:05.538" v="13887" actId="165"/>
          <ac:spMkLst>
            <pc:docMk/>
            <pc:sldMk cId="1556235352" sldId="257"/>
            <ac:spMk id="65" creationId="{DFD219F9-2BDD-56A4-E042-A6FB03098DD3}"/>
          </ac:spMkLst>
        </pc:spChg>
        <pc:spChg chg="add mod">
          <ac:chgData name="Zhu, Lida (ジュ リダ）" userId="e480d8bf-7de6-43ed-acdb-ff1de05e07a1" providerId="ADAL" clId="{A78F4FF2-BB82-410E-B0C9-1B1E17040B00}" dt="2025-04-23T05:27:45.051" v="18856" actId="1076"/>
          <ac:spMkLst>
            <pc:docMk/>
            <pc:sldMk cId="1556235352" sldId="257"/>
            <ac:spMk id="68" creationId="{33E0BEEB-A605-AA97-FFF0-0FC2EA40ED52}"/>
          </ac:spMkLst>
        </pc:spChg>
        <pc:spChg chg="mod">
          <ac:chgData name="Zhu, Lida (ジュ リダ）" userId="e480d8bf-7de6-43ed-acdb-ff1de05e07a1" providerId="ADAL" clId="{A78F4FF2-BB82-410E-B0C9-1B1E17040B00}" dt="2025-04-17T05:41:00.926" v="10373" actId="1076"/>
          <ac:spMkLst>
            <pc:docMk/>
            <pc:sldMk cId="1556235352" sldId="257"/>
            <ac:spMk id="78" creationId="{56A84AE3-3A9C-F84B-DADA-376AD15C4DD6}"/>
          </ac:spMkLst>
        </pc:spChg>
        <pc:spChg chg="mod">
          <ac:chgData name="Zhu, Lida (ジュ リダ）" userId="e480d8bf-7de6-43ed-acdb-ff1de05e07a1" providerId="ADAL" clId="{A78F4FF2-BB82-410E-B0C9-1B1E17040B00}" dt="2025-04-17T05:35:47.910" v="10287" actId="403"/>
          <ac:spMkLst>
            <pc:docMk/>
            <pc:sldMk cId="1556235352" sldId="257"/>
            <ac:spMk id="79" creationId="{3C5DCE34-3F4F-5E99-3D38-28D9B6BF7A18}"/>
          </ac:spMkLst>
        </pc:spChg>
        <pc:spChg chg="mod">
          <ac:chgData name="Zhu, Lida (ジュ リダ）" userId="e480d8bf-7de6-43ed-acdb-ff1de05e07a1" providerId="ADAL" clId="{A78F4FF2-BB82-410E-B0C9-1B1E17040B00}" dt="2025-04-17T05:41:00.564" v="10372" actId="1076"/>
          <ac:spMkLst>
            <pc:docMk/>
            <pc:sldMk cId="1556235352" sldId="257"/>
            <ac:spMk id="80" creationId="{6CE09238-DC0B-8E1E-FE78-763641EA79D2}"/>
          </ac:spMkLst>
        </pc:spChg>
        <pc:spChg chg="mod">
          <ac:chgData name="Zhu, Lida (ジュ リダ）" userId="e480d8bf-7de6-43ed-acdb-ff1de05e07a1" providerId="ADAL" clId="{A78F4FF2-BB82-410E-B0C9-1B1E17040B00}" dt="2025-04-17T05:38:32.232" v="10313"/>
          <ac:spMkLst>
            <pc:docMk/>
            <pc:sldMk cId="1556235352" sldId="257"/>
            <ac:spMk id="93" creationId="{2AAF7C97-4AB4-3D14-558A-4099B9B5E462}"/>
          </ac:spMkLst>
        </pc:spChg>
        <pc:spChg chg="mod">
          <ac:chgData name="Zhu, Lida (ジュ リダ）" userId="e480d8bf-7de6-43ed-acdb-ff1de05e07a1" providerId="ADAL" clId="{A78F4FF2-BB82-410E-B0C9-1B1E17040B00}" dt="2025-04-17T05:38:32.232" v="10313"/>
          <ac:spMkLst>
            <pc:docMk/>
            <pc:sldMk cId="1556235352" sldId="257"/>
            <ac:spMk id="94" creationId="{4302428E-7108-C365-D4E0-346CDCF4CCB0}"/>
          </ac:spMkLst>
        </pc:spChg>
        <pc:spChg chg="mod">
          <ac:chgData name="Zhu, Lida (ジュ リダ）" userId="e480d8bf-7de6-43ed-acdb-ff1de05e07a1" providerId="ADAL" clId="{A78F4FF2-BB82-410E-B0C9-1B1E17040B00}" dt="2025-04-17T05:41:06.522" v="10374" actId="1076"/>
          <ac:spMkLst>
            <pc:docMk/>
            <pc:sldMk cId="1556235352" sldId="257"/>
            <ac:spMk id="100" creationId="{5087F683-0D33-C53D-4FD6-96DB0FB11D63}"/>
          </ac:spMkLst>
        </pc:spChg>
        <pc:spChg chg="mod">
          <ac:chgData name="Zhu, Lida (ジュ リダ）" userId="e480d8bf-7de6-43ed-acdb-ff1de05e07a1" providerId="ADAL" clId="{A78F4FF2-BB82-410E-B0C9-1B1E17040B00}" dt="2025-04-17T05:38:32.232" v="10313"/>
          <ac:spMkLst>
            <pc:docMk/>
            <pc:sldMk cId="1556235352" sldId="257"/>
            <ac:spMk id="101" creationId="{DF744D23-F5F6-B859-0018-FE2F86724F0D}"/>
          </ac:spMkLst>
        </pc:spChg>
        <pc:spChg chg="mod">
          <ac:chgData name="Zhu, Lida (ジュ リダ）" userId="e480d8bf-7de6-43ed-acdb-ff1de05e07a1" providerId="ADAL" clId="{A78F4FF2-BB82-410E-B0C9-1B1E17040B00}" dt="2025-04-17T05:38:32.232" v="10313"/>
          <ac:spMkLst>
            <pc:docMk/>
            <pc:sldMk cId="1556235352" sldId="257"/>
            <ac:spMk id="102" creationId="{E23BEC3C-4842-D369-CA6F-8040B63287F4}"/>
          </ac:spMkLst>
        </pc:spChg>
        <pc:spChg chg="mod">
          <ac:chgData name="Zhu, Lida (ジュ リダ）" userId="e480d8bf-7de6-43ed-acdb-ff1de05e07a1" providerId="ADAL" clId="{A78F4FF2-BB82-410E-B0C9-1B1E17040B00}" dt="2025-04-22T07:21:00.452" v="15234" actId="338"/>
          <ac:spMkLst>
            <pc:docMk/>
            <pc:sldMk cId="1556235352" sldId="257"/>
            <ac:spMk id="106" creationId="{FA663B2B-8E18-8D3C-6EC8-49C6F17362F0}"/>
          </ac:spMkLst>
        </pc:spChg>
        <pc:spChg chg="add mod">
          <ac:chgData name="Zhu, Lida (ジュ リダ）" userId="e480d8bf-7de6-43ed-acdb-ff1de05e07a1" providerId="ADAL" clId="{A78F4FF2-BB82-410E-B0C9-1B1E17040B00}" dt="2025-04-21T00:57:58.323" v="13884" actId="165"/>
          <ac:spMkLst>
            <pc:docMk/>
            <pc:sldMk cId="1556235352" sldId="257"/>
            <ac:spMk id="118" creationId="{74BD9100-9BA2-8E1B-5B33-0058327DCD9D}"/>
          </ac:spMkLst>
        </pc:spChg>
        <pc:spChg chg="add mod">
          <ac:chgData name="Zhu, Lida (ジュ リダ）" userId="e480d8bf-7de6-43ed-acdb-ff1de05e07a1" providerId="ADAL" clId="{A78F4FF2-BB82-410E-B0C9-1B1E17040B00}" dt="2025-04-21T00:57:58.323" v="13884" actId="165"/>
          <ac:spMkLst>
            <pc:docMk/>
            <pc:sldMk cId="1556235352" sldId="257"/>
            <ac:spMk id="120" creationId="{0796ADFC-D849-9B3A-5686-FE059235CB1E}"/>
          </ac:spMkLst>
        </pc:spChg>
        <pc:spChg chg="add mod topLvl">
          <ac:chgData name="Zhu, Lida (ジュ リダ）" userId="e480d8bf-7de6-43ed-acdb-ff1de05e07a1" providerId="ADAL" clId="{A78F4FF2-BB82-410E-B0C9-1B1E17040B00}" dt="2025-04-17T05:36:19.720" v="10298" actId="164"/>
          <ac:spMkLst>
            <pc:docMk/>
            <pc:sldMk cId="1556235352" sldId="257"/>
            <ac:spMk id="162" creationId="{F33A53E1-D1E1-6078-AB49-0218D092AF25}"/>
          </ac:spMkLst>
        </pc:spChg>
        <pc:spChg chg="add mod topLvl">
          <ac:chgData name="Zhu, Lida (ジュ リダ）" userId="e480d8bf-7de6-43ed-acdb-ff1de05e07a1" providerId="ADAL" clId="{A78F4FF2-BB82-410E-B0C9-1B1E17040B00}" dt="2025-04-17T05:36:19.720" v="10298" actId="164"/>
          <ac:spMkLst>
            <pc:docMk/>
            <pc:sldMk cId="1556235352" sldId="257"/>
            <ac:spMk id="163" creationId="{51B10B7D-43FC-8209-0E12-A23C01B7D41F}"/>
          </ac:spMkLst>
        </pc:spChg>
        <pc:spChg chg="add mod">
          <ac:chgData name="Zhu, Lida (ジュ リダ）" userId="e480d8bf-7de6-43ed-acdb-ff1de05e07a1" providerId="ADAL" clId="{A78F4FF2-BB82-410E-B0C9-1B1E17040B00}" dt="2025-04-23T02:05:07.926" v="16955" actId="165"/>
          <ac:spMkLst>
            <pc:docMk/>
            <pc:sldMk cId="1556235352" sldId="257"/>
            <ac:spMk id="229" creationId="{09FE55AE-CA74-C7F3-BE0D-F706F1346A50}"/>
          </ac:spMkLst>
        </pc:spChg>
        <pc:spChg chg="mod">
          <ac:chgData name="Zhu, Lida (ジュ リダ）" userId="e480d8bf-7de6-43ed-acdb-ff1de05e07a1" providerId="ADAL" clId="{A78F4FF2-BB82-410E-B0C9-1B1E17040B00}" dt="2025-04-22T07:32:57.161" v="15607" actId="164"/>
          <ac:spMkLst>
            <pc:docMk/>
            <pc:sldMk cId="1556235352" sldId="257"/>
            <ac:spMk id="3173" creationId="{282CDDD9-F96F-2DD2-6847-24A6ACE5753F}"/>
          </ac:spMkLst>
        </pc:spChg>
        <pc:spChg chg="mod">
          <ac:chgData name="Zhu, Lida (ジュ リダ）" userId="e480d8bf-7de6-43ed-acdb-ff1de05e07a1" providerId="ADAL" clId="{A78F4FF2-BB82-410E-B0C9-1B1E17040B00}" dt="2025-04-22T07:32:57.161" v="15607" actId="164"/>
          <ac:spMkLst>
            <pc:docMk/>
            <pc:sldMk cId="1556235352" sldId="257"/>
            <ac:spMk id="3180" creationId="{F74E0B83-56BB-EEE2-A035-19AD44300E99}"/>
          </ac:spMkLst>
        </pc:spChg>
        <pc:spChg chg="mod">
          <ac:chgData name="Zhu, Lida (ジュ リダ）" userId="e480d8bf-7de6-43ed-acdb-ff1de05e07a1" providerId="ADAL" clId="{A78F4FF2-BB82-410E-B0C9-1B1E17040B00}" dt="2025-04-23T02:21:53.707" v="17199" actId="165"/>
          <ac:spMkLst>
            <pc:docMk/>
            <pc:sldMk cId="1556235352" sldId="257"/>
            <ac:spMk id="3194" creationId="{75971F7E-1D1C-D93F-B07B-E8D1625435A0}"/>
          </ac:spMkLst>
        </pc:spChg>
        <pc:spChg chg="mod">
          <ac:chgData name="Zhu, Lida (ジュ リダ）" userId="e480d8bf-7de6-43ed-acdb-ff1de05e07a1" providerId="ADAL" clId="{A78F4FF2-BB82-410E-B0C9-1B1E17040B00}" dt="2025-04-23T02:21:53.707" v="17199" actId="165"/>
          <ac:spMkLst>
            <pc:docMk/>
            <pc:sldMk cId="1556235352" sldId="257"/>
            <ac:spMk id="3195" creationId="{6681BA91-0539-DFC9-5094-A02568AB781A}"/>
          </ac:spMkLst>
        </pc:spChg>
        <pc:spChg chg="mod">
          <ac:chgData name="Zhu, Lida (ジュ リダ）" userId="e480d8bf-7de6-43ed-acdb-ff1de05e07a1" providerId="ADAL" clId="{A78F4FF2-BB82-410E-B0C9-1B1E17040B00}" dt="2025-04-23T02:21:53.707" v="17199" actId="165"/>
          <ac:spMkLst>
            <pc:docMk/>
            <pc:sldMk cId="1556235352" sldId="257"/>
            <ac:spMk id="3197" creationId="{8BF2E00D-EB10-44F7-5F93-B11EE7E58490}"/>
          </ac:spMkLst>
        </pc:spChg>
        <pc:spChg chg="mod">
          <ac:chgData name="Zhu, Lida (ジュ リダ）" userId="e480d8bf-7de6-43ed-acdb-ff1de05e07a1" providerId="ADAL" clId="{A78F4FF2-BB82-410E-B0C9-1B1E17040B00}" dt="2025-04-22T07:32:57.161" v="15607" actId="164"/>
          <ac:spMkLst>
            <pc:docMk/>
            <pc:sldMk cId="1556235352" sldId="257"/>
            <ac:spMk id="3240" creationId="{66FFA9CF-9CC6-92F8-60B8-08261821A6E0}"/>
          </ac:spMkLst>
        </pc:spChg>
        <pc:spChg chg="mod">
          <ac:chgData name="Zhu, Lida (ジュ リダ）" userId="e480d8bf-7de6-43ed-acdb-ff1de05e07a1" providerId="ADAL" clId="{A78F4FF2-BB82-410E-B0C9-1B1E17040B00}" dt="2025-04-22T07:32:57.161" v="15607" actId="164"/>
          <ac:spMkLst>
            <pc:docMk/>
            <pc:sldMk cId="1556235352" sldId="257"/>
            <ac:spMk id="3241" creationId="{02975596-A966-D5E0-B56B-572B9409CA03}"/>
          </ac:spMkLst>
        </pc:spChg>
        <pc:spChg chg="mod">
          <ac:chgData name="Zhu, Lida (ジュ リダ）" userId="e480d8bf-7de6-43ed-acdb-ff1de05e07a1" providerId="ADAL" clId="{A78F4FF2-BB82-410E-B0C9-1B1E17040B00}" dt="2025-04-22T07:32:57.161" v="15607" actId="164"/>
          <ac:spMkLst>
            <pc:docMk/>
            <pc:sldMk cId="1556235352" sldId="257"/>
            <ac:spMk id="3247" creationId="{95D57801-01B8-DBA8-8A1D-5B39902C8168}"/>
          </ac:spMkLst>
        </pc:spChg>
        <pc:spChg chg="mod">
          <ac:chgData name="Zhu, Lida (ジュ リダ）" userId="e480d8bf-7de6-43ed-acdb-ff1de05e07a1" providerId="ADAL" clId="{A78F4FF2-BB82-410E-B0C9-1B1E17040B00}" dt="2025-04-22T07:32:57.161" v="15607" actId="164"/>
          <ac:spMkLst>
            <pc:docMk/>
            <pc:sldMk cId="1556235352" sldId="257"/>
            <ac:spMk id="3266" creationId="{BFD58D17-2A1E-B798-4F28-14FDE66C3CD8}"/>
          </ac:spMkLst>
        </pc:spChg>
        <pc:spChg chg="mod">
          <ac:chgData name="Zhu, Lida (ジュ リダ）" userId="e480d8bf-7de6-43ed-acdb-ff1de05e07a1" providerId="ADAL" clId="{A78F4FF2-BB82-410E-B0C9-1B1E17040B00}" dt="2025-04-22T07:32:57.161" v="15607" actId="164"/>
          <ac:spMkLst>
            <pc:docMk/>
            <pc:sldMk cId="1556235352" sldId="257"/>
            <ac:spMk id="3269" creationId="{CDE66B4B-593A-C91D-1359-022A4AACDC38}"/>
          </ac:spMkLst>
        </pc:spChg>
        <pc:spChg chg="mod">
          <ac:chgData name="Zhu, Lida (ジュ リダ）" userId="e480d8bf-7de6-43ed-acdb-ff1de05e07a1" providerId="ADAL" clId="{A78F4FF2-BB82-410E-B0C9-1B1E17040B00}" dt="2025-04-23T02:21:53.707" v="17199" actId="165"/>
          <ac:spMkLst>
            <pc:docMk/>
            <pc:sldMk cId="1556235352" sldId="257"/>
            <ac:spMk id="3274" creationId="{7048DAEA-884F-F303-7BD2-FE15FDD1AC8D}"/>
          </ac:spMkLst>
        </pc:spChg>
        <pc:spChg chg="mod">
          <ac:chgData name="Zhu, Lida (ジュ リダ）" userId="e480d8bf-7de6-43ed-acdb-ff1de05e07a1" providerId="ADAL" clId="{A78F4FF2-BB82-410E-B0C9-1B1E17040B00}" dt="2025-04-22T07:32:57.161" v="15607" actId="164"/>
          <ac:spMkLst>
            <pc:docMk/>
            <pc:sldMk cId="1556235352" sldId="257"/>
            <ac:spMk id="3275" creationId="{E47A4D6D-D425-59C5-378D-335348A0A53A}"/>
          </ac:spMkLst>
        </pc:spChg>
        <pc:spChg chg="mod">
          <ac:chgData name="Zhu, Lida (ジュ リダ）" userId="e480d8bf-7de6-43ed-acdb-ff1de05e07a1" providerId="ADAL" clId="{A78F4FF2-BB82-410E-B0C9-1B1E17040B00}" dt="2025-04-23T02:21:53.707" v="17199" actId="165"/>
          <ac:spMkLst>
            <pc:docMk/>
            <pc:sldMk cId="1556235352" sldId="257"/>
            <ac:spMk id="3277" creationId="{011C94AF-7623-4915-86F0-C9259F5CC258}"/>
          </ac:spMkLst>
        </pc:spChg>
        <pc:spChg chg="mod">
          <ac:chgData name="Zhu, Lida (ジュ リダ）" userId="e480d8bf-7de6-43ed-acdb-ff1de05e07a1" providerId="ADAL" clId="{A78F4FF2-BB82-410E-B0C9-1B1E17040B00}" dt="2025-04-23T02:21:53.707" v="17199" actId="165"/>
          <ac:spMkLst>
            <pc:docMk/>
            <pc:sldMk cId="1556235352" sldId="257"/>
            <ac:spMk id="3278" creationId="{FD162E2D-0D7C-06B5-F46F-9D4336C267E0}"/>
          </ac:spMkLst>
        </pc:spChg>
        <pc:spChg chg="mod">
          <ac:chgData name="Zhu, Lida (ジュ リダ）" userId="e480d8bf-7de6-43ed-acdb-ff1de05e07a1" providerId="ADAL" clId="{A78F4FF2-BB82-410E-B0C9-1B1E17040B00}" dt="2025-04-22T07:32:57.161" v="15607" actId="164"/>
          <ac:spMkLst>
            <pc:docMk/>
            <pc:sldMk cId="1556235352" sldId="257"/>
            <ac:spMk id="3293" creationId="{7BA5064A-D628-8D49-0C5A-FDA98EA8EBDB}"/>
          </ac:spMkLst>
        </pc:spChg>
        <pc:spChg chg="mod">
          <ac:chgData name="Zhu, Lida (ジュ リダ）" userId="e480d8bf-7de6-43ed-acdb-ff1de05e07a1" providerId="ADAL" clId="{A78F4FF2-BB82-410E-B0C9-1B1E17040B00}" dt="2025-04-23T02:21:53.707" v="17199" actId="165"/>
          <ac:spMkLst>
            <pc:docMk/>
            <pc:sldMk cId="1556235352" sldId="257"/>
            <ac:spMk id="3334" creationId="{704AF7A3-5B84-EE2B-9FC0-4D6B4007E285}"/>
          </ac:spMkLst>
        </pc:spChg>
        <pc:spChg chg="add mod">
          <ac:chgData name="Zhu, Lida (ジュ リダ）" userId="e480d8bf-7de6-43ed-acdb-ff1de05e07a1" providerId="ADAL" clId="{A78F4FF2-BB82-410E-B0C9-1B1E17040B00}" dt="2025-04-23T03:24:41.525" v="18815" actId="164"/>
          <ac:spMkLst>
            <pc:docMk/>
            <pc:sldMk cId="1556235352" sldId="257"/>
            <ac:spMk id="3388" creationId="{2F9F7B81-B79A-4251-3D6D-39CE619B1354}"/>
          </ac:spMkLst>
        </pc:spChg>
        <pc:spChg chg="add mod">
          <ac:chgData name="Zhu, Lida (ジュ リダ）" userId="e480d8bf-7de6-43ed-acdb-ff1de05e07a1" providerId="ADAL" clId="{A78F4FF2-BB82-410E-B0C9-1B1E17040B00}" dt="2025-04-22T07:31:23.280" v="15556" actId="164"/>
          <ac:spMkLst>
            <pc:docMk/>
            <pc:sldMk cId="1556235352" sldId="257"/>
            <ac:spMk id="3389" creationId="{CC87DFD6-F186-D036-F12B-2BBFA6229BF9}"/>
          </ac:spMkLst>
        </pc:spChg>
        <pc:spChg chg="add mod">
          <ac:chgData name="Zhu, Lida (ジュ リダ）" userId="e480d8bf-7de6-43ed-acdb-ff1de05e07a1" providerId="ADAL" clId="{A78F4FF2-BB82-410E-B0C9-1B1E17040B00}" dt="2025-04-22T07:31:23.280" v="15556" actId="164"/>
          <ac:spMkLst>
            <pc:docMk/>
            <pc:sldMk cId="1556235352" sldId="257"/>
            <ac:spMk id="3390" creationId="{D0BBD819-D3DF-D14D-275C-DA1328BAD742}"/>
          </ac:spMkLst>
        </pc:spChg>
        <pc:spChg chg="add mod">
          <ac:chgData name="Zhu, Lida (ジュ リダ）" userId="e480d8bf-7de6-43ed-acdb-ff1de05e07a1" providerId="ADAL" clId="{A78F4FF2-BB82-410E-B0C9-1B1E17040B00}" dt="2025-04-22T07:31:23.280" v="15556" actId="164"/>
          <ac:spMkLst>
            <pc:docMk/>
            <pc:sldMk cId="1556235352" sldId="257"/>
            <ac:spMk id="3391" creationId="{6AB287AD-B4EE-1123-35C2-22300A8C5483}"/>
          </ac:spMkLst>
        </pc:spChg>
        <pc:spChg chg="add mod">
          <ac:chgData name="Zhu, Lida (ジュ リダ）" userId="e480d8bf-7de6-43ed-acdb-ff1de05e07a1" providerId="ADAL" clId="{A78F4FF2-BB82-410E-B0C9-1B1E17040B00}" dt="2025-04-23T02:21:53.707" v="17199" actId="165"/>
          <ac:spMkLst>
            <pc:docMk/>
            <pc:sldMk cId="1556235352" sldId="257"/>
            <ac:spMk id="3392" creationId="{E3E16C00-E5E9-5213-64CF-808CFD8E47AF}"/>
          </ac:spMkLst>
        </pc:spChg>
        <pc:spChg chg="add mod">
          <ac:chgData name="Zhu, Lida (ジュ リダ）" userId="e480d8bf-7de6-43ed-acdb-ff1de05e07a1" providerId="ADAL" clId="{A78F4FF2-BB82-410E-B0C9-1B1E17040B00}" dt="2025-04-23T02:21:53.707" v="17199" actId="165"/>
          <ac:spMkLst>
            <pc:docMk/>
            <pc:sldMk cId="1556235352" sldId="257"/>
            <ac:spMk id="3393" creationId="{DC1BC928-B591-5D4D-7519-79F22530A13F}"/>
          </ac:spMkLst>
        </pc:spChg>
        <pc:spChg chg="add mod">
          <ac:chgData name="Zhu, Lida (ジュ リダ）" userId="e480d8bf-7de6-43ed-acdb-ff1de05e07a1" providerId="ADAL" clId="{A78F4FF2-BB82-410E-B0C9-1B1E17040B00}" dt="2025-04-22T07:31:23.280" v="15556" actId="164"/>
          <ac:spMkLst>
            <pc:docMk/>
            <pc:sldMk cId="1556235352" sldId="257"/>
            <ac:spMk id="3394" creationId="{CD60E352-0280-A229-4D4D-638AC9744553}"/>
          </ac:spMkLst>
        </pc:spChg>
        <pc:spChg chg="add mod">
          <ac:chgData name="Zhu, Lida (ジュ リダ）" userId="e480d8bf-7de6-43ed-acdb-ff1de05e07a1" providerId="ADAL" clId="{A78F4FF2-BB82-410E-B0C9-1B1E17040B00}" dt="2025-04-22T07:32:27.576" v="15599" actId="164"/>
          <ac:spMkLst>
            <pc:docMk/>
            <pc:sldMk cId="1556235352" sldId="257"/>
            <ac:spMk id="3396" creationId="{A874E0C9-FF2E-6090-3CAA-419C8A565E9F}"/>
          </ac:spMkLst>
        </pc:spChg>
        <pc:spChg chg="add mod">
          <ac:chgData name="Zhu, Lida (ジュ リダ）" userId="e480d8bf-7de6-43ed-acdb-ff1de05e07a1" providerId="ADAL" clId="{A78F4FF2-BB82-410E-B0C9-1B1E17040B00}" dt="2025-04-23T02:21:53.707" v="17199" actId="165"/>
          <ac:spMkLst>
            <pc:docMk/>
            <pc:sldMk cId="1556235352" sldId="257"/>
            <ac:spMk id="3397" creationId="{C8794D57-4AE5-567A-4DFC-0F24228064B4}"/>
          </ac:spMkLst>
        </pc:spChg>
        <pc:spChg chg="add mod">
          <ac:chgData name="Zhu, Lida (ジュ リダ）" userId="e480d8bf-7de6-43ed-acdb-ff1de05e07a1" providerId="ADAL" clId="{A78F4FF2-BB82-410E-B0C9-1B1E17040B00}" dt="2025-04-22T07:32:27.576" v="15599" actId="164"/>
          <ac:spMkLst>
            <pc:docMk/>
            <pc:sldMk cId="1556235352" sldId="257"/>
            <ac:spMk id="3398" creationId="{38E725B7-EA22-7678-C57F-B2207626F502}"/>
          </ac:spMkLst>
        </pc:spChg>
        <pc:spChg chg="add mod">
          <ac:chgData name="Zhu, Lida (ジュ リダ）" userId="e480d8bf-7de6-43ed-acdb-ff1de05e07a1" providerId="ADAL" clId="{A78F4FF2-BB82-410E-B0C9-1B1E17040B00}" dt="2025-04-22T07:32:27.576" v="15599" actId="164"/>
          <ac:spMkLst>
            <pc:docMk/>
            <pc:sldMk cId="1556235352" sldId="257"/>
            <ac:spMk id="3399" creationId="{4FC2CB9E-D817-6051-AAD4-38E466EFC09A}"/>
          </ac:spMkLst>
        </pc:spChg>
        <pc:spChg chg="add mod">
          <ac:chgData name="Zhu, Lida (ジュ リダ）" userId="e480d8bf-7de6-43ed-acdb-ff1de05e07a1" providerId="ADAL" clId="{A78F4FF2-BB82-410E-B0C9-1B1E17040B00}" dt="2025-04-22T07:32:57.161" v="15607" actId="164"/>
          <ac:spMkLst>
            <pc:docMk/>
            <pc:sldMk cId="1556235352" sldId="257"/>
            <ac:spMk id="3400" creationId="{80D37A4C-891D-1055-0B88-F4DAFDBED575}"/>
          </ac:spMkLst>
        </pc:spChg>
        <pc:spChg chg="add mod">
          <ac:chgData name="Zhu, Lida (ジュ リダ）" userId="e480d8bf-7de6-43ed-acdb-ff1de05e07a1" providerId="ADAL" clId="{A78F4FF2-BB82-410E-B0C9-1B1E17040B00}" dt="2025-04-22T07:32:27.576" v="15599" actId="164"/>
          <ac:spMkLst>
            <pc:docMk/>
            <pc:sldMk cId="1556235352" sldId="257"/>
            <ac:spMk id="3401" creationId="{ACBF4AF0-97DB-B5A9-0F19-77110BCD1D7F}"/>
          </ac:spMkLst>
        </pc:spChg>
        <pc:spChg chg="add mod">
          <ac:chgData name="Zhu, Lida (ジュ リダ）" userId="e480d8bf-7de6-43ed-acdb-ff1de05e07a1" providerId="ADAL" clId="{A78F4FF2-BB82-410E-B0C9-1B1E17040B00}" dt="2025-04-23T03:24:41.525" v="18815" actId="164"/>
          <ac:spMkLst>
            <pc:docMk/>
            <pc:sldMk cId="1556235352" sldId="257"/>
            <ac:spMk id="3403" creationId="{B873B6EE-53DA-B9BE-2959-836782E3B2E7}"/>
          </ac:spMkLst>
        </pc:spChg>
        <pc:spChg chg="add mod">
          <ac:chgData name="Zhu, Lida (ジュ リダ）" userId="e480d8bf-7de6-43ed-acdb-ff1de05e07a1" providerId="ADAL" clId="{A78F4FF2-BB82-410E-B0C9-1B1E17040B00}" dt="2025-04-22T07:39:02.553" v="15690" actId="164"/>
          <ac:spMkLst>
            <pc:docMk/>
            <pc:sldMk cId="1556235352" sldId="257"/>
            <ac:spMk id="3405" creationId="{EA315FA1-EC43-C6DE-A22A-55E92D6111FB}"/>
          </ac:spMkLst>
        </pc:spChg>
        <pc:spChg chg="add mod">
          <ac:chgData name="Zhu, Lida (ジュ リダ）" userId="e480d8bf-7de6-43ed-acdb-ff1de05e07a1" providerId="ADAL" clId="{A78F4FF2-BB82-410E-B0C9-1B1E17040B00}" dt="2025-04-22T07:39:02.553" v="15690" actId="164"/>
          <ac:spMkLst>
            <pc:docMk/>
            <pc:sldMk cId="1556235352" sldId="257"/>
            <ac:spMk id="3406" creationId="{8B4AB1B5-E31C-1397-EFDE-A942074C6910}"/>
          </ac:spMkLst>
        </pc:spChg>
        <pc:spChg chg="add mod">
          <ac:chgData name="Zhu, Lida (ジュ リダ）" userId="e480d8bf-7de6-43ed-acdb-ff1de05e07a1" providerId="ADAL" clId="{A78F4FF2-BB82-410E-B0C9-1B1E17040B00}" dt="2025-04-22T07:39:02.553" v="15690" actId="164"/>
          <ac:spMkLst>
            <pc:docMk/>
            <pc:sldMk cId="1556235352" sldId="257"/>
            <ac:spMk id="3407" creationId="{9219D604-5388-4057-D224-4112AD7F4D77}"/>
          </ac:spMkLst>
        </pc:spChg>
        <pc:spChg chg="add mod">
          <ac:chgData name="Zhu, Lida (ジュ リダ）" userId="e480d8bf-7de6-43ed-acdb-ff1de05e07a1" providerId="ADAL" clId="{A78F4FF2-BB82-410E-B0C9-1B1E17040B00}" dt="2025-04-22T07:39:02.553" v="15690" actId="164"/>
          <ac:spMkLst>
            <pc:docMk/>
            <pc:sldMk cId="1556235352" sldId="257"/>
            <ac:spMk id="3408" creationId="{7E0365F3-9328-650E-388E-069A12B07BA7}"/>
          </ac:spMkLst>
        </pc:spChg>
        <pc:spChg chg="add mod">
          <ac:chgData name="Zhu, Lida (ジュ リダ）" userId="e480d8bf-7de6-43ed-acdb-ff1de05e07a1" providerId="ADAL" clId="{A78F4FF2-BB82-410E-B0C9-1B1E17040B00}" dt="2025-04-22T07:39:02.553" v="15690" actId="164"/>
          <ac:spMkLst>
            <pc:docMk/>
            <pc:sldMk cId="1556235352" sldId="257"/>
            <ac:spMk id="3409" creationId="{46421676-C928-1D38-D699-6B1A20E30B7B}"/>
          </ac:spMkLst>
        </pc:spChg>
        <pc:spChg chg="add mod">
          <ac:chgData name="Zhu, Lida (ジュ リダ）" userId="e480d8bf-7de6-43ed-acdb-ff1de05e07a1" providerId="ADAL" clId="{A78F4FF2-BB82-410E-B0C9-1B1E17040B00}" dt="2025-04-22T07:39:02.553" v="15690" actId="164"/>
          <ac:spMkLst>
            <pc:docMk/>
            <pc:sldMk cId="1556235352" sldId="257"/>
            <ac:spMk id="3410" creationId="{B19CCA1A-EC3A-BB70-44CB-35C76E5D48A2}"/>
          </ac:spMkLst>
        </pc:spChg>
        <pc:spChg chg="add mod">
          <ac:chgData name="Zhu, Lida (ジュ リダ）" userId="e480d8bf-7de6-43ed-acdb-ff1de05e07a1" providerId="ADAL" clId="{A78F4FF2-BB82-410E-B0C9-1B1E17040B00}" dt="2025-04-22T07:39:02.553" v="15690" actId="164"/>
          <ac:spMkLst>
            <pc:docMk/>
            <pc:sldMk cId="1556235352" sldId="257"/>
            <ac:spMk id="3411" creationId="{DBC52A44-3639-1EC6-426E-84B49DD297A9}"/>
          </ac:spMkLst>
        </pc:spChg>
        <pc:spChg chg="add mod">
          <ac:chgData name="Zhu, Lida (ジュ リダ）" userId="e480d8bf-7de6-43ed-acdb-ff1de05e07a1" providerId="ADAL" clId="{A78F4FF2-BB82-410E-B0C9-1B1E17040B00}" dt="2025-04-22T07:39:02.553" v="15690" actId="164"/>
          <ac:spMkLst>
            <pc:docMk/>
            <pc:sldMk cId="1556235352" sldId="257"/>
            <ac:spMk id="3412" creationId="{6B2578C2-18BF-C117-A244-1AD8F2781ED8}"/>
          </ac:spMkLst>
        </pc:spChg>
        <pc:spChg chg="mod topLvl">
          <ac:chgData name="Zhu, Lida (ジュ リダ）" userId="e480d8bf-7de6-43ed-acdb-ff1de05e07a1" providerId="ADAL" clId="{A78F4FF2-BB82-410E-B0C9-1B1E17040B00}" dt="2025-04-23T02:14:12.358" v="17109" actId="165"/>
          <ac:spMkLst>
            <pc:docMk/>
            <pc:sldMk cId="1556235352" sldId="257"/>
            <ac:spMk id="3449" creationId="{5F0AF1DA-1D56-ACB6-CD48-24876D07356A}"/>
          </ac:spMkLst>
        </pc:spChg>
        <pc:spChg chg="mod topLvl">
          <ac:chgData name="Zhu, Lida (ジュ リダ）" userId="e480d8bf-7de6-43ed-acdb-ff1de05e07a1" providerId="ADAL" clId="{A78F4FF2-BB82-410E-B0C9-1B1E17040B00}" dt="2025-04-23T02:14:12.358" v="17109" actId="165"/>
          <ac:spMkLst>
            <pc:docMk/>
            <pc:sldMk cId="1556235352" sldId="257"/>
            <ac:spMk id="3450" creationId="{C4047A40-EAC6-4991-B7F5-BFAF627859C6}"/>
          </ac:spMkLst>
        </pc:spChg>
        <pc:spChg chg="mod">
          <ac:chgData name="Zhu, Lida (ジュ リダ）" userId="e480d8bf-7de6-43ed-acdb-ff1de05e07a1" providerId="ADAL" clId="{A78F4FF2-BB82-410E-B0C9-1B1E17040B00}" dt="2025-04-23T02:14:12.358" v="17109" actId="165"/>
          <ac:spMkLst>
            <pc:docMk/>
            <pc:sldMk cId="1556235352" sldId="257"/>
            <ac:spMk id="3456" creationId="{AB2BEAFC-17A7-130B-298D-F2EBA5FBCB37}"/>
          </ac:spMkLst>
        </pc:spChg>
        <pc:spChg chg="mod">
          <ac:chgData name="Zhu, Lida (ジュ リダ）" userId="e480d8bf-7de6-43ed-acdb-ff1de05e07a1" providerId="ADAL" clId="{A78F4FF2-BB82-410E-B0C9-1B1E17040B00}" dt="2025-04-23T02:14:12.358" v="17109" actId="165"/>
          <ac:spMkLst>
            <pc:docMk/>
            <pc:sldMk cId="1556235352" sldId="257"/>
            <ac:spMk id="3458" creationId="{000C9AA9-366E-6664-0DF0-20BC858ADB38}"/>
          </ac:spMkLst>
        </pc:spChg>
        <pc:spChg chg="mod">
          <ac:chgData name="Zhu, Lida (ジュ リダ）" userId="e480d8bf-7de6-43ed-acdb-ff1de05e07a1" providerId="ADAL" clId="{A78F4FF2-BB82-410E-B0C9-1B1E17040B00}" dt="2025-04-23T02:14:12.358" v="17109" actId="165"/>
          <ac:spMkLst>
            <pc:docMk/>
            <pc:sldMk cId="1556235352" sldId="257"/>
            <ac:spMk id="3461" creationId="{12F5B79D-264E-C6D4-37E5-7F673EA0D1BF}"/>
          </ac:spMkLst>
        </pc:spChg>
        <pc:spChg chg="mod">
          <ac:chgData name="Zhu, Lida (ジュ リダ）" userId="e480d8bf-7de6-43ed-acdb-ff1de05e07a1" providerId="ADAL" clId="{A78F4FF2-BB82-410E-B0C9-1B1E17040B00}" dt="2025-04-23T02:14:12.358" v="17109" actId="165"/>
          <ac:spMkLst>
            <pc:docMk/>
            <pc:sldMk cId="1556235352" sldId="257"/>
            <ac:spMk id="3462" creationId="{61392A6C-57CE-AF68-89D2-8733DE90798F}"/>
          </ac:spMkLst>
        </pc:spChg>
        <pc:spChg chg="mod">
          <ac:chgData name="Zhu, Lida (ジュ リダ）" userId="e480d8bf-7de6-43ed-acdb-ff1de05e07a1" providerId="ADAL" clId="{A78F4FF2-BB82-410E-B0C9-1B1E17040B00}" dt="2025-04-23T02:14:12.358" v="17109" actId="165"/>
          <ac:spMkLst>
            <pc:docMk/>
            <pc:sldMk cId="1556235352" sldId="257"/>
            <ac:spMk id="3463" creationId="{2CA8BBB7-CFCA-D72F-8445-F1A9E1E0F5C9}"/>
          </ac:spMkLst>
        </pc:spChg>
        <pc:spChg chg="mod">
          <ac:chgData name="Zhu, Lida (ジュ リダ）" userId="e480d8bf-7de6-43ed-acdb-ff1de05e07a1" providerId="ADAL" clId="{A78F4FF2-BB82-410E-B0C9-1B1E17040B00}" dt="2025-04-23T02:14:12.358" v="17109" actId="165"/>
          <ac:spMkLst>
            <pc:docMk/>
            <pc:sldMk cId="1556235352" sldId="257"/>
            <ac:spMk id="3466" creationId="{8F3705E6-B5DD-2F8B-AA8D-6C68AE9ADE8E}"/>
          </ac:spMkLst>
        </pc:spChg>
        <pc:spChg chg="mod">
          <ac:chgData name="Zhu, Lida (ジュ リダ）" userId="e480d8bf-7de6-43ed-acdb-ff1de05e07a1" providerId="ADAL" clId="{A78F4FF2-BB82-410E-B0C9-1B1E17040B00}" dt="2025-04-23T02:14:12.358" v="17109" actId="165"/>
          <ac:spMkLst>
            <pc:docMk/>
            <pc:sldMk cId="1556235352" sldId="257"/>
            <ac:spMk id="3467" creationId="{67D5AED7-8750-FC45-BEFA-89FFAFE99964}"/>
          </ac:spMkLst>
        </pc:spChg>
        <pc:spChg chg="mod">
          <ac:chgData name="Zhu, Lida (ジュ リダ）" userId="e480d8bf-7de6-43ed-acdb-ff1de05e07a1" providerId="ADAL" clId="{A78F4FF2-BB82-410E-B0C9-1B1E17040B00}" dt="2025-04-23T02:14:12.358" v="17109" actId="165"/>
          <ac:spMkLst>
            <pc:docMk/>
            <pc:sldMk cId="1556235352" sldId="257"/>
            <ac:spMk id="3468" creationId="{6AEE1497-0CE8-3960-6144-3A01276E8A53}"/>
          </ac:spMkLst>
        </pc:spChg>
        <pc:spChg chg="mod topLvl">
          <ac:chgData name="Zhu, Lida (ジュ リダ）" userId="e480d8bf-7de6-43ed-acdb-ff1de05e07a1" providerId="ADAL" clId="{A78F4FF2-BB82-410E-B0C9-1B1E17040B00}" dt="2025-04-23T02:46:45.846" v="17975" actId="165"/>
          <ac:spMkLst>
            <pc:docMk/>
            <pc:sldMk cId="1556235352" sldId="257"/>
            <ac:spMk id="3642" creationId="{24563266-0F00-B4C7-35E7-0709417A27F9}"/>
          </ac:spMkLst>
        </pc:spChg>
        <pc:spChg chg="mod">
          <ac:chgData name="Zhu, Lida (ジュ リダ）" userId="e480d8bf-7de6-43ed-acdb-ff1de05e07a1" providerId="ADAL" clId="{A78F4FF2-BB82-410E-B0C9-1B1E17040B00}" dt="2025-04-23T02:49:56.080" v="18107" actId="164"/>
          <ac:spMkLst>
            <pc:docMk/>
            <pc:sldMk cId="1556235352" sldId="257"/>
            <ac:spMk id="3643" creationId="{7E684E7E-7CCC-03B5-BC68-A24F7B3CA911}"/>
          </ac:spMkLst>
        </pc:spChg>
        <pc:spChg chg="mod topLvl">
          <ac:chgData name="Zhu, Lida (ジュ リダ）" userId="e480d8bf-7de6-43ed-acdb-ff1de05e07a1" providerId="ADAL" clId="{A78F4FF2-BB82-410E-B0C9-1B1E17040B00}" dt="2025-04-23T02:21:48.198" v="17198" actId="165"/>
          <ac:spMkLst>
            <pc:docMk/>
            <pc:sldMk cId="1556235352" sldId="257"/>
            <ac:spMk id="3645" creationId="{1E3D355D-CEB4-5E8C-0F5B-DC1D126B94ED}"/>
          </ac:spMkLst>
        </pc:spChg>
        <pc:spChg chg="mod">
          <ac:chgData name="Zhu, Lida (ジュ リダ）" userId="e480d8bf-7de6-43ed-acdb-ff1de05e07a1" providerId="ADAL" clId="{A78F4FF2-BB82-410E-B0C9-1B1E17040B00}" dt="2025-04-23T02:49:56.080" v="18107" actId="164"/>
          <ac:spMkLst>
            <pc:docMk/>
            <pc:sldMk cId="1556235352" sldId="257"/>
            <ac:spMk id="3648" creationId="{A43E1DA5-0C1F-55ED-6E5B-F815E00827B3}"/>
          </ac:spMkLst>
        </pc:spChg>
        <pc:spChg chg="mod topLvl">
          <ac:chgData name="Zhu, Lida (ジュ リダ）" userId="e480d8bf-7de6-43ed-acdb-ff1de05e07a1" providerId="ADAL" clId="{A78F4FF2-BB82-410E-B0C9-1B1E17040B00}" dt="2025-04-23T02:46:45.846" v="17975" actId="165"/>
          <ac:spMkLst>
            <pc:docMk/>
            <pc:sldMk cId="1556235352" sldId="257"/>
            <ac:spMk id="3661" creationId="{E538EBF8-5EF4-DF71-7309-ACB0BDB89506}"/>
          </ac:spMkLst>
        </pc:spChg>
        <pc:spChg chg="mod topLvl">
          <ac:chgData name="Zhu, Lida (ジュ リダ）" userId="e480d8bf-7de6-43ed-acdb-ff1de05e07a1" providerId="ADAL" clId="{A78F4FF2-BB82-410E-B0C9-1B1E17040B00}" dt="2025-04-23T02:21:48.198" v="17198" actId="165"/>
          <ac:spMkLst>
            <pc:docMk/>
            <pc:sldMk cId="1556235352" sldId="257"/>
            <ac:spMk id="3665" creationId="{109419A3-83B3-AE8F-03A6-55DE436DDBDA}"/>
          </ac:spMkLst>
        </pc:spChg>
        <pc:spChg chg="mod topLvl">
          <ac:chgData name="Zhu, Lida (ジュ リダ）" userId="e480d8bf-7de6-43ed-acdb-ff1de05e07a1" providerId="ADAL" clId="{A78F4FF2-BB82-410E-B0C9-1B1E17040B00}" dt="2025-04-23T02:46:45.846" v="17975" actId="165"/>
          <ac:spMkLst>
            <pc:docMk/>
            <pc:sldMk cId="1556235352" sldId="257"/>
            <ac:spMk id="3673" creationId="{EB44CC25-4851-F6BB-2BAB-409D424B15CA}"/>
          </ac:spMkLst>
        </pc:spChg>
        <pc:spChg chg="mod">
          <ac:chgData name="Zhu, Lida (ジュ リダ）" userId="e480d8bf-7de6-43ed-acdb-ff1de05e07a1" providerId="ADAL" clId="{A78F4FF2-BB82-410E-B0C9-1B1E17040B00}" dt="2025-04-23T02:49:56.080" v="18107" actId="164"/>
          <ac:spMkLst>
            <pc:docMk/>
            <pc:sldMk cId="1556235352" sldId="257"/>
            <ac:spMk id="3676" creationId="{89762BDB-EDE7-1DAF-D3D5-65630139A457}"/>
          </ac:spMkLst>
        </pc:spChg>
        <pc:spChg chg="mod topLvl">
          <ac:chgData name="Zhu, Lida (ジュ リダ）" userId="e480d8bf-7de6-43ed-acdb-ff1de05e07a1" providerId="ADAL" clId="{A78F4FF2-BB82-410E-B0C9-1B1E17040B00}" dt="2025-04-23T02:46:45.846" v="17975" actId="165"/>
          <ac:spMkLst>
            <pc:docMk/>
            <pc:sldMk cId="1556235352" sldId="257"/>
            <ac:spMk id="3689" creationId="{72ACD51C-AF7D-629F-931B-659922742929}"/>
          </ac:spMkLst>
        </pc:spChg>
        <pc:spChg chg="mod topLvl">
          <ac:chgData name="Zhu, Lida (ジュ リダ）" userId="e480d8bf-7de6-43ed-acdb-ff1de05e07a1" providerId="ADAL" clId="{A78F4FF2-BB82-410E-B0C9-1B1E17040B00}" dt="2025-04-23T02:46:45.846" v="17975" actId="165"/>
          <ac:spMkLst>
            <pc:docMk/>
            <pc:sldMk cId="1556235352" sldId="257"/>
            <ac:spMk id="3692" creationId="{04D676F1-CDBC-682A-B18C-351A39A01EA3}"/>
          </ac:spMkLst>
        </pc:spChg>
        <pc:spChg chg="mod topLvl">
          <ac:chgData name="Zhu, Lida (ジュ リダ）" userId="e480d8bf-7de6-43ed-acdb-ff1de05e07a1" providerId="ADAL" clId="{A78F4FF2-BB82-410E-B0C9-1B1E17040B00}" dt="2025-04-23T02:21:48.198" v="17198" actId="165"/>
          <ac:spMkLst>
            <pc:docMk/>
            <pc:sldMk cId="1556235352" sldId="257"/>
            <ac:spMk id="3697" creationId="{67ED5AFF-B5EC-50DC-254A-D3747B6815DB}"/>
          </ac:spMkLst>
        </pc:spChg>
        <pc:spChg chg="mod">
          <ac:chgData name="Zhu, Lida (ジュ リダ）" userId="e480d8bf-7de6-43ed-acdb-ff1de05e07a1" providerId="ADAL" clId="{A78F4FF2-BB82-410E-B0C9-1B1E17040B00}" dt="2025-04-23T02:49:56.080" v="18107" actId="164"/>
          <ac:spMkLst>
            <pc:docMk/>
            <pc:sldMk cId="1556235352" sldId="257"/>
            <ac:spMk id="3699" creationId="{0E3238A3-4863-3938-8608-9D188157E41C}"/>
          </ac:spMkLst>
        </pc:spChg>
        <pc:spChg chg="mod topLvl">
          <ac:chgData name="Zhu, Lida (ジュ リダ）" userId="e480d8bf-7de6-43ed-acdb-ff1de05e07a1" providerId="ADAL" clId="{A78F4FF2-BB82-410E-B0C9-1B1E17040B00}" dt="2025-04-23T02:21:48.198" v="17198" actId="165"/>
          <ac:spMkLst>
            <pc:docMk/>
            <pc:sldMk cId="1556235352" sldId="257"/>
            <ac:spMk id="3700" creationId="{04D6D3F4-BE11-A577-7264-75F43154421A}"/>
          </ac:spMkLst>
        </pc:spChg>
        <pc:spChg chg="mod">
          <ac:chgData name="Zhu, Lida (ジュ リダ）" userId="e480d8bf-7de6-43ed-acdb-ff1de05e07a1" providerId="ADAL" clId="{A78F4FF2-BB82-410E-B0C9-1B1E17040B00}" dt="2025-04-23T02:49:56.080" v="18107" actId="164"/>
          <ac:spMkLst>
            <pc:docMk/>
            <pc:sldMk cId="1556235352" sldId="257"/>
            <ac:spMk id="3707" creationId="{2A777DC1-4124-E1BB-0A92-1C13C19A77FA}"/>
          </ac:spMkLst>
        </pc:spChg>
        <pc:spChg chg="mod topLvl">
          <ac:chgData name="Zhu, Lida (ジュ リダ）" userId="e480d8bf-7de6-43ed-acdb-ff1de05e07a1" providerId="ADAL" clId="{A78F4FF2-BB82-410E-B0C9-1B1E17040B00}" dt="2025-04-23T02:46:45.846" v="17975" actId="165"/>
          <ac:spMkLst>
            <pc:docMk/>
            <pc:sldMk cId="1556235352" sldId="257"/>
            <ac:spMk id="3710" creationId="{632BE910-9EC9-0CA5-0419-2582F5198915}"/>
          </ac:spMkLst>
        </pc:spChg>
        <pc:spChg chg="mod topLvl">
          <ac:chgData name="Zhu, Lida (ジュ リダ）" userId="e480d8bf-7de6-43ed-acdb-ff1de05e07a1" providerId="ADAL" clId="{A78F4FF2-BB82-410E-B0C9-1B1E17040B00}" dt="2025-04-23T02:46:45.846" v="17975" actId="165"/>
          <ac:spMkLst>
            <pc:docMk/>
            <pc:sldMk cId="1556235352" sldId="257"/>
            <ac:spMk id="3718" creationId="{29390211-3475-2D72-4916-961BB683ADD2}"/>
          </ac:spMkLst>
        </pc:spChg>
        <pc:spChg chg="mod topLvl">
          <ac:chgData name="Zhu, Lida (ジュ リダ）" userId="e480d8bf-7de6-43ed-acdb-ff1de05e07a1" providerId="ADAL" clId="{A78F4FF2-BB82-410E-B0C9-1B1E17040B00}" dt="2025-04-23T02:46:45.846" v="17975" actId="165"/>
          <ac:spMkLst>
            <pc:docMk/>
            <pc:sldMk cId="1556235352" sldId="257"/>
            <ac:spMk id="3719" creationId="{A4BA4E0D-F10F-4367-B4E4-8054DF43A986}"/>
          </ac:spMkLst>
        </pc:spChg>
        <pc:spChg chg="mod topLvl">
          <ac:chgData name="Zhu, Lida (ジュ リダ）" userId="e480d8bf-7de6-43ed-acdb-ff1de05e07a1" providerId="ADAL" clId="{A78F4FF2-BB82-410E-B0C9-1B1E17040B00}" dt="2025-04-23T02:49:56.080" v="18107" actId="164"/>
          <ac:spMkLst>
            <pc:docMk/>
            <pc:sldMk cId="1556235352" sldId="257"/>
            <ac:spMk id="3721" creationId="{85249C22-6F14-59AA-CDD8-6A7A77396EC2}"/>
          </ac:spMkLst>
        </pc:spChg>
        <pc:spChg chg="mod topLvl">
          <ac:chgData name="Zhu, Lida (ジュ リダ）" userId="e480d8bf-7de6-43ed-acdb-ff1de05e07a1" providerId="ADAL" clId="{A78F4FF2-BB82-410E-B0C9-1B1E17040B00}" dt="2025-04-23T02:49:56.080" v="18107" actId="164"/>
          <ac:spMkLst>
            <pc:docMk/>
            <pc:sldMk cId="1556235352" sldId="257"/>
            <ac:spMk id="3728" creationId="{E50DBD76-F420-47B7-D624-D1154A16867F}"/>
          </ac:spMkLst>
        </pc:spChg>
        <pc:spChg chg="mod topLvl">
          <ac:chgData name="Zhu, Lida (ジュ リダ）" userId="e480d8bf-7de6-43ed-acdb-ff1de05e07a1" providerId="ADAL" clId="{A78F4FF2-BB82-410E-B0C9-1B1E17040B00}" dt="2025-04-23T02:21:48.198" v="17198" actId="165"/>
          <ac:spMkLst>
            <pc:docMk/>
            <pc:sldMk cId="1556235352" sldId="257"/>
            <ac:spMk id="3749" creationId="{40633ED1-EA20-5178-33EF-C531EB566385}"/>
          </ac:spMkLst>
        </pc:spChg>
        <pc:spChg chg="mod">
          <ac:chgData name="Zhu, Lida (ジュ リダ）" userId="e480d8bf-7de6-43ed-acdb-ff1de05e07a1" providerId="ADAL" clId="{A78F4FF2-BB82-410E-B0C9-1B1E17040B00}" dt="2025-04-23T02:49:56.080" v="18107" actId="164"/>
          <ac:spMkLst>
            <pc:docMk/>
            <pc:sldMk cId="1556235352" sldId="257"/>
            <ac:spMk id="3753" creationId="{CBA018C4-8F06-DC74-823E-5AC600569EA2}"/>
          </ac:spMkLst>
        </pc:spChg>
        <pc:spChg chg="mod topLvl">
          <ac:chgData name="Zhu, Lida (ジュ リダ）" userId="e480d8bf-7de6-43ed-acdb-ff1de05e07a1" providerId="ADAL" clId="{A78F4FF2-BB82-410E-B0C9-1B1E17040B00}" dt="2025-04-23T02:46:45.846" v="17975" actId="165"/>
          <ac:spMkLst>
            <pc:docMk/>
            <pc:sldMk cId="1556235352" sldId="257"/>
            <ac:spMk id="3754" creationId="{358CE4AA-B435-A6E6-9B86-3BDB55CF2EE9}"/>
          </ac:spMkLst>
        </pc:spChg>
        <pc:spChg chg="mod topLvl">
          <ac:chgData name="Zhu, Lida (ジュ リダ）" userId="e480d8bf-7de6-43ed-acdb-ff1de05e07a1" providerId="ADAL" clId="{A78F4FF2-BB82-410E-B0C9-1B1E17040B00}" dt="2025-04-23T02:49:56.080" v="18107" actId="164"/>
          <ac:spMkLst>
            <pc:docMk/>
            <pc:sldMk cId="1556235352" sldId="257"/>
            <ac:spMk id="3760" creationId="{659CDD8B-70B3-B1C1-30D8-B29FB96322B8}"/>
          </ac:spMkLst>
        </pc:spChg>
        <pc:spChg chg="mod topLvl">
          <ac:chgData name="Zhu, Lida (ジュ リダ）" userId="e480d8bf-7de6-43ed-acdb-ff1de05e07a1" providerId="ADAL" clId="{A78F4FF2-BB82-410E-B0C9-1B1E17040B00}" dt="2025-04-23T02:21:48.198" v="17198" actId="165"/>
          <ac:spMkLst>
            <pc:docMk/>
            <pc:sldMk cId="1556235352" sldId="257"/>
            <ac:spMk id="3767" creationId="{CA69D82C-3364-5EF5-02CB-7894DC022BE6}"/>
          </ac:spMkLst>
        </pc:spChg>
        <pc:spChg chg="mod">
          <ac:chgData name="Zhu, Lida (ジュ リダ）" userId="e480d8bf-7de6-43ed-acdb-ff1de05e07a1" providerId="ADAL" clId="{A78F4FF2-BB82-410E-B0C9-1B1E17040B00}" dt="2025-04-23T02:49:56.080" v="18107" actId="164"/>
          <ac:spMkLst>
            <pc:docMk/>
            <pc:sldMk cId="1556235352" sldId="257"/>
            <ac:spMk id="3772" creationId="{5C36658F-3FEE-E552-763F-29B8E7BCCF8D}"/>
          </ac:spMkLst>
        </pc:spChg>
        <pc:spChg chg="mod">
          <ac:chgData name="Zhu, Lida (ジュ リダ）" userId="e480d8bf-7de6-43ed-acdb-ff1de05e07a1" providerId="ADAL" clId="{A78F4FF2-BB82-410E-B0C9-1B1E17040B00}" dt="2025-04-23T02:21:56.415" v="17200"/>
          <ac:spMkLst>
            <pc:docMk/>
            <pc:sldMk cId="1556235352" sldId="257"/>
            <ac:spMk id="3794" creationId="{2A56C147-D1EA-EE1C-2E3C-203E0F00707F}"/>
          </ac:spMkLst>
        </pc:spChg>
        <pc:spChg chg="mod">
          <ac:chgData name="Zhu, Lida (ジュ リダ）" userId="e480d8bf-7de6-43ed-acdb-ff1de05e07a1" providerId="ADAL" clId="{A78F4FF2-BB82-410E-B0C9-1B1E17040B00}" dt="2025-04-23T02:22:10.086" v="17214" actId="1035"/>
          <ac:spMkLst>
            <pc:docMk/>
            <pc:sldMk cId="1556235352" sldId="257"/>
            <ac:spMk id="3796" creationId="{3AF30199-A11C-3538-B28C-6F50891C03BD}"/>
          </ac:spMkLst>
        </pc:spChg>
        <pc:spChg chg="mod">
          <ac:chgData name="Zhu, Lida (ジュ リダ）" userId="e480d8bf-7de6-43ed-acdb-ff1de05e07a1" providerId="ADAL" clId="{A78F4FF2-BB82-410E-B0C9-1B1E17040B00}" dt="2025-04-23T02:22:10.086" v="17214" actId="1035"/>
          <ac:spMkLst>
            <pc:docMk/>
            <pc:sldMk cId="1556235352" sldId="257"/>
            <ac:spMk id="3797" creationId="{5963F8CF-825B-AEDB-F51D-98D7449A803B}"/>
          </ac:spMkLst>
        </pc:spChg>
        <pc:spChg chg="mod">
          <ac:chgData name="Zhu, Lida (ジュ リダ）" userId="e480d8bf-7de6-43ed-acdb-ff1de05e07a1" providerId="ADAL" clId="{A78F4FF2-BB82-410E-B0C9-1B1E17040B00}" dt="2025-04-23T02:21:56.415" v="17200"/>
          <ac:spMkLst>
            <pc:docMk/>
            <pc:sldMk cId="1556235352" sldId="257"/>
            <ac:spMk id="3798" creationId="{554539EA-F685-D52A-9CED-B0CDF9CE9C14}"/>
          </ac:spMkLst>
        </pc:spChg>
        <pc:spChg chg="mod">
          <ac:chgData name="Zhu, Lida (ジュ リダ）" userId="e480d8bf-7de6-43ed-acdb-ff1de05e07a1" providerId="ADAL" clId="{A78F4FF2-BB82-410E-B0C9-1B1E17040B00}" dt="2025-04-23T02:23:08.509" v="17317"/>
          <ac:spMkLst>
            <pc:docMk/>
            <pc:sldMk cId="1556235352" sldId="257"/>
            <ac:spMk id="3809" creationId="{6A355FBA-AB30-A0D3-C80E-10C94264A6EB}"/>
          </ac:spMkLst>
        </pc:spChg>
        <pc:spChg chg="mod">
          <ac:chgData name="Zhu, Lida (ジュ リダ）" userId="e480d8bf-7de6-43ed-acdb-ff1de05e07a1" providerId="ADAL" clId="{A78F4FF2-BB82-410E-B0C9-1B1E17040B00}" dt="2025-04-23T02:23:08.509" v="17317"/>
          <ac:spMkLst>
            <pc:docMk/>
            <pc:sldMk cId="1556235352" sldId="257"/>
            <ac:spMk id="3810" creationId="{F76F7E24-9BAA-8544-98D4-B89CEDE639DD}"/>
          </ac:spMkLst>
        </pc:spChg>
        <pc:spChg chg="mod">
          <ac:chgData name="Zhu, Lida (ジュ リダ）" userId="e480d8bf-7de6-43ed-acdb-ff1de05e07a1" providerId="ADAL" clId="{A78F4FF2-BB82-410E-B0C9-1B1E17040B00}" dt="2025-04-23T02:23:08.509" v="17317"/>
          <ac:spMkLst>
            <pc:docMk/>
            <pc:sldMk cId="1556235352" sldId="257"/>
            <ac:spMk id="3811" creationId="{D6CDA3DC-8CB7-C2D7-7142-830E64B6A0AC}"/>
          </ac:spMkLst>
        </pc:spChg>
        <pc:spChg chg="mod">
          <ac:chgData name="Zhu, Lida (ジュ リダ）" userId="e480d8bf-7de6-43ed-acdb-ff1de05e07a1" providerId="ADAL" clId="{A78F4FF2-BB82-410E-B0C9-1B1E17040B00}" dt="2025-04-23T02:23:08.509" v="17317"/>
          <ac:spMkLst>
            <pc:docMk/>
            <pc:sldMk cId="1556235352" sldId="257"/>
            <ac:spMk id="3812" creationId="{8C530BFA-2D28-9222-0B52-AC9F67782270}"/>
          </ac:spMkLst>
        </pc:spChg>
        <pc:spChg chg="mod">
          <ac:chgData name="Zhu, Lida (ジュ リダ）" userId="e480d8bf-7de6-43ed-acdb-ff1de05e07a1" providerId="ADAL" clId="{A78F4FF2-BB82-410E-B0C9-1B1E17040B00}" dt="2025-04-23T02:23:08.509" v="17317"/>
          <ac:spMkLst>
            <pc:docMk/>
            <pc:sldMk cId="1556235352" sldId="257"/>
            <ac:spMk id="3813" creationId="{FAFCA4A7-44FD-CD71-44ED-06A0203D34FB}"/>
          </ac:spMkLst>
        </pc:spChg>
        <pc:spChg chg="mod">
          <ac:chgData name="Zhu, Lida (ジュ リダ）" userId="e480d8bf-7de6-43ed-acdb-ff1de05e07a1" providerId="ADAL" clId="{A78F4FF2-BB82-410E-B0C9-1B1E17040B00}" dt="2025-04-23T02:23:08.509" v="17317"/>
          <ac:spMkLst>
            <pc:docMk/>
            <pc:sldMk cId="1556235352" sldId="257"/>
            <ac:spMk id="3814" creationId="{60823452-9406-009C-D6C9-B777D6C5A7C7}"/>
          </ac:spMkLst>
        </pc:spChg>
        <pc:spChg chg="add mod">
          <ac:chgData name="Zhu, Lida (ジュ リダ）" userId="e480d8bf-7de6-43ed-acdb-ff1de05e07a1" providerId="ADAL" clId="{A78F4FF2-BB82-410E-B0C9-1B1E17040B00}" dt="2025-04-23T03:11:45.682" v="18645" actId="1037"/>
          <ac:spMkLst>
            <pc:docMk/>
            <pc:sldMk cId="1556235352" sldId="257"/>
            <ac:spMk id="3815" creationId="{DB16A4DC-A6F3-3B62-9558-F8E9A4EB974A}"/>
          </ac:spMkLst>
        </pc:spChg>
        <pc:spChg chg="add mod">
          <ac:chgData name="Zhu, Lida (ジュ リダ）" userId="e480d8bf-7de6-43ed-acdb-ff1de05e07a1" providerId="ADAL" clId="{A78F4FF2-BB82-410E-B0C9-1B1E17040B00}" dt="2025-04-23T02:24:50.573" v="17360" actId="1037"/>
          <ac:spMkLst>
            <pc:docMk/>
            <pc:sldMk cId="1556235352" sldId="257"/>
            <ac:spMk id="3817" creationId="{66A5C024-DC21-C832-D562-2ECAF2271774}"/>
          </ac:spMkLst>
        </pc:spChg>
        <pc:spChg chg="mod">
          <ac:chgData name="Zhu, Lida (ジュ リダ）" userId="e480d8bf-7de6-43ed-acdb-ff1de05e07a1" providerId="ADAL" clId="{A78F4FF2-BB82-410E-B0C9-1B1E17040B00}" dt="2025-04-23T02:24:09.557" v="17337"/>
          <ac:spMkLst>
            <pc:docMk/>
            <pc:sldMk cId="1556235352" sldId="257"/>
            <ac:spMk id="3826" creationId="{1BBC17A4-1FE8-876F-47B0-C314F2DF30D1}"/>
          </ac:spMkLst>
        </pc:spChg>
        <pc:spChg chg="mod">
          <ac:chgData name="Zhu, Lida (ジュ リダ）" userId="e480d8bf-7de6-43ed-acdb-ff1de05e07a1" providerId="ADAL" clId="{A78F4FF2-BB82-410E-B0C9-1B1E17040B00}" dt="2025-04-23T02:24:09.557" v="17337"/>
          <ac:spMkLst>
            <pc:docMk/>
            <pc:sldMk cId="1556235352" sldId="257"/>
            <ac:spMk id="3827" creationId="{CD6B420E-455A-5BD9-A4D0-F1D62BEFA2ED}"/>
          </ac:spMkLst>
        </pc:spChg>
        <pc:spChg chg="mod">
          <ac:chgData name="Zhu, Lida (ジュ リダ）" userId="e480d8bf-7de6-43ed-acdb-ff1de05e07a1" providerId="ADAL" clId="{A78F4FF2-BB82-410E-B0C9-1B1E17040B00}" dt="2025-04-23T02:24:09.557" v="17337"/>
          <ac:spMkLst>
            <pc:docMk/>
            <pc:sldMk cId="1556235352" sldId="257"/>
            <ac:spMk id="3828" creationId="{31991FC7-C4D2-F815-F97B-4D7AB799BCFC}"/>
          </ac:spMkLst>
        </pc:spChg>
        <pc:spChg chg="mod">
          <ac:chgData name="Zhu, Lida (ジュ リダ）" userId="e480d8bf-7de6-43ed-acdb-ff1de05e07a1" providerId="ADAL" clId="{A78F4FF2-BB82-410E-B0C9-1B1E17040B00}" dt="2025-04-23T02:24:09.557" v="17337"/>
          <ac:spMkLst>
            <pc:docMk/>
            <pc:sldMk cId="1556235352" sldId="257"/>
            <ac:spMk id="3829" creationId="{BA787C87-A0A4-2BAA-3132-1EE18C412687}"/>
          </ac:spMkLst>
        </pc:spChg>
        <pc:spChg chg="mod">
          <ac:chgData name="Zhu, Lida (ジュ リダ）" userId="e480d8bf-7de6-43ed-acdb-ff1de05e07a1" providerId="ADAL" clId="{A78F4FF2-BB82-410E-B0C9-1B1E17040B00}" dt="2025-04-23T02:24:09.557" v="17337"/>
          <ac:spMkLst>
            <pc:docMk/>
            <pc:sldMk cId="1556235352" sldId="257"/>
            <ac:spMk id="3830" creationId="{2EDA16A2-04E3-07C9-A6A7-ECCB57EF9BF0}"/>
          </ac:spMkLst>
        </pc:spChg>
        <pc:spChg chg="mod">
          <ac:chgData name="Zhu, Lida (ジュ リダ）" userId="e480d8bf-7de6-43ed-acdb-ff1de05e07a1" providerId="ADAL" clId="{A78F4FF2-BB82-410E-B0C9-1B1E17040B00}" dt="2025-04-23T02:24:09.557" v="17337"/>
          <ac:spMkLst>
            <pc:docMk/>
            <pc:sldMk cId="1556235352" sldId="257"/>
            <ac:spMk id="3831" creationId="{AB41A263-F013-5731-210B-71F39406A8C8}"/>
          </ac:spMkLst>
        </pc:spChg>
        <pc:spChg chg="mod topLvl">
          <ac:chgData name="Zhu, Lida (ジュ リダ）" userId="e480d8bf-7de6-43ed-acdb-ff1de05e07a1" providerId="ADAL" clId="{A78F4FF2-BB82-410E-B0C9-1B1E17040B00}" dt="2025-04-23T03:09:51.749" v="18593" actId="164"/>
          <ac:spMkLst>
            <pc:docMk/>
            <pc:sldMk cId="1556235352" sldId="257"/>
            <ac:spMk id="3976" creationId="{416A5239-6F7B-C84C-F9BC-03C663987753}"/>
          </ac:spMkLst>
        </pc:spChg>
        <pc:spChg chg="mod">
          <ac:chgData name="Zhu, Lida (ジュ リダ）" userId="e480d8bf-7de6-43ed-acdb-ff1de05e07a1" providerId="ADAL" clId="{A78F4FF2-BB82-410E-B0C9-1B1E17040B00}" dt="2025-04-23T03:08:54.299" v="18574" actId="164"/>
          <ac:spMkLst>
            <pc:docMk/>
            <pc:sldMk cId="1556235352" sldId="257"/>
            <ac:spMk id="3985" creationId="{E6DBF015-BCCD-35B9-BE6D-DAA1A7198721}"/>
          </ac:spMkLst>
        </pc:spChg>
        <pc:spChg chg="mod">
          <ac:chgData name="Zhu, Lida (ジュ リダ）" userId="e480d8bf-7de6-43ed-acdb-ff1de05e07a1" providerId="ADAL" clId="{A78F4FF2-BB82-410E-B0C9-1B1E17040B00}" dt="2025-04-23T03:08:54.299" v="18574" actId="164"/>
          <ac:spMkLst>
            <pc:docMk/>
            <pc:sldMk cId="1556235352" sldId="257"/>
            <ac:spMk id="3988" creationId="{7E99B7C0-8ACD-EAC7-D6B7-E90F2A973309}"/>
          </ac:spMkLst>
        </pc:spChg>
        <pc:spChg chg="mod topLvl">
          <ac:chgData name="Zhu, Lida (ジュ リダ）" userId="e480d8bf-7de6-43ed-acdb-ff1de05e07a1" providerId="ADAL" clId="{A78F4FF2-BB82-410E-B0C9-1B1E17040B00}" dt="2025-04-23T03:09:51.749" v="18593" actId="164"/>
          <ac:spMkLst>
            <pc:docMk/>
            <pc:sldMk cId="1556235352" sldId="257"/>
            <ac:spMk id="3993" creationId="{6892EAE0-F9CF-CEBC-0590-1883F100C975}"/>
          </ac:spMkLst>
        </pc:spChg>
        <pc:spChg chg="mod topLvl">
          <ac:chgData name="Zhu, Lida (ジュ リダ）" userId="e480d8bf-7de6-43ed-acdb-ff1de05e07a1" providerId="ADAL" clId="{A78F4FF2-BB82-410E-B0C9-1B1E17040B00}" dt="2025-04-23T03:09:51.749" v="18593" actId="164"/>
          <ac:spMkLst>
            <pc:docMk/>
            <pc:sldMk cId="1556235352" sldId="257"/>
            <ac:spMk id="3997" creationId="{B82D65C7-4386-C2BF-DD7A-F6BD19999761}"/>
          </ac:spMkLst>
        </pc:spChg>
        <pc:spChg chg="mod">
          <ac:chgData name="Zhu, Lida (ジュ リダ）" userId="e480d8bf-7de6-43ed-acdb-ff1de05e07a1" providerId="ADAL" clId="{A78F4FF2-BB82-410E-B0C9-1B1E17040B00}" dt="2025-04-23T03:08:54.299" v="18574" actId="164"/>
          <ac:spMkLst>
            <pc:docMk/>
            <pc:sldMk cId="1556235352" sldId="257"/>
            <ac:spMk id="4007" creationId="{E51623E3-A735-3B1B-DA29-A3BD8D283506}"/>
          </ac:spMkLst>
        </pc:spChg>
        <pc:spChg chg="mod">
          <ac:chgData name="Zhu, Lida (ジュ リダ）" userId="e480d8bf-7de6-43ed-acdb-ff1de05e07a1" providerId="ADAL" clId="{A78F4FF2-BB82-410E-B0C9-1B1E17040B00}" dt="2025-04-23T03:08:54.299" v="18574" actId="164"/>
          <ac:spMkLst>
            <pc:docMk/>
            <pc:sldMk cId="1556235352" sldId="257"/>
            <ac:spMk id="4008" creationId="{39B969E8-C402-9A63-68E9-5D0078AC11B5}"/>
          </ac:spMkLst>
        </pc:spChg>
        <pc:spChg chg="mod">
          <ac:chgData name="Zhu, Lida (ジュ リダ）" userId="e480d8bf-7de6-43ed-acdb-ff1de05e07a1" providerId="ADAL" clId="{A78F4FF2-BB82-410E-B0C9-1B1E17040B00}" dt="2025-04-23T03:08:54.299" v="18574" actId="164"/>
          <ac:spMkLst>
            <pc:docMk/>
            <pc:sldMk cId="1556235352" sldId="257"/>
            <ac:spMk id="4009" creationId="{0FCF76DC-C011-9738-15A8-4C0D93CF628B}"/>
          </ac:spMkLst>
        </pc:spChg>
        <pc:spChg chg="mod topLvl">
          <ac:chgData name="Zhu, Lida (ジュ リダ）" userId="e480d8bf-7de6-43ed-acdb-ff1de05e07a1" providerId="ADAL" clId="{A78F4FF2-BB82-410E-B0C9-1B1E17040B00}" dt="2025-04-23T03:09:51.749" v="18593" actId="164"/>
          <ac:spMkLst>
            <pc:docMk/>
            <pc:sldMk cId="1556235352" sldId="257"/>
            <ac:spMk id="4010" creationId="{356A5233-88A1-13FB-70E9-D14669B6A087}"/>
          </ac:spMkLst>
        </pc:spChg>
        <pc:spChg chg="mod topLvl">
          <ac:chgData name="Zhu, Lida (ジュ リダ）" userId="e480d8bf-7de6-43ed-acdb-ff1de05e07a1" providerId="ADAL" clId="{A78F4FF2-BB82-410E-B0C9-1B1E17040B00}" dt="2025-04-23T03:09:51.749" v="18593" actId="164"/>
          <ac:spMkLst>
            <pc:docMk/>
            <pc:sldMk cId="1556235352" sldId="257"/>
            <ac:spMk id="4012" creationId="{A762E8AE-509B-57CF-31F6-32E5F2525A36}"/>
          </ac:spMkLst>
        </pc:spChg>
        <pc:spChg chg="mod topLvl">
          <ac:chgData name="Zhu, Lida (ジュ リダ）" userId="e480d8bf-7de6-43ed-acdb-ff1de05e07a1" providerId="ADAL" clId="{A78F4FF2-BB82-410E-B0C9-1B1E17040B00}" dt="2025-04-23T03:09:51.749" v="18593" actId="164"/>
          <ac:spMkLst>
            <pc:docMk/>
            <pc:sldMk cId="1556235352" sldId="257"/>
            <ac:spMk id="4021" creationId="{CB53B5AE-2F12-8F57-B280-E40AE47AD4EC}"/>
          </ac:spMkLst>
        </pc:spChg>
        <pc:spChg chg="mod topLvl">
          <ac:chgData name="Zhu, Lida (ジュ リダ）" userId="e480d8bf-7de6-43ed-acdb-ff1de05e07a1" providerId="ADAL" clId="{A78F4FF2-BB82-410E-B0C9-1B1E17040B00}" dt="2025-04-23T03:09:51.749" v="18593" actId="164"/>
          <ac:spMkLst>
            <pc:docMk/>
            <pc:sldMk cId="1556235352" sldId="257"/>
            <ac:spMk id="4027" creationId="{4170856A-B2AC-A432-8D63-B01A832B2581}"/>
          </ac:spMkLst>
        </pc:spChg>
        <pc:spChg chg="mod topLvl">
          <ac:chgData name="Zhu, Lida (ジュ リダ）" userId="e480d8bf-7de6-43ed-acdb-ff1de05e07a1" providerId="ADAL" clId="{A78F4FF2-BB82-410E-B0C9-1B1E17040B00}" dt="2025-04-23T03:09:51.749" v="18593" actId="164"/>
          <ac:spMkLst>
            <pc:docMk/>
            <pc:sldMk cId="1556235352" sldId="257"/>
            <ac:spMk id="4041" creationId="{89C0F38F-3A47-470E-1FAA-83F0A629866B}"/>
          </ac:spMkLst>
        </pc:spChg>
        <pc:spChg chg="mod topLvl">
          <ac:chgData name="Zhu, Lida (ジュ リダ）" userId="e480d8bf-7de6-43ed-acdb-ff1de05e07a1" providerId="ADAL" clId="{A78F4FF2-BB82-410E-B0C9-1B1E17040B00}" dt="2025-04-23T03:09:51.749" v="18593" actId="164"/>
          <ac:spMkLst>
            <pc:docMk/>
            <pc:sldMk cId="1556235352" sldId="257"/>
            <ac:spMk id="4042" creationId="{7C964206-860D-D33D-2806-81960C285C36}"/>
          </ac:spMkLst>
        </pc:spChg>
        <pc:spChg chg="mod">
          <ac:chgData name="Zhu, Lida (ジュ リダ）" userId="e480d8bf-7de6-43ed-acdb-ff1de05e07a1" providerId="ADAL" clId="{A78F4FF2-BB82-410E-B0C9-1B1E17040B00}" dt="2025-04-23T03:08:54.299" v="18574" actId="164"/>
          <ac:spMkLst>
            <pc:docMk/>
            <pc:sldMk cId="1556235352" sldId="257"/>
            <ac:spMk id="4061" creationId="{22A51D84-6E51-1CBC-95DB-4E250D643BDC}"/>
          </ac:spMkLst>
        </pc:spChg>
        <pc:spChg chg="mod">
          <ac:chgData name="Zhu, Lida (ジュ リダ）" userId="e480d8bf-7de6-43ed-acdb-ff1de05e07a1" providerId="ADAL" clId="{A78F4FF2-BB82-410E-B0C9-1B1E17040B00}" dt="2025-04-23T03:09:51.749" v="18593" actId="164"/>
          <ac:spMkLst>
            <pc:docMk/>
            <pc:sldMk cId="1556235352" sldId="257"/>
            <ac:spMk id="4063" creationId="{88123DE0-7358-C9F9-A28A-68FD576F0BAC}"/>
          </ac:spMkLst>
        </pc:spChg>
        <pc:spChg chg="mod">
          <ac:chgData name="Zhu, Lida (ジュ リダ）" userId="e480d8bf-7de6-43ed-acdb-ff1de05e07a1" providerId="ADAL" clId="{A78F4FF2-BB82-410E-B0C9-1B1E17040B00}" dt="2025-04-23T03:08:54.299" v="18574" actId="164"/>
          <ac:spMkLst>
            <pc:docMk/>
            <pc:sldMk cId="1556235352" sldId="257"/>
            <ac:spMk id="4069" creationId="{45A89D80-3C01-4C52-02C3-085C87C7B2FB}"/>
          </ac:spMkLst>
        </pc:spChg>
        <pc:spChg chg="mod">
          <ac:chgData name="Zhu, Lida (ジュ リダ）" userId="e480d8bf-7de6-43ed-acdb-ff1de05e07a1" providerId="ADAL" clId="{A78F4FF2-BB82-410E-B0C9-1B1E17040B00}" dt="2025-04-23T02:48:01.633" v="18008"/>
          <ac:spMkLst>
            <pc:docMk/>
            <pc:sldMk cId="1556235352" sldId="257"/>
            <ac:spMk id="4115" creationId="{9410E42A-9BBC-FEB8-4A9F-3EEA8F6DD960}"/>
          </ac:spMkLst>
        </pc:spChg>
        <pc:spChg chg="mod">
          <ac:chgData name="Zhu, Lida (ジュ リダ）" userId="e480d8bf-7de6-43ed-acdb-ff1de05e07a1" providerId="ADAL" clId="{A78F4FF2-BB82-410E-B0C9-1B1E17040B00}" dt="2025-04-23T03:08:18.885" v="18564" actId="165"/>
          <ac:spMkLst>
            <pc:docMk/>
            <pc:sldMk cId="1556235352" sldId="257"/>
            <ac:spMk id="4116" creationId="{DFA1C277-8523-D817-DD6B-B372D1792383}"/>
          </ac:spMkLst>
        </pc:spChg>
        <pc:spChg chg="mod">
          <ac:chgData name="Zhu, Lida (ジュ リダ）" userId="e480d8bf-7de6-43ed-acdb-ff1de05e07a1" providerId="ADAL" clId="{A78F4FF2-BB82-410E-B0C9-1B1E17040B00}" dt="2025-04-23T02:48:01.633" v="18008"/>
          <ac:spMkLst>
            <pc:docMk/>
            <pc:sldMk cId="1556235352" sldId="257"/>
            <ac:spMk id="4117" creationId="{A27A9599-2D26-7911-D271-6EF281A56E62}"/>
          </ac:spMkLst>
        </pc:spChg>
        <pc:spChg chg="mod">
          <ac:chgData name="Zhu, Lida (ジュ リダ）" userId="e480d8bf-7de6-43ed-acdb-ff1de05e07a1" providerId="ADAL" clId="{A78F4FF2-BB82-410E-B0C9-1B1E17040B00}" dt="2025-04-23T02:48:01.633" v="18008"/>
          <ac:spMkLst>
            <pc:docMk/>
            <pc:sldMk cId="1556235352" sldId="257"/>
            <ac:spMk id="4118" creationId="{DCD77183-A4DE-117D-2B2F-529D1220E6E0}"/>
          </ac:spMkLst>
        </pc:spChg>
        <pc:spChg chg="mod">
          <ac:chgData name="Zhu, Lida (ジュ リダ）" userId="e480d8bf-7de6-43ed-acdb-ff1de05e07a1" providerId="ADAL" clId="{A78F4FF2-BB82-410E-B0C9-1B1E17040B00}" dt="2025-04-23T02:48:01.633" v="18008"/>
          <ac:spMkLst>
            <pc:docMk/>
            <pc:sldMk cId="1556235352" sldId="257"/>
            <ac:spMk id="4119" creationId="{46FFE582-73BA-1477-729F-BBC2C0FCB1A2}"/>
          </ac:spMkLst>
        </pc:spChg>
        <pc:spChg chg="mod">
          <ac:chgData name="Zhu, Lida (ジュ リダ）" userId="e480d8bf-7de6-43ed-acdb-ff1de05e07a1" providerId="ADAL" clId="{A78F4FF2-BB82-410E-B0C9-1B1E17040B00}" dt="2025-04-23T02:48:01.633" v="18008"/>
          <ac:spMkLst>
            <pc:docMk/>
            <pc:sldMk cId="1556235352" sldId="257"/>
            <ac:spMk id="4120" creationId="{64AC4742-E948-4A32-CF7B-F6F059524319}"/>
          </ac:spMkLst>
        </pc:spChg>
        <pc:spChg chg="mod topLvl">
          <ac:chgData name="Zhu, Lida (ジュ リダ）" userId="e480d8bf-7de6-43ed-acdb-ff1de05e07a1" providerId="ADAL" clId="{A78F4FF2-BB82-410E-B0C9-1B1E17040B00}" dt="2025-04-23T03:08:18.885" v="18564" actId="165"/>
          <ac:spMkLst>
            <pc:docMk/>
            <pc:sldMk cId="1556235352" sldId="257"/>
            <ac:spMk id="4128" creationId="{9B8381B8-8666-7EF8-E1F3-C7F38451F362}"/>
          </ac:spMkLst>
        </pc:spChg>
        <pc:spChg chg="mod topLvl">
          <ac:chgData name="Zhu, Lida (ジュ リダ）" userId="e480d8bf-7de6-43ed-acdb-ff1de05e07a1" providerId="ADAL" clId="{A78F4FF2-BB82-410E-B0C9-1B1E17040B00}" dt="2025-04-23T02:49:44.537" v="18105" actId="164"/>
          <ac:spMkLst>
            <pc:docMk/>
            <pc:sldMk cId="1556235352" sldId="257"/>
            <ac:spMk id="4129" creationId="{8B4010D9-24AF-F238-145A-71138931FACD}"/>
          </ac:spMkLst>
        </pc:spChg>
        <pc:spChg chg="mod topLvl">
          <ac:chgData name="Zhu, Lida (ジュ リダ）" userId="e480d8bf-7de6-43ed-acdb-ff1de05e07a1" providerId="ADAL" clId="{A78F4FF2-BB82-410E-B0C9-1B1E17040B00}" dt="2025-04-23T02:49:44.537" v="18105" actId="164"/>
          <ac:spMkLst>
            <pc:docMk/>
            <pc:sldMk cId="1556235352" sldId="257"/>
            <ac:spMk id="4130" creationId="{04F32D98-F114-8AA5-7BA1-E76C4EB9A0ED}"/>
          </ac:spMkLst>
        </pc:spChg>
        <pc:spChg chg="mod topLvl">
          <ac:chgData name="Zhu, Lida (ジュ リダ）" userId="e480d8bf-7de6-43ed-acdb-ff1de05e07a1" providerId="ADAL" clId="{A78F4FF2-BB82-410E-B0C9-1B1E17040B00}" dt="2025-04-23T03:08:18.885" v="18564" actId="165"/>
          <ac:spMkLst>
            <pc:docMk/>
            <pc:sldMk cId="1556235352" sldId="257"/>
            <ac:spMk id="4131" creationId="{72E3E03C-03C0-8B0E-A4C4-CB85C42D0E27}"/>
          </ac:spMkLst>
        </pc:spChg>
        <pc:spChg chg="mod topLvl">
          <ac:chgData name="Zhu, Lida (ジュ リダ）" userId="e480d8bf-7de6-43ed-acdb-ff1de05e07a1" providerId="ADAL" clId="{A78F4FF2-BB82-410E-B0C9-1B1E17040B00}" dt="2025-04-23T02:49:44.537" v="18105" actId="164"/>
          <ac:spMkLst>
            <pc:docMk/>
            <pc:sldMk cId="1556235352" sldId="257"/>
            <ac:spMk id="4132" creationId="{CDAD5048-88FB-DADB-D750-07AB9F8BA6AB}"/>
          </ac:spMkLst>
        </pc:spChg>
        <pc:spChg chg="add mod">
          <ac:chgData name="Zhu, Lida (ジュ リダ）" userId="e480d8bf-7de6-43ed-acdb-ff1de05e07a1" providerId="ADAL" clId="{A78F4FF2-BB82-410E-B0C9-1B1E17040B00}" dt="2025-04-23T02:50:44.315" v="18229" actId="1038"/>
          <ac:spMkLst>
            <pc:docMk/>
            <pc:sldMk cId="1556235352" sldId="257"/>
            <ac:spMk id="4136" creationId="{E59F94F1-9DC9-9C22-BAB9-F856FADAEC08}"/>
          </ac:spMkLst>
        </pc:spChg>
        <pc:spChg chg="add mod">
          <ac:chgData name="Zhu, Lida (ジュ リダ）" userId="e480d8bf-7de6-43ed-acdb-ff1de05e07a1" providerId="ADAL" clId="{A78F4FF2-BB82-410E-B0C9-1B1E17040B00}" dt="2025-04-23T03:11:19.954" v="18605" actId="1037"/>
          <ac:spMkLst>
            <pc:docMk/>
            <pc:sldMk cId="1556235352" sldId="257"/>
            <ac:spMk id="4137" creationId="{30CDA2AA-8B8B-B5B0-C111-0B78052FA540}"/>
          </ac:spMkLst>
        </pc:spChg>
        <pc:spChg chg="mod">
          <ac:chgData name="Zhu, Lida (ジュ リダ）" userId="e480d8bf-7de6-43ed-acdb-ff1de05e07a1" providerId="ADAL" clId="{A78F4FF2-BB82-410E-B0C9-1B1E17040B00}" dt="2025-04-23T07:49:44.549" v="21600"/>
          <ac:spMkLst>
            <pc:docMk/>
            <pc:sldMk cId="1556235352" sldId="257"/>
            <ac:spMk id="4146" creationId="{1BBB1C6B-F34F-25AF-066B-8A5AC9499B41}"/>
          </ac:spMkLst>
        </pc:spChg>
        <pc:spChg chg="mod">
          <ac:chgData name="Zhu, Lida (ジュ リダ）" userId="e480d8bf-7de6-43ed-acdb-ff1de05e07a1" providerId="ADAL" clId="{A78F4FF2-BB82-410E-B0C9-1B1E17040B00}" dt="2025-04-23T07:49:44.549" v="21600"/>
          <ac:spMkLst>
            <pc:docMk/>
            <pc:sldMk cId="1556235352" sldId="257"/>
            <ac:spMk id="4148" creationId="{C11021B9-B99A-0C78-3402-C95D54971C6B}"/>
          </ac:spMkLst>
        </pc:spChg>
        <pc:spChg chg="mod">
          <ac:chgData name="Zhu, Lida (ジュ リダ）" userId="e480d8bf-7de6-43ed-acdb-ff1de05e07a1" providerId="ADAL" clId="{A78F4FF2-BB82-410E-B0C9-1B1E17040B00}" dt="2025-04-23T07:49:44.549" v="21600"/>
          <ac:spMkLst>
            <pc:docMk/>
            <pc:sldMk cId="1556235352" sldId="257"/>
            <ac:spMk id="4156" creationId="{4C89C0C2-428F-B633-DACA-F9A4A2CFAC28}"/>
          </ac:spMkLst>
        </pc:spChg>
        <pc:spChg chg="mod">
          <ac:chgData name="Zhu, Lida (ジュ リダ）" userId="e480d8bf-7de6-43ed-acdb-ff1de05e07a1" providerId="ADAL" clId="{A78F4FF2-BB82-410E-B0C9-1B1E17040B00}" dt="2025-04-23T07:49:44.549" v="21600"/>
          <ac:spMkLst>
            <pc:docMk/>
            <pc:sldMk cId="1556235352" sldId="257"/>
            <ac:spMk id="4160" creationId="{35844F75-1F6A-4822-17E9-7C44413BEE99}"/>
          </ac:spMkLst>
        </pc:spChg>
        <pc:spChg chg="mod">
          <ac:chgData name="Zhu, Lida (ジュ リダ）" userId="e480d8bf-7de6-43ed-acdb-ff1de05e07a1" providerId="ADAL" clId="{A78F4FF2-BB82-410E-B0C9-1B1E17040B00}" dt="2025-04-23T07:49:44.549" v="21600"/>
          <ac:spMkLst>
            <pc:docMk/>
            <pc:sldMk cId="1556235352" sldId="257"/>
            <ac:spMk id="4170" creationId="{735D9EAD-C904-FA02-8C06-8EA3A34B2146}"/>
          </ac:spMkLst>
        </pc:spChg>
        <pc:spChg chg="mod">
          <ac:chgData name="Zhu, Lida (ジュ リダ）" userId="e480d8bf-7de6-43ed-acdb-ff1de05e07a1" providerId="ADAL" clId="{A78F4FF2-BB82-410E-B0C9-1B1E17040B00}" dt="2025-04-23T07:49:44.549" v="21600"/>
          <ac:spMkLst>
            <pc:docMk/>
            <pc:sldMk cId="1556235352" sldId="257"/>
            <ac:spMk id="4172" creationId="{4CB80C27-355A-E826-B39D-06636DB4CF7B}"/>
          </ac:spMkLst>
        </pc:spChg>
        <pc:spChg chg="mod">
          <ac:chgData name="Zhu, Lida (ジュ リダ）" userId="e480d8bf-7de6-43ed-acdb-ff1de05e07a1" providerId="ADAL" clId="{A78F4FF2-BB82-410E-B0C9-1B1E17040B00}" dt="2025-04-23T07:49:44.549" v="21600"/>
          <ac:spMkLst>
            <pc:docMk/>
            <pc:sldMk cId="1556235352" sldId="257"/>
            <ac:spMk id="4177" creationId="{3DBBB3DE-E433-3D96-C5C6-8666445218CD}"/>
          </ac:spMkLst>
        </pc:spChg>
        <pc:spChg chg="mod">
          <ac:chgData name="Zhu, Lida (ジュ リダ）" userId="e480d8bf-7de6-43ed-acdb-ff1de05e07a1" providerId="ADAL" clId="{A78F4FF2-BB82-410E-B0C9-1B1E17040B00}" dt="2025-04-23T07:49:44.549" v="21600"/>
          <ac:spMkLst>
            <pc:docMk/>
            <pc:sldMk cId="1556235352" sldId="257"/>
            <ac:spMk id="4178" creationId="{9CD834A2-28F8-2E8C-78B2-CC5787D729E1}"/>
          </ac:spMkLst>
        </pc:spChg>
        <pc:spChg chg="mod">
          <ac:chgData name="Zhu, Lida (ジュ リダ）" userId="e480d8bf-7de6-43ed-acdb-ff1de05e07a1" providerId="ADAL" clId="{A78F4FF2-BB82-410E-B0C9-1B1E17040B00}" dt="2025-04-23T07:49:44.549" v="21600"/>
          <ac:spMkLst>
            <pc:docMk/>
            <pc:sldMk cId="1556235352" sldId="257"/>
            <ac:spMk id="4197" creationId="{8F074F2F-2E73-817B-4D71-15332AC7C49B}"/>
          </ac:spMkLst>
        </pc:spChg>
        <pc:spChg chg="mod">
          <ac:chgData name="Zhu, Lida (ジュ リダ）" userId="e480d8bf-7de6-43ed-acdb-ff1de05e07a1" providerId="ADAL" clId="{A78F4FF2-BB82-410E-B0C9-1B1E17040B00}" dt="2025-04-23T07:49:44.549" v="21600"/>
          <ac:spMkLst>
            <pc:docMk/>
            <pc:sldMk cId="1556235352" sldId="257"/>
            <ac:spMk id="4198" creationId="{7A2B2D64-00AA-C4C4-3C31-6065E92C1C88}"/>
          </ac:spMkLst>
        </pc:spChg>
        <pc:grpChg chg="add mod">
          <ac:chgData name="Zhu, Lida (ジュ リダ）" userId="e480d8bf-7de6-43ed-acdb-ff1de05e07a1" providerId="ADAL" clId="{A78F4FF2-BB82-410E-B0C9-1B1E17040B00}" dt="2025-04-22T07:18:04.646" v="15219" actId="1076"/>
          <ac:grpSpMkLst>
            <pc:docMk/>
            <pc:sldMk cId="1556235352" sldId="257"/>
            <ac:grpSpMk id="2" creationId="{512F7856-B7C4-5558-C71E-0CD964053CAA}"/>
          </ac:grpSpMkLst>
        </pc:grpChg>
        <pc:grpChg chg="add mod">
          <ac:chgData name="Zhu, Lida (ジュ リダ）" userId="e480d8bf-7de6-43ed-acdb-ff1de05e07a1" providerId="ADAL" clId="{A78F4FF2-BB82-410E-B0C9-1B1E17040B00}" dt="2025-04-15T06:13:58.764" v="6985" actId="164"/>
          <ac:grpSpMkLst>
            <pc:docMk/>
            <pc:sldMk cId="1556235352" sldId="257"/>
            <ac:grpSpMk id="21" creationId="{BB42B3FA-A493-79FC-A6A8-C3382D71F6F4}"/>
          </ac:grpSpMkLst>
        </pc:grpChg>
        <pc:grpChg chg="mod">
          <ac:chgData name="Zhu, Lida (ジュ リダ）" userId="e480d8bf-7de6-43ed-acdb-ff1de05e07a1" providerId="ADAL" clId="{A78F4FF2-BB82-410E-B0C9-1B1E17040B00}" dt="2025-04-14T04:15:18.168" v="298"/>
          <ac:grpSpMkLst>
            <pc:docMk/>
            <pc:sldMk cId="1556235352" sldId="257"/>
            <ac:grpSpMk id="22" creationId="{F81DD59B-E869-61BB-D30C-212DE12208A8}"/>
          </ac:grpSpMkLst>
        </pc:grpChg>
        <pc:grpChg chg="mod">
          <ac:chgData name="Zhu, Lida (ジュ リダ）" userId="e480d8bf-7de6-43ed-acdb-ff1de05e07a1" providerId="ADAL" clId="{A78F4FF2-BB82-410E-B0C9-1B1E17040B00}" dt="2025-04-15T06:13:58.764" v="6985" actId="164"/>
          <ac:grpSpMkLst>
            <pc:docMk/>
            <pc:sldMk cId="1556235352" sldId="257"/>
            <ac:grpSpMk id="29" creationId="{E8F7917A-0932-CC88-34D4-A3832792157A}"/>
          </ac:grpSpMkLst>
        </pc:grpChg>
        <pc:grpChg chg="mod">
          <ac:chgData name="Zhu, Lida (ジュ リダ）" userId="e480d8bf-7de6-43ed-acdb-ff1de05e07a1" providerId="ADAL" clId="{A78F4FF2-BB82-410E-B0C9-1B1E17040B00}" dt="2025-04-14T04:15:58.526" v="305"/>
          <ac:grpSpMkLst>
            <pc:docMk/>
            <pc:sldMk cId="1556235352" sldId="257"/>
            <ac:grpSpMk id="35" creationId="{D781FF81-ADE1-54C5-7666-E3BB41716AF5}"/>
          </ac:grpSpMkLst>
        </pc:grpChg>
        <pc:grpChg chg="mod">
          <ac:chgData name="Zhu, Lida (ジュ リダ）" userId="e480d8bf-7de6-43ed-acdb-ff1de05e07a1" providerId="ADAL" clId="{A78F4FF2-BB82-410E-B0C9-1B1E17040B00}" dt="2025-04-22T07:18:04.646" v="15219" actId="1076"/>
          <ac:grpSpMkLst>
            <pc:docMk/>
            <pc:sldMk cId="1556235352" sldId="257"/>
            <ac:grpSpMk id="44" creationId="{B5491579-89D4-0E0F-2654-C8E960E4E02C}"/>
          </ac:grpSpMkLst>
        </pc:grpChg>
        <pc:grpChg chg="add mod">
          <ac:chgData name="Zhu, Lida (ジュ リダ）" userId="e480d8bf-7de6-43ed-acdb-ff1de05e07a1" providerId="ADAL" clId="{A78F4FF2-BB82-410E-B0C9-1B1E17040B00}" dt="2025-04-22T07:17:44.566" v="15211" actId="1076"/>
          <ac:grpSpMkLst>
            <pc:docMk/>
            <pc:sldMk cId="1556235352" sldId="257"/>
            <ac:grpSpMk id="70" creationId="{C2598F21-BBAB-2F0F-1D41-7828579BAA47}"/>
          </ac:grpSpMkLst>
        </pc:grpChg>
        <pc:grpChg chg="mod">
          <ac:chgData name="Zhu, Lida (ジュ リダ）" userId="e480d8bf-7de6-43ed-acdb-ff1de05e07a1" providerId="ADAL" clId="{A78F4FF2-BB82-410E-B0C9-1B1E17040B00}" dt="2025-04-22T07:17:42.218" v="15210"/>
          <ac:grpSpMkLst>
            <pc:docMk/>
            <pc:sldMk cId="1556235352" sldId="257"/>
            <ac:grpSpMk id="71" creationId="{1B8EB710-4B3D-809A-3303-DA4FA73730B4}"/>
          </ac:grpSpMkLst>
        </pc:grpChg>
        <pc:grpChg chg="add mod">
          <ac:chgData name="Zhu, Lida (ジュ リダ）" userId="e480d8bf-7de6-43ed-acdb-ff1de05e07a1" providerId="ADAL" clId="{A78F4FF2-BB82-410E-B0C9-1B1E17040B00}" dt="2025-04-17T05:36:19.720" v="10298" actId="164"/>
          <ac:grpSpMkLst>
            <pc:docMk/>
            <pc:sldMk cId="1556235352" sldId="257"/>
            <ac:grpSpMk id="76" creationId="{08B01E10-A18A-D2F9-49C0-E5A30352F61F}"/>
          </ac:grpSpMkLst>
        </pc:grpChg>
        <pc:grpChg chg="mod">
          <ac:chgData name="Zhu, Lida (ジュ リダ）" userId="e480d8bf-7de6-43ed-acdb-ff1de05e07a1" providerId="ADAL" clId="{A78F4FF2-BB82-410E-B0C9-1B1E17040B00}" dt="2025-04-17T05:34:48.203" v="10272"/>
          <ac:grpSpMkLst>
            <pc:docMk/>
            <pc:sldMk cId="1556235352" sldId="257"/>
            <ac:grpSpMk id="77" creationId="{43095D97-1830-A7B1-A7C9-FD30C6356844}"/>
          </ac:grpSpMkLst>
        </pc:grpChg>
        <pc:grpChg chg="add mod">
          <ac:chgData name="Zhu, Lida (ジュ リダ）" userId="e480d8bf-7de6-43ed-acdb-ff1de05e07a1" providerId="ADAL" clId="{A78F4FF2-BB82-410E-B0C9-1B1E17040B00}" dt="2025-04-22T07:17:58.700" v="15217" actId="1076"/>
          <ac:grpSpMkLst>
            <pc:docMk/>
            <pc:sldMk cId="1556235352" sldId="257"/>
            <ac:grpSpMk id="84" creationId="{657E352E-CDDD-6DF6-D2D2-9E063D75A572}"/>
          </ac:grpSpMkLst>
        </pc:grpChg>
        <pc:grpChg chg="add mod">
          <ac:chgData name="Zhu, Lida (ジュ リダ）" userId="e480d8bf-7de6-43ed-acdb-ff1de05e07a1" providerId="ADAL" clId="{A78F4FF2-BB82-410E-B0C9-1B1E17040B00}" dt="2025-04-17T05:39:12.475" v="10323" actId="164"/>
          <ac:grpSpMkLst>
            <pc:docMk/>
            <pc:sldMk cId="1556235352" sldId="257"/>
            <ac:grpSpMk id="86" creationId="{F90D26A2-5C6F-F03A-0072-C4A2CEDF3018}"/>
          </ac:grpSpMkLst>
        </pc:grpChg>
        <pc:grpChg chg="mod">
          <ac:chgData name="Zhu, Lida (ジュ リダ）" userId="e480d8bf-7de6-43ed-acdb-ff1de05e07a1" providerId="ADAL" clId="{A78F4FF2-BB82-410E-B0C9-1B1E17040B00}" dt="2025-04-22T07:17:42.218" v="15210"/>
          <ac:grpSpMkLst>
            <pc:docMk/>
            <pc:sldMk cId="1556235352" sldId="257"/>
            <ac:grpSpMk id="87" creationId="{24DF77E4-207D-9A70-09FC-C8FD25100504}"/>
          </ac:grpSpMkLst>
        </pc:grpChg>
        <pc:grpChg chg="mod">
          <ac:chgData name="Zhu, Lida (ジュ リダ）" userId="e480d8bf-7de6-43ed-acdb-ff1de05e07a1" providerId="ADAL" clId="{A78F4FF2-BB82-410E-B0C9-1B1E17040B00}" dt="2025-04-17T05:38:32.232" v="10313"/>
          <ac:grpSpMkLst>
            <pc:docMk/>
            <pc:sldMk cId="1556235352" sldId="257"/>
            <ac:grpSpMk id="98" creationId="{97CFFDB8-0EA0-B888-6FEF-99955079B702}"/>
          </ac:grpSpMkLst>
        </pc:grpChg>
        <pc:grpChg chg="mod">
          <ac:chgData name="Zhu, Lida (ジュ リダ）" userId="e480d8bf-7de6-43ed-acdb-ff1de05e07a1" providerId="ADAL" clId="{A78F4FF2-BB82-410E-B0C9-1B1E17040B00}" dt="2025-04-17T05:38:32.232" v="10313"/>
          <ac:grpSpMkLst>
            <pc:docMk/>
            <pc:sldMk cId="1556235352" sldId="257"/>
            <ac:grpSpMk id="99" creationId="{87C4F92A-25A7-A1C8-5F75-CB887E18B6C2}"/>
          </ac:grpSpMkLst>
        </pc:grpChg>
        <pc:grpChg chg="add mod">
          <ac:chgData name="Zhu, Lida (ジュ リダ）" userId="e480d8bf-7de6-43ed-acdb-ff1de05e07a1" providerId="ADAL" clId="{A78F4FF2-BB82-410E-B0C9-1B1E17040B00}" dt="2025-04-22T07:17:58.700" v="15217" actId="1076"/>
          <ac:grpSpMkLst>
            <pc:docMk/>
            <pc:sldMk cId="1556235352" sldId="257"/>
            <ac:grpSpMk id="105" creationId="{3EBECACA-E5D2-13F1-623D-F50E607575A7}"/>
          </ac:grpSpMkLst>
        </pc:grpChg>
        <pc:grpChg chg="mod">
          <ac:chgData name="Zhu, Lida (ジュ リダ）" userId="e480d8bf-7de6-43ed-acdb-ff1de05e07a1" providerId="ADAL" clId="{A78F4FF2-BB82-410E-B0C9-1B1E17040B00}" dt="2025-04-22T07:17:42.218" v="15210"/>
          <ac:grpSpMkLst>
            <pc:docMk/>
            <pc:sldMk cId="1556235352" sldId="257"/>
            <ac:grpSpMk id="108" creationId="{3FBE6E62-3F98-209E-336C-D5104990C60E}"/>
          </ac:grpSpMkLst>
        </pc:grpChg>
        <pc:grpChg chg="add mod">
          <ac:chgData name="Zhu, Lida (ジュ リダ）" userId="e480d8bf-7de6-43ed-acdb-ff1de05e07a1" providerId="ADAL" clId="{A78F4FF2-BB82-410E-B0C9-1B1E17040B00}" dt="2025-04-21T00:58:43.169" v="13894" actId="164"/>
          <ac:grpSpMkLst>
            <pc:docMk/>
            <pc:sldMk cId="1556235352" sldId="257"/>
            <ac:grpSpMk id="121" creationId="{D8CF6408-A2D6-0783-6354-1B62D265EB92}"/>
          </ac:grpSpMkLst>
        </pc:grpChg>
        <pc:grpChg chg="mod">
          <ac:chgData name="Zhu, Lida (ジュ リダ）" userId="e480d8bf-7de6-43ed-acdb-ff1de05e07a1" providerId="ADAL" clId="{A78F4FF2-BB82-410E-B0C9-1B1E17040B00}" dt="2025-04-22T07:18:00.148" v="15218" actId="1076"/>
          <ac:grpSpMkLst>
            <pc:docMk/>
            <pc:sldMk cId="1556235352" sldId="257"/>
            <ac:grpSpMk id="199" creationId="{F74B97E0-5213-E9D8-E411-C521F09BE10B}"/>
          </ac:grpSpMkLst>
        </pc:grpChg>
        <pc:grpChg chg="mod">
          <ac:chgData name="Zhu, Lida (ジュ リダ）" userId="e480d8bf-7de6-43ed-acdb-ff1de05e07a1" providerId="ADAL" clId="{A78F4FF2-BB82-410E-B0C9-1B1E17040B00}" dt="2025-04-22T07:17:48.010" v="15212" actId="1076"/>
          <ac:grpSpMkLst>
            <pc:docMk/>
            <pc:sldMk cId="1556235352" sldId="257"/>
            <ac:grpSpMk id="224" creationId="{96DAE331-610D-C052-0907-651B0D3B0722}"/>
          </ac:grpSpMkLst>
        </pc:grpChg>
        <pc:grpChg chg="mod">
          <ac:chgData name="Zhu, Lida (ジュ リダ）" userId="e480d8bf-7de6-43ed-acdb-ff1de05e07a1" providerId="ADAL" clId="{A78F4FF2-BB82-410E-B0C9-1B1E17040B00}" dt="2025-04-23T03:24:41.525" v="18815" actId="164"/>
          <ac:grpSpMkLst>
            <pc:docMk/>
            <pc:sldMk cId="1556235352" sldId="257"/>
            <ac:grpSpMk id="3150" creationId="{461B3E6D-AD3B-103F-6280-E185B1575F50}"/>
          </ac:grpSpMkLst>
        </pc:grpChg>
        <pc:grpChg chg="add mod">
          <ac:chgData name="Zhu, Lida (ジュ リダ）" userId="e480d8bf-7de6-43ed-acdb-ff1de05e07a1" providerId="ADAL" clId="{A78F4FF2-BB82-410E-B0C9-1B1E17040B00}" dt="2025-04-23T03:24:41.525" v="18815" actId="164"/>
          <ac:grpSpMkLst>
            <pc:docMk/>
            <pc:sldMk cId="1556235352" sldId="257"/>
            <ac:grpSpMk id="3395" creationId="{CE6E93FF-8898-898B-2EE0-1444DE67E33D}"/>
          </ac:grpSpMkLst>
        </pc:grpChg>
        <pc:grpChg chg="add mod">
          <ac:chgData name="Zhu, Lida (ジュ リダ）" userId="e480d8bf-7de6-43ed-acdb-ff1de05e07a1" providerId="ADAL" clId="{A78F4FF2-BB82-410E-B0C9-1B1E17040B00}" dt="2025-04-23T03:24:41.525" v="18815" actId="164"/>
          <ac:grpSpMkLst>
            <pc:docMk/>
            <pc:sldMk cId="1556235352" sldId="257"/>
            <ac:grpSpMk id="3402" creationId="{45939C81-9589-0479-FCDD-CB57C3E6A682}"/>
          </ac:grpSpMkLst>
        </pc:grpChg>
        <pc:grpChg chg="add mod">
          <ac:chgData name="Zhu, Lida (ジュ リダ）" userId="e480d8bf-7de6-43ed-acdb-ff1de05e07a1" providerId="ADAL" clId="{A78F4FF2-BB82-410E-B0C9-1B1E17040B00}" dt="2025-04-23T03:24:41.525" v="18815" actId="164"/>
          <ac:grpSpMkLst>
            <pc:docMk/>
            <pc:sldMk cId="1556235352" sldId="257"/>
            <ac:grpSpMk id="3413" creationId="{45E88531-3177-86B9-A4BA-DAFBC50580B2}"/>
          </ac:grpSpMkLst>
        </pc:grpChg>
        <pc:grpChg chg="add mod">
          <ac:chgData name="Zhu, Lida (ジュ リダ）" userId="e480d8bf-7de6-43ed-acdb-ff1de05e07a1" providerId="ADAL" clId="{A78F4FF2-BB82-410E-B0C9-1B1E17040B00}" dt="2025-04-23T02:22:18.945" v="17215" actId="1076"/>
          <ac:grpSpMkLst>
            <pc:docMk/>
            <pc:sldMk cId="1556235352" sldId="257"/>
            <ac:grpSpMk id="3792" creationId="{11A53A6F-FCC1-B718-8216-E7E6A2292DB6}"/>
          </ac:grpSpMkLst>
        </pc:grpChg>
        <pc:grpChg chg="add mod">
          <ac:chgData name="Zhu, Lida (ジュ リダ）" userId="e480d8bf-7de6-43ed-acdb-ff1de05e07a1" providerId="ADAL" clId="{A78F4FF2-BB82-410E-B0C9-1B1E17040B00}" dt="2025-04-23T02:23:08.509" v="17317"/>
          <ac:grpSpMkLst>
            <pc:docMk/>
            <pc:sldMk cId="1556235352" sldId="257"/>
            <ac:grpSpMk id="3808" creationId="{22AECD20-842D-B065-D00D-86DC1E8F7589}"/>
          </ac:grpSpMkLst>
        </pc:grpChg>
        <pc:grpChg chg="add mod">
          <ac:chgData name="Zhu, Lida (ジュ リダ）" userId="e480d8bf-7de6-43ed-acdb-ff1de05e07a1" providerId="ADAL" clId="{A78F4FF2-BB82-410E-B0C9-1B1E17040B00}" dt="2025-04-23T02:24:09.557" v="17337"/>
          <ac:grpSpMkLst>
            <pc:docMk/>
            <pc:sldMk cId="1556235352" sldId="257"/>
            <ac:grpSpMk id="3825" creationId="{3540BCA8-713E-3F92-011B-3BC67EA5D2B8}"/>
          </ac:grpSpMkLst>
        </pc:grpChg>
        <pc:grpChg chg="add mod">
          <ac:chgData name="Zhu, Lida (ジュ リダ）" userId="e480d8bf-7de6-43ed-acdb-ff1de05e07a1" providerId="ADAL" clId="{A78F4FF2-BB82-410E-B0C9-1B1E17040B00}" dt="2025-04-23T02:48:04.555" v="18015" actId="1036"/>
          <ac:grpSpMkLst>
            <pc:docMk/>
            <pc:sldMk cId="1556235352" sldId="257"/>
            <ac:grpSpMk id="4114" creationId="{DBC5C26D-FB11-48C6-37A5-F709F400D85E}"/>
          </ac:grpSpMkLst>
        </pc:grpChg>
        <pc:grpChg chg="add mod">
          <ac:chgData name="Zhu, Lida (ジュ リダ）" userId="e480d8bf-7de6-43ed-acdb-ff1de05e07a1" providerId="ADAL" clId="{A78F4FF2-BB82-410E-B0C9-1B1E17040B00}" dt="2025-04-23T03:09:00.837" v="18578" actId="1036"/>
          <ac:grpSpMkLst>
            <pc:docMk/>
            <pc:sldMk cId="1556235352" sldId="257"/>
            <ac:grpSpMk id="4133" creationId="{BD006036-CC77-4CA4-295C-C26EE0131C88}"/>
          </ac:grpSpMkLst>
        </pc:grpChg>
        <pc:grpChg chg="mod">
          <ac:chgData name="Zhu, Lida (ジュ リダ）" userId="e480d8bf-7de6-43ed-acdb-ff1de05e07a1" providerId="ADAL" clId="{A78F4FF2-BB82-410E-B0C9-1B1E17040B00}" dt="2025-04-23T03:09:56.901" v="18594" actId="164"/>
          <ac:grpSpMkLst>
            <pc:docMk/>
            <pc:sldMk cId="1556235352" sldId="257"/>
            <ac:grpSpMk id="4135" creationId="{AFAB6AB5-4FDD-7E5F-09C0-F197F0E4579F}"/>
          </ac:grpSpMkLst>
        </pc:grpChg>
        <pc:grpChg chg="mod">
          <ac:chgData name="Zhu, Lida (ジュ リダ）" userId="e480d8bf-7de6-43ed-acdb-ff1de05e07a1" providerId="ADAL" clId="{A78F4FF2-BB82-410E-B0C9-1B1E17040B00}" dt="2025-04-23T03:09:56.901" v="18594" actId="164"/>
          <ac:grpSpMkLst>
            <pc:docMk/>
            <pc:sldMk cId="1556235352" sldId="257"/>
            <ac:grpSpMk id="4142" creationId="{BE3DED08-AA42-2BAB-84A5-2C5287C390D3}"/>
          </ac:grpSpMkLst>
        </pc:grpChg>
        <pc:grpChg chg="add mod">
          <ac:chgData name="Zhu, Lida (ジュ リダ）" userId="e480d8bf-7de6-43ed-acdb-ff1de05e07a1" providerId="ADAL" clId="{A78F4FF2-BB82-410E-B0C9-1B1E17040B00}" dt="2025-04-23T03:24:39.090" v="18814" actId="1076"/>
          <ac:grpSpMkLst>
            <pc:docMk/>
            <pc:sldMk cId="1556235352" sldId="257"/>
            <ac:grpSpMk id="4143" creationId="{672C5C28-DE40-9322-C36E-1339B3D89522}"/>
          </ac:grpSpMkLst>
        </pc:grpChg>
        <pc:grpChg chg="add mod">
          <ac:chgData name="Zhu, Lida (ジュ リダ）" userId="e480d8bf-7de6-43ed-acdb-ff1de05e07a1" providerId="ADAL" clId="{A78F4FF2-BB82-410E-B0C9-1B1E17040B00}" dt="2025-04-23T03:24:41.525" v="18815" actId="164"/>
          <ac:grpSpMkLst>
            <pc:docMk/>
            <pc:sldMk cId="1556235352" sldId="257"/>
            <ac:grpSpMk id="4144" creationId="{0239B35B-B149-9B55-8D87-830F5D1575DD}"/>
          </ac:grpSpMkLst>
        </pc:grpChg>
        <pc:grpChg chg="mod">
          <ac:chgData name="Zhu, Lida (ジュ リダ）" userId="e480d8bf-7de6-43ed-acdb-ff1de05e07a1" providerId="ADAL" clId="{A78F4FF2-BB82-410E-B0C9-1B1E17040B00}" dt="2025-04-23T07:49:46.509" v="21601" actId="1076"/>
          <ac:grpSpMkLst>
            <pc:docMk/>
            <pc:sldMk cId="1556235352" sldId="257"/>
            <ac:grpSpMk id="4145" creationId="{1346C82E-7406-9D9A-1CD2-E23FA6959CA9}"/>
          </ac:grpSpMkLst>
        </pc:grpChg>
        <pc:graphicFrameChg chg="add mod modGraphic">
          <ac:chgData name="Zhu, Lida (ジュ リダ）" userId="e480d8bf-7de6-43ed-acdb-ff1de05e07a1" providerId="ADAL" clId="{A78F4FF2-BB82-410E-B0C9-1B1E17040B00}" dt="2025-04-17T07:34:02.553" v="12179" actId="2711"/>
          <ac:graphicFrameMkLst>
            <pc:docMk/>
            <pc:sldMk cId="1556235352" sldId="257"/>
            <ac:graphicFrameMk id="13" creationId="{D24C1557-43C6-259C-0E73-661F6F92EC31}"/>
          </ac:graphicFrameMkLst>
        </pc:graphicFrameChg>
        <pc:graphicFrameChg chg="add mod modGraphic">
          <ac:chgData name="Zhu, Lida (ジュ リダ）" userId="e480d8bf-7de6-43ed-acdb-ff1de05e07a1" providerId="ADAL" clId="{A78F4FF2-BB82-410E-B0C9-1B1E17040B00}" dt="2025-04-15T01:21:12.838" v="1852" actId="14100"/>
          <ac:graphicFrameMkLst>
            <pc:docMk/>
            <pc:sldMk cId="1556235352" sldId="257"/>
            <ac:graphicFrameMk id="14" creationId="{2771538D-DBED-F407-46A8-15AB47A84EB3}"/>
          </ac:graphicFrameMkLst>
        </pc:graphicFrameChg>
        <pc:graphicFrameChg chg="add mod modGraphic">
          <ac:chgData name="Zhu, Lida (ジュ リダ）" userId="e480d8bf-7de6-43ed-acdb-ff1de05e07a1" providerId="ADAL" clId="{A78F4FF2-BB82-410E-B0C9-1B1E17040B00}" dt="2025-04-15T01:20:40.640" v="1851"/>
          <ac:graphicFrameMkLst>
            <pc:docMk/>
            <pc:sldMk cId="1556235352" sldId="257"/>
            <ac:graphicFrameMk id="15" creationId="{5213EADD-E98D-26A0-EE11-4EA20215F0EF}"/>
          </ac:graphicFrameMkLst>
        </pc:graphicFrameChg>
        <pc:graphicFrameChg chg="add mod modGraphic">
          <ac:chgData name="Zhu, Lida (ジュ リダ）" userId="e480d8bf-7de6-43ed-acdb-ff1de05e07a1" providerId="ADAL" clId="{A78F4FF2-BB82-410E-B0C9-1B1E17040B00}" dt="2025-04-15T00:05:39.037" v="1080" actId="14100"/>
          <ac:graphicFrameMkLst>
            <pc:docMk/>
            <pc:sldMk cId="1556235352" sldId="257"/>
            <ac:graphicFrameMk id="16" creationId="{4DA7DFF1-B8CB-F88F-6F60-A0CB1DF48BD0}"/>
          </ac:graphicFrameMkLst>
        </pc:graphicFrameChg>
        <pc:graphicFrameChg chg="add mod">
          <ac:chgData name="Zhu, Lida (ジュ リダ）" userId="e480d8bf-7de6-43ed-acdb-ff1de05e07a1" providerId="ADAL" clId="{A78F4FF2-BB82-410E-B0C9-1B1E17040B00}" dt="2025-04-21T01:37:17.170" v="14573" actId="1076"/>
          <ac:graphicFrameMkLst>
            <pc:docMk/>
            <pc:sldMk cId="1556235352" sldId="257"/>
            <ac:graphicFrameMk id="175" creationId="{C547892D-DB3F-63F8-2B7D-182DCA780041}"/>
          </ac:graphicFrameMkLst>
        </pc:graphicFrameChg>
        <pc:picChg chg="mod">
          <ac:chgData name="Zhu, Lida (ジュ リダ）" userId="e480d8bf-7de6-43ed-acdb-ff1de05e07a1" providerId="ADAL" clId="{A78F4FF2-BB82-410E-B0C9-1B1E17040B00}" dt="2025-04-23T02:06:18.200" v="16974" actId="1076"/>
          <ac:picMkLst>
            <pc:docMk/>
            <pc:sldMk cId="1556235352" sldId="257"/>
            <ac:picMk id="4" creationId="{31E5ED8D-B835-5112-A678-57FC32F5E0DB}"/>
          </ac:picMkLst>
        </pc:picChg>
        <pc:picChg chg="mod topLvl modCrop">
          <ac:chgData name="Zhu, Lida (ジュ リダ）" userId="e480d8bf-7de6-43ed-acdb-ff1de05e07a1" providerId="ADAL" clId="{A78F4FF2-BB82-410E-B0C9-1B1E17040B00}" dt="2025-04-23T02:05:48.207" v="16966" actId="1076"/>
          <ac:picMkLst>
            <pc:docMk/>
            <pc:sldMk cId="1556235352" sldId="257"/>
            <ac:picMk id="19" creationId="{21875B62-6773-3A53-B625-CF49916E21C6}"/>
          </ac:picMkLst>
        </pc:picChg>
        <pc:picChg chg="mod">
          <ac:chgData name="Zhu, Lida (ジュ リダ）" userId="e480d8bf-7de6-43ed-acdb-ff1de05e07a1" providerId="ADAL" clId="{A78F4FF2-BB82-410E-B0C9-1B1E17040B00}" dt="2025-04-15T06:13:11.359" v="6970" actId="165"/>
          <ac:picMkLst>
            <pc:docMk/>
            <pc:sldMk cId="1556235352" sldId="257"/>
            <ac:picMk id="36" creationId="{C3639767-E4CC-B6D1-8852-5857869B3987}"/>
          </ac:picMkLst>
        </pc:picChg>
        <pc:picChg chg="mod topLvl">
          <ac:chgData name="Zhu, Lida (ジュ リダ）" userId="e480d8bf-7de6-43ed-acdb-ff1de05e07a1" providerId="ADAL" clId="{A78F4FF2-BB82-410E-B0C9-1B1E17040B00}" dt="2025-04-21T00:58:43.169" v="13894" actId="164"/>
          <ac:picMkLst>
            <pc:docMk/>
            <pc:sldMk cId="1556235352" sldId="257"/>
            <ac:picMk id="48" creationId="{7920A6DB-2F7B-8C70-AEDD-097D2E716414}"/>
          </ac:picMkLst>
        </pc:picChg>
        <pc:picChg chg="mod">
          <ac:chgData name="Zhu, Lida (ジュ リダ）" userId="e480d8bf-7de6-43ed-acdb-ff1de05e07a1" providerId="ADAL" clId="{A78F4FF2-BB82-410E-B0C9-1B1E17040B00}" dt="2025-04-21T00:58:43.169" v="13894" actId="164"/>
          <ac:picMkLst>
            <pc:docMk/>
            <pc:sldMk cId="1556235352" sldId="257"/>
            <ac:picMk id="49" creationId="{0B689479-9BAF-CC11-145A-7E1A9CAAFF80}"/>
          </ac:picMkLst>
        </pc:picChg>
        <pc:picChg chg="mod">
          <ac:chgData name="Zhu, Lida (ジュ リダ）" userId="e480d8bf-7de6-43ed-acdb-ff1de05e07a1" providerId="ADAL" clId="{A78F4FF2-BB82-410E-B0C9-1B1E17040B00}" dt="2025-04-17T05:25:52.837" v="10181"/>
          <ac:picMkLst>
            <pc:docMk/>
            <pc:sldMk cId="1556235352" sldId="257"/>
            <ac:picMk id="66" creationId="{7C074519-4BBA-6CB9-634B-C18F2FD5D2D3}"/>
          </ac:picMkLst>
        </pc:picChg>
        <pc:picChg chg="mod">
          <ac:chgData name="Zhu, Lida (ジュ リダ）" userId="e480d8bf-7de6-43ed-acdb-ff1de05e07a1" providerId="ADAL" clId="{A78F4FF2-BB82-410E-B0C9-1B1E17040B00}" dt="2025-04-22T07:17:42.218" v="15210"/>
          <ac:picMkLst>
            <pc:docMk/>
            <pc:sldMk cId="1556235352" sldId="257"/>
            <ac:picMk id="73" creationId="{CA8E8FFE-0930-B1B8-3C04-30A1306C6356}"/>
          </ac:picMkLst>
        </pc:picChg>
        <pc:picChg chg="add mod modCrop">
          <ac:chgData name="Zhu, Lida (ジュ リダ）" userId="e480d8bf-7de6-43ed-acdb-ff1de05e07a1" providerId="ADAL" clId="{A78F4FF2-BB82-410E-B0C9-1B1E17040B00}" dt="2025-04-17T05:39:12.475" v="10323" actId="164"/>
          <ac:picMkLst>
            <pc:docMk/>
            <pc:sldMk cId="1556235352" sldId="257"/>
            <ac:picMk id="85" creationId="{5F94CC09-ED3B-3940-5B98-0BBE6CF7BEAB}"/>
          </ac:picMkLst>
        </pc:picChg>
        <pc:picChg chg="mod">
          <ac:chgData name="Zhu, Lida (ジュ リダ）" userId="e480d8bf-7de6-43ed-acdb-ff1de05e07a1" providerId="ADAL" clId="{A78F4FF2-BB82-410E-B0C9-1B1E17040B00}" dt="2025-04-22T07:17:42.218" v="15210"/>
          <ac:picMkLst>
            <pc:docMk/>
            <pc:sldMk cId="1556235352" sldId="257"/>
            <ac:picMk id="107" creationId="{62C834C2-7A9C-0A0D-4AC2-BAC4F641C5E7}"/>
          </ac:picMkLst>
        </pc:picChg>
        <pc:picChg chg="mod">
          <ac:chgData name="Zhu, Lida (ジュ リダ）" userId="e480d8bf-7de6-43ed-acdb-ff1de05e07a1" providerId="ADAL" clId="{A78F4FF2-BB82-410E-B0C9-1B1E17040B00}" dt="2025-04-22T07:17:42.218" v="15210"/>
          <ac:picMkLst>
            <pc:docMk/>
            <pc:sldMk cId="1556235352" sldId="257"/>
            <ac:picMk id="109" creationId="{D3DA2F20-6860-2BE7-037E-382F943B6C5A}"/>
          </ac:picMkLst>
        </pc:picChg>
        <pc:picChg chg="add mod topLvl">
          <ac:chgData name="Zhu, Lida (ジュ リダ）" userId="e480d8bf-7de6-43ed-acdb-ff1de05e07a1" providerId="ADAL" clId="{A78F4FF2-BB82-410E-B0C9-1B1E17040B00}" dt="2025-04-17T05:36:19.720" v="10298" actId="164"/>
          <ac:picMkLst>
            <pc:docMk/>
            <pc:sldMk cId="1556235352" sldId="257"/>
            <ac:picMk id="114" creationId="{D5041423-1DB4-22A2-F530-1275E336E9CE}"/>
          </ac:picMkLst>
        </pc:picChg>
        <pc:picChg chg="mod">
          <ac:chgData name="Zhu, Lida (ジュ リダ）" userId="e480d8bf-7de6-43ed-acdb-ff1de05e07a1" providerId="ADAL" clId="{A78F4FF2-BB82-410E-B0C9-1B1E17040B00}" dt="2025-04-15T01:42:49.022" v="2227"/>
          <ac:picMkLst>
            <pc:docMk/>
            <pc:sldMk cId="1556235352" sldId="257"/>
            <ac:picMk id="200" creationId="{28F018C3-D11E-3144-D86E-73EC13042D42}"/>
          </ac:picMkLst>
        </pc:picChg>
        <pc:picChg chg="mod">
          <ac:chgData name="Zhu, Lida (ジュ リダ）" userId="e480d8bf-7de6-43ed-acdb-ff1de05e07a1" providerId="ADAL" clId="{A78F4FF2-BB82-410E-B0C9-1B1E17040B00}" dt="2025-04-15T02:52:26.947" v="4365"/>
          <ac:picMkLst>
            <pc:docMk/>
            <pc:sldMk cId="1556235352" sldId="257"/>
            <ac:picMk id="201" creationId="{ED277A4C-D23B-8F73-7AEF-4C6D8CA4831D}"/>
          </ac:picMkLst>
        </pc:picChg>
        <pc:picChg chg="add del mod">
          <ac:chgData name="Zhu, Lida (ジュ リダ）" userId="e480d8bf-7de6-43ed-acdb-ff1de05e07a1" providerId="ADAL" clId="{A78F4FF2-BB82-410E-B0C9-1B1E17040B00}" dt="2025-04-15T02:52:35.844" v="4366"/>
          <ac:picMkLst>
            <pc:docMk/>
            <pc:sldMk cId="1556235352" sldId="257"/>
            <ac:picMk id="202" creationId="{F4606407-E5C4-9178-5807-906F1421B059}"/>
          </ac:picMkLst>
        </pc:picChg>
        <pc:picChg chg="mod">
          <ac:chgData name="Zhu, Lida (ジュ リダ）" userId="e480d8bf-7de6-43ed-acdb-ff1de05e07a1" providerId="ADAL" clId="{A78F4FF2-BB82-410E-B0C9-1B1E17040B00}" dt="2025-04-23T02:11:10.297" v="17048" actId="1076"/>
          <ac:picMkLst>
            <pc:docMk/>
            <pc:sldMk cId="1556235352" sldId="257"/>
            <ac:picMk id="3418" creationId="{2E17B31E-039A-30D1-E762-C41539EECC0C}"/>
          </ac:picMkLst>
        </pc:picChg>
        <pc:cxnChg chg="mod">
          <ac:chgData name="Zhu, Lida (ジュ リダ）" userId="e480d8bf-7de6-43ed-acdb-ff1de05e07a1" providerId="ADAL" clId="{A78F4FF2-BB82-410E-B0C9-1B1E17040B00}" dt="2025-04-15T06:11:26.448" v="6919" actId="1076"/>
          <ac:cxnSpMkLst>
            <pc:docMk/>
            <pc:sldMk cId="1556235352" sldId="257"/>
            <ac:cxnSpMk id="26" creationId="{0CA57731-A5FF-CE28-C44E-23BAD1C758AD}"/>
          </ac:cxnSpMkLst>
        </pc:cxnChg>
        <pc:cxnChg chg="mod">
          <ac:chgData name="Zhu, Lida (ジュ リダ）" userId="e480d8bf-7de6-43ed-acdb-ff1de05e07a1" providerId="ADAL" clId="{A78F4FF2-BB82-410E-B0C9-1B1E17040B00}" dt="2025-04-15T06:11:26.448" v="6919" actId="1076"/>
          <ac:cxnSpMkLst>
            <pc:docMk/>
            <pc:sldMk cId="1556235352" sldId="257"/>
            <ac:cxnSpMk id="27" creationId="{25B08F33-4114-E791-2EE2-2F43FA6F379B}"/>
          </ac:cxnSpMkLst>
        </pc:cxnChg>
        <pc:cxnChg chg="mod">
          <ac:chgData name="Zhu, Lida (ジュ リダ）" userId="e480d8bf-7de6-43ed-acdb-ff1de05e07a1" providerId="ADAL" clId="{A78F4FF2-BB82-410E-B0C9-1B1E17040B00}" dt="2025-04-17T05:29:16.057" v="10205" actId="1038"/>
          <ac:cxnSpMkLst>
            <pc:docMk/>
            <pc:sldMk cId="1556235352" sldId="257"/>
            <ac:cxnSpMk id="28" creationId="{0848161B-0A3D-D882-B1C5-D447BC2D339F}"/>
          </ac:cxnSpMkLst>
        </pc:cxnChg>
        <pc:cxnChg chg="mod topLvl">
          <ac:chgData name="Zhu, Lida (ジュ リダ）" userId="e480d8bf-7de6-43ed-acdb-ff1de05e07a1" providerId="ADAL" clId="{A78F4FF2-BB82-410E-B0C9-1B1E17040B00}" dt="2025-04-17T05:36:19.720" v="10298" actId="164"/>
          <ac:cxnSpMkLst>
            <pc:docMk/>
            <pc:sldMk cId="1556235352" sldId="257"/>
            <ac:cxnSpMk id="69" creationId="{A79CAE35-FC9C-202C-1BE0-CA7BF2D149C4}"/>
          </ac:cxnSpMkLst>
        </pc:cxnChg>
        <pc:cxnChg chg="mod topLvl">
          <ac:chgData name="Zhu, Lida (ジュ リダ）" userId="e480d8bf-7de6-43ed-acdb-ff1de05e07a1" providerId="ADAL" clId="{A78F4FF2-BB82-410E-B0C9-1B1E17040B00}" dt="2025-04-17T05:36:19.720" v="10298" actId="164"/>
          <ac:cxnSpMkLst>
            <pc:docMk/>
            <pc:sldMk cId="1556235352" sldId="257"/>
            <ac:cxnSpMk id="74" creationId="{5670FF35-F619-4D88-256F-3C28BC971498}"/>
          </ac:cxnSpMkLst>
        </pc:cxnChg>
        <pc:cxnChg chg="mod topLvl">
          <ac:chgData name="Zhu, Lida (ジュ リダ）" userId="e480d8bf-7de6-43ed-acdb-ff1de05e07a1" providerId="ADAL" clId="{A78F4FF2-BB82-410E-B0C9-1B1E17040B00}" dt="2025-04-17T05:36:19.720" v="10298" actId="164"/>
          <ac:cxnSpMkLst>
            <pc:docMk/>
            <pc:sldMk cId="1556235352" sldId="257"/>
            <ac:cxnSpMk id="75" creationId="{53EA4294-AACF-0DE3-03D7-FE119F7B0862}"/>
          </ac:cxnSpMkLst>
        </pc:cxnChg>
        <pc:cxnChg chg="mod">
          <ac:chgData name="Zhu, Lida (ジュ リダ）" userId="e480d8bf-7de6-43ed-acdb-ff1de05e07a1" providerId="ADAL" clId="{A78F4FF2-BB82-410E-B0C9-1B1E17040B00}" dt="2025-04-17T05:40:43.648" v="10356" actId="14100"/>
          <ac:cxnSpMkLst>
            <pc:docMk/>
            <pc:sldMk cId="1556235352" sldId="257"/>
            <ac:cxnSpMk id="82" creationId="{30AC74AA-B6E3-5C97-5A77-091A138FB3D3}"/>
          </ac:cxnSpMkLst>
        </pc:cxnChg>
        <pc:cxnChg chg="mod">
          <ac:chgData name="Zhu, Lida (ジュ リダ）" userId="e480d8bf-7de6-43ed-acdb-ff1de05e07a1" providerId="ADAL" clId="{A78F4FF2-BB82-410E-B0C9-1B1E17040B00}" dt="2025-04-17T05:40:49.071" v="10368" actId="1038"/>
          <ac:cxnSpMkLst>
            <pc:docMk/>
            <pc:sldMk cId="1556235352" sldId="257"/>
            <ac:cxnSpMk id="83" creationId="{8A86F7A1-47F9-605E-9AA4-2500CB6BF661}"/>
          </ac:cxnSpMkLst>
        </pc:cxnChg>
        <pc:cxnChg chg="mod">
          <ac:chgData name="Zhu, Lida (ジュ リダ）" userId="e480d8bf-7de6-43ed-acdb-ff1de05e07a1" providerId="ADAL" clId="{A78F4FF2-BB82-410E-B0C9-1B1E17040B00}" dt="2025-04-17T05:38:32.232" v="10313"/>
          <ac:cxnSpMkLst>
            <pc:docMk/>
            <pc:sldMk cId="1556235352" sldId="257"/>
            <ac:cxnSpMk id="90" creationId="{8601FEC0-004D-0459-1524-EF2EF37C0579}"/>
          </ac:cxnSpMkLst>
        </pc:cxnChg>
        <pc:cxnChg chg="mod">
          <ac:chgData name="Zhu, Lida (ジュ リダ）" userId="e480d8bf-7de6-43ed-acdb-ff1de05e07a1" providerId="ADAL" clId="{A78F4FF2-BB82-410E-B0C9-1B1E17040B00}" dt="2025-04-17T05:40:27.480" v="10338" actId="14100"/>
          <ac:cxnSpMkLst>
            <pc:docMk/>
            <pc:sldMk cId="1556235352" sldId="257"/>
            <ac:cxnSpMk id="103" creationId="{B5B1E51B-A11E-B38E-6795-E72C1D7C4503}"/>
          </ac:cxnSpMkLst>
        </pc:cxnChg>
        <pc:cxnChg chg="mod">
          <ac:chgData name="Zhu, Lida (ジュ リダ）" userId="e480d8bf-7de6-43ed-acdb-ff1de05e07a1" providerId="ADAL" clId="{A78F4FF2-BB82-410E-B0C9-1B1E17040B00}" dt="2025-04-17T05:40:34.618" v="10355" actId="1037"/>
          <ac:cxnSpMkLst>
            <pc:docMk/>
            <pc:sldMk cId="1556235352" sldId="257"/>
            <ac:cxnSpMk id="104" creationId="{053276F0-CD4D-C9DE-88DF-5A0A4B413D3A}"/>
          </ac:cxnSpMkLst>
        </pc:cxnChg>
        <pc:cxnChg chg="mod">
          <ac:chgData name="Zhu, Lida (ジュ リダ）" userId="e480d8bf-7de6-43ed-acdb-ff1de05e07a1" providerId="ADAL" clId="{A78F4FF2-BB82-410E-B0C9-1B1E17040B00}" dt="2025-04-22T07:17:42.218" v="15210"/>
          <ac:cxnSpMkLst>
            <pc:docMk/>
            <pc:sldMk cId="1556235352" sldId="257"/>
            <ac:cxnSpMk id="110" creationId="{D2B96403-0532-3806-0B30-2670C567F00B}"/>
          </ac:cxnSpMkLst>
        </pc:cxnChg>
        <pc:cxnChg chg="add mod">
          <ac:chgData name="Zhu, Lida (ジュ リダ）" userId="e480d8bf-7de6-43ed-acdb-ff1de05e07a1" providerId="ADAL" clId="{A78F4FF2-BB82-410E-B0C9-1B1E17040B00}" dt="2025-04-17T07:51:18.162" v="13001" actId="164"/>
          <ac:cxnSpMkLst>
            <pc:docMk/>
            <pc:sldMk cId="1556235352" sldId="257"/>
            <ac:cxnSpMk id="116" creationId="{D79336B1-4D4E-ABE5-C05B-0800523E5B89}"/>
          </ac:cxnSpMkLst>
        </pc:cxnChg>
        <pc:cxnChg chg="mod">
          <ac:chgData name="Zhu, Lida (ジュ リダ）" userId="e480d8bf-7de6-43ed-acdb-ff1de05e07a1" providerId="ADAL" clId="{A78F4FF2-BB82-410E-B0C9-1B1E17040B00}" dt="2025-04-22T07:17:42.218" v="15210"/>
          <ac:cxnSpMkLst>
            <pc:docMk/>
            <pc:sldMk cId="1556235352" sldId="257"/>
            <ac:cxnSpMk id="117" creationId="{9614D5A1-19A4-75EF-5469-F9B03FF86083}"/>
          </ac:cxnSpMkLst>
        </pc:cxnChg>
        <pc:cxnChg chg="add mod">
          <ac:chgData name="Zhu, Lida (ジュ リダ）" userId="e480d8bf-7de6-43ed-acdb-ff1de05e07a1" providerId="ADAL" clId="{A78F4FF2-BB82-410E-B0C9-1B1E17040B00}" dt="2025-04-17T07:51:18.162" v="13001" actId="164"/>
          <ac:cxnSpMkLst>
            <pc:docMk/>
            <pc:sldMk cId="1556235352" sldId="257"/>
            <ac:cxnSpMk id="119" creationId="{CFD7EAA4-BAC6-2D06-65C0-D7F800C0DF52}"/>
          </ac:cxnSpMkLst>
        </pc:cxnChg>
        <pc:cxnChg chg="add mod topLvl">
          <ac:chgData name="Zhu, Lida (ジュ リダ）" userId="e480d8bf-7de6-43ed-acdb-ff1de05e07a1" providerId="ADAL" clId="{A78F4FF2-BB82-410E-B0C9-1B1E17040B00}" dt="2025-04-17T05:36:17.127" v="10297" actId="165"/>
          <ac:cxnSpMkLst>
            <pc:docMk/>
            <pc:sldMk cId="1556235352" sldId="257"/>
            <ac:cxnSpMk id="136" creationId="{A1533C8F-15AD-7810-2551-B49479507CA8}"/>
          </ac:cxnSpMkLst>
        </pc:cxnChg>
        <pc:cxnChg chg="add mod topLvl">
          <ac:chgData name="Zhu, Lida (ジュ リダ）" userId="e480d8bf-7de6-43ed-acdb-ff1de05e07a1" providerId="ADAL" clId="{A78F4FF2-BB82-410E-B0C9-1B1E17040B00}" dt="2025-04-17T05:36:19.720" v="10298" actId="164"/>
          <ac:cxnSpMkLst>
            <pc:docMk/>
            <pc:sldMk cId="1556235352" sldId="257"/>
            <ac:cxnSpMk id="137" creationId="{72278F11-0B4F-A5C2-1F83-83DAE437A032}"/>
          </ac:cxnSpMkLst>
        </pc:cxnChg>
        <pc:cxnChg chg="add mod">
          <ac:chgData name="Zhu, Lida (ジュ リダ）" userId="e480d8bf-7de6-43ed-acdb-ff1de05e07a1" providerId="ADAL" clId="{A78F4FF2-BB82-410E-B0C9-1B1E17040B00}" dt="2025-04-15T08:10:24.822" v="9554" actId="164"/>
          <ac:cxnSpMkLst>
            <pc:docMk/>
            <pc:sldMk cId="1556235352" sldId="257"/>
            <ac:cxnSpMk id="138" creationId="{84E5952D-1C9B-2C9A-360C-0075D8594C36}"/>
          </ac:cxnSpMkLst>
        </pc:cxnChg>
        <pc:cxnChg chg="add mod">
          <ac:chgData name="Zhu, Lida (ジュ リダ）" userId="e480d8bf-7de6-43ed-acdb-ff1de05e07a1" providerId="ADAL" clId="{A78F4FF2-BB82-410E-B0C9-1B1E17040B00}" dt="2025-04-15T08:10:24.822" v="9554" actId="164"/>
          <ac:cxnSpMkLst>
            <pc:docMk/>
            <pc:sldMk cId="1556235352" sldId="257"/>
            <ac:cxnSpMk id="139" creationId="{59FCC277-F4B9-CF28-272D-C1C503DEE6B0}"/>
          </ac:cxnSpMkLst>
        </pc:cxnChg>
        <pc:cxnChg chg="add mod topLvl">
          <ac:chgData name="Zhu, Lida (ジュ リダ）" userId="e480d8bf-7de6-43ed-acdb-ff1de05e07a1" providerId="ADAL" clId="{A78F4FF2-BB82-410E-B0C9-1B1E17040B00}" dt="2025-04-17T05:36:19.720" v="10298" actId="164"/>
          <ac:cxnSpMkLst>
            <pc:docMk/>
            <pc:sldMk cId="1556235352" sldId="257"/>
            <ac:cxnSpMk id="160" creationId="{40B90C88-9179-7AC5-0EA7-33DF6FDF1F29}"/>
          </ac:cxnSpMkLst>
        </pc:cxnChg>
        <pc:cxnChg chg="mod">
          <ac:chgData name="Zhu, Lida (ジュ リダ）" userId="e480d8bf-7de6-43ed-acdb-ff1de05e07a1" providerId="ADAL" clId="{A78F4FF2-BB82-410E-B0C9-1B1E17040B00}" dt="2025-04-23T03:24:41.525" v="18815" actId="164"/>
          <ac:cxnSpMkLst>
            <pc:docMk/>
            <pc:sldMk cId="1556235352" sldId="257"/>
            <ac:cxnSpMk id="3148" creationId="{350013D3-90A2-8720-94AB-EE62DAACB3D0}"/>
          </ac:cxnSpMkLst>
        </pc:cxnChg>
        <pc:cxnChg chg="mod">
          <ac:chgData name="Zhu, Lida (ジュ リダ）" userId="e480d8bf-7de6-43ed-acdb-ff1de05e07a1" providerId="ADAL" clId="{A78F4FF2-BB82-410E-B0C9-1B1E17040B00}" dt="2025-04-23T03:24:41.525" v="18815" actId="164"/>
          <ac:cxnSpMkLst>
            <pc:docMk/>
            <pc:sldMk cId="1556235352" sldId="257"/>
            <ac:cxnSpMk id="3149" creationId="{1FE8F382-DC07-3E97-0394-E226654585DC}"/>
          </ac:cxnSpMkLst>
        </pc:cxnChg>
        <pc:cxnChg chg="add mod ord">
          <ac:chgData name="Zhu, Lida (ジュ リダ）" userId="e480d8bf-7de6-43ed-acdb-ff1de05e07a1" providerId="ADAL" clId="{A78F4FF2-BB82-410E-B0C9-1B1E17040B00}" dt="2025-04-23T02:25:38.156" v="17365" actId="167"/>
          <ac:cxnSpMkLst>
            <pc:docMk/>
            <pc:sldMk cId="1556235352" sldId="257"/>
            <ac:cxnSpMk id="3833" creationId="{D6E94391-5FF3-63EE-4DF2-F3377CA52D40}"/>
          </ac:cxnSpMkLst>
        </pc:cxnChg>
        <pc:cxnChg chg="add mod ord">
          <ac:chgData name="Zhu, Lida (ジュ リダ）" userId="e480d8bf-7de6-43ed-acdb-ff1de05e07a1" providerId="ADAL" clId="{A78F4FF2-BB82-410E-B0C9-1B1E17040B00}" dt="2025-04-23T02:25:38.156" v="17365" actId="167"/>
          <ac:cxnSpMkLst>
            <pc:docMk/>
            <pc:sldMk cId="1556235352" sldId="257"/>
            <ac:cxnSpMk id="3835" creationId="{FF0DB803-EE90-08BD-4385-039C971AB6EA}"/>
          </ac:cxnSpMkLst>
        </pc:cxnChg>
        <pc:cxnChg chg="add mod">
          <ac:chgData name="Zhu, Lida (ジュ リダ）" userId="e480d8bf-7de6-43ed-acdb-ff1de05e07a1" providerId="ADAL" clId="{A78F4FF2-BB82-410E-B0C9-1B1E17040B00}" dt="2025-04-23T03:09:42.924" v="18592" actId="1038"/>
          <ac:cxnSpMkLst>
            <pc:docMk/>
            <pc:sldMk cId="1556235352" sldId="257"/>
            <ac:cxnSpMk id="4089" creationId="{D61EFCFC-329D-665E-1066-9A1546C94009}"/>
          </ac:cxnSpMkLst>
        </pc:cxnChg>
        <pc:cxnChg chg="add mod">
          <ac:chgData name="Zhu, Lida (ジュ リダ）" userId="e480d8bf-7de6-43ed-acdb-ff1de05e07a1" providerId="ADAL" clId="{A78F4FF2-BB82-410E-B0C9-1B1E17040B00}" dt="2025-04-23T03:09:39.618" v="18589" actId="14100"/>
          <ac:cxnSpMkLst>
            <pc:docMk/>
            <pc:sldMk cId="1556235352" sldId="257"/>
            <ac:cxnSpMk id="4090" creationId="{1B1D572F-5CC4-75CB-D4A7-BE191E5768BF}"/>
          </ac:cxnSpMkLst>
        </pc:cxnChg>
      </pc:sldChg>
      <pc:sldChg chg="addSp delSp modSp mod">
        <pc:chgData name="Zhu, Lida (ジュ リダ）" userId="e480d8bf-7de6-43ed-acdb-ff1de05e07a1" providerId="ADAL" clId="{A78F4FF2-BB82-410E-B0C9-1B1E17040B00}" dt="2025-04-28T00:27:11.664" v="28826" actId="1037"/>
        <pc:sldMkLst>
          <pc:docMk/>
          <pc:sldMk cId="797988825" sldId="258"/>
        </pc:sldMkLst>
        <pc:spChg chg="mod">
          <ac:chgData name="Zhu, Lida (ジュ リダ）" userId="e480d8bf-7de6-43ed-acdb-ff1de05e07a1" providerId="ADAL" clId="{A78F4FF2-BB82-410E-B0C9-1B1E17040B00}" dt="2025-04-24T02:58:57.697" v="27167"/>
          <ac:spMkLst>
            <pc:docMk/>
            <pc:sldMk cId="797988825" sldId="258"/>
            <ac:spMk id="3" creationId="{912DBFD0-CBCB-3992-560F-EE6A4717423F}"/>
          </ac:spMkLst>
        </pc:spChg>
        <pc:spChg chg="mod">
          <ac:chgData name="Zhu, Lida (ジュ リダ）" userId="e480d8bf-7de6-43ed-acdb-ff1de05e07a1" providerId="ADAL" clId="{A78F4FF2-BB82-410E-B0C9-1B1E17040B00}" dt="2025-04-24T02:58:57.697" v="27167"/>
          <ac:spMkLst>
            <pc:docMk/>
            <pc:sldMk cId="797988825" sldId="258"/>
            <ac:spMk id="4" creationId="{4AAE225D-6B3E-9BB4-9AE5-002F2FFD1EF5}"/>
          </ac:spMkLst>
        </pc:spChg>
        <pc:spChg chg="mod">
          <ac:chgData name="Zhu, Lida (ジュ リダ）" userId="e480d8bf-7de6-43ed-acdb-ff1de05e07a1" providerId="ADAL" clId="{A78F4FF2-BB82-410E-B0C9-1B1E17040B00}" dt="2025-04-24T02:58:57.697" v="27167"/>
          <ac:spMkLst>
            <pc:docMk/>
            <pc:sldMk cId="797988825" sldId="258"/>
            <ac:spMk id="10" creationId="{1E0409E0-31B9-7011-BAD2-FB23ED70720C}"/>
          </ac:spMkLst>
        </pc:spChg>
        <pc:spChg chg="mod">
          <ac:chgData name="Zhu, Lida (ジュ リダ）" userId="e480d8bf-7de6-43ed-acdb-ff1de05e07a1" providerId="ADAL" clId="{A78F4FF2-BB82-410E-B0C9-1B1E17040B00}" dt="2025-04-24T02:58:57.697" v="27167"/>
          <ac:spMkLst>
            <pc:docMk/>
            <pc:sldMk cId="797988825" sldId="258"/>
            <ac:spMk id="11" creationId="{2B12365F-8601-4322-3D45-6D1C9F7EBF6F}"/>
          </ac:spMkLst>
        </pc:spChg>
        <pc:spChg chg="mod">
          <ac:chgData name="Zhu, Lida (ジュ リダ）" userId="e480d8bf-7de6-43ed-acdb-ff1de05e07a1" providerId="ADAL" clId="{A78F4FF2-BB82-410E-B0C9-1B1E17040B00}" dt="2025-04-24T02:58:57.697" v="27167"/>
          <ac:spMkLst>
            <pc:docMk/>
            <pc:sldMk cId="797988825" sldId="258"/>
            <ac:spMk id="12" creationId="{07259ADA-5BCB-D0A4-71C9-4FFBCCF81CAE}"/>
          </ac:spMkLst>
        </pc:spChg>
        <pc:spChg chg="mod">
          <ac:chgData name="Zhu, Lida (ジュ リダ）" userId="e480d8bf-7de6-43ed-acdb-ff1de05e07a1" providerId="ADAL" clId="{A78F4FF2-BB82-410E-B0C9-1B1E17040B00}" dt="2025-04-24T02:58:57.697" v="27167"/>
          <ac:spMkLst>
            <pc:docMk/>
            <pc:sldMk cId="797988825" sldId="258"/>
            <ac:spMk id="13" creationId="{7AEDB45A-0C3C-E125-F754-451F88A93E62}"/>
          </ac:spMkLst>
        </pc:spChg>
        <pc:spChg chg="mod">
          <ac:chgData name="Zhu, Lida (ジュ リダ）" userId="e480d8bf-7de6-43ed-acdb-ff1de05e07a1" providerId="ADAL" clId="{A78F4FF2-BB82-410E-B0C9-1B1E17040B00}" dt="2025-04-24T02:58:57.697" v="27167"/>
          <ac:spMkLst>
            <pc:docMk/>
            <pc:sldMk cId="797988825" sldId="258"/>
            <ac:spMk id="17" creationId="{413391A2-2782-9575-A2B4-7EB0119A5858}"/>
          </ac:spMkLst>
        </pc:spChg>
        <pc:spChg chg="mod">
          <ac:chgData name="Zhu, Lida (ジュ リダ）" userId="e480d8bf-7de6-43ed-acdb-ff1de05e07a1" providerId="ADAL" clId="{A78F4FF2-BB82-410E-B0C9-1B1E17040B00}" dt="2025-04-24T02:58:57.697" v="27167"/>
          <ac:spMkLst>
            <pc:docMk/>
            <pc:sldMk cId="797988825" sldId="258"/>
            <ac:spMk id="18" creationId="{10C6C48D-C528-3391-3CE0-59E6E958CCC0}"/>
          </ac:spMkLst>
        </pc:spChg>
        <pc:spChg chg="mod">
          <ac:chgData name="Zhu, Lida (ジュ リダ）" userId="e480d8bf-7de6-43ed-acdb-ff1de05e07a1" providerId="ADAL" clId="{A78F4FF2-BB82-410E-B0C9-1B1E17040B00}" dt="2025-04-24T02:58:57.697" v="27167"/>
          <ac:spMkLst>
            <pc:docMk/>
            <pc:sldMk cId="797988825" sldId="258"/>
            <ac:spMk id="22" creationId="{ECDD6760-7DE4-3D7E-E00C-510499477EC6}"/>
          </ac:spMkLst>
        </pc:spChg>
        <pc:spChg chg="mod">
          <ac:chgData name="Zhu, Lida (ジュ リダ）" userId="e480d8bf-7de6-43ed-acdb-ff1de05e07a1" providerId="ADAL" clId="{A78F4FF2-BB82-410E-B0C9-1B1E17040B00}" dt="2025-04-23T02:19:36.675" v="17166" actId="27803"/>
          <ac:spMkLst>
            <pc:docMk/>
            <pc:sldMk cId="797988825" sldId="258"/>
            <ac:spMk id="29" creationId="{5192D5D3-F203-621E-C46E-244EB00FDCCF}"/>
          </ac:spMkLst>
        </pc:spChg>
        <pc:spChg chg="mod">
          <ac:chgData name="Zhu, Lida (ジュ リダ）" userId="e480d8bf-7de6-43ed-acdb-ff1de05e07a1" providerId="ADAL" clId="{A78F4FF2-BB82-410E-B0C9-1B1E17040B00}" dt="2025-04-23T02:20:40.737" v="17185" actId="164"/>
          <ac:spMkLst>
            <pc:docMk/>
            <pc:sldMk cId="797988825" sldId="258"/>
            <ac:spMk id="32" creationId="{48426A97-06B7-FBD5-8898-C03AE528C864}"/>
          </ac:spMkLst>
        </pc:spChg>
        <pc:spChg chg="mod topLvl">
          <ac:chgData name="Zhu, Lida (ジュ リダ）" userId="e480d8bf-7de6-43ed-acdb-ff1de05e07a1" providerId="ADAL" clId="{A78F4FF2-BB82-410E-B0C9-1B1E17040B00}" dt="2025-04-23T02:20:28.798" v="17179" actId="165"/>
          <ac:spMkLst>
            <pc:docMk/>
            <pc:sldMk cId="797988825" sldId="258"/>
            <ac:spMk id="35" creationId="{265F3FB7-9E85-F7DE-31F6-F6DC59A07168}"/>
          </ac:spMkLst>
        </pc:spChg>
        <pc:spChg chg="mod topLvl">
          <ac:chgData name="Zhu, Lida (ジュ リダ）" userId="e480d8bf-7de6-43ed-acdb-ff1de05e07a1" providerId="ADAL" clId="{A78F4FF2-BB82-410E-B0C9-1B1E17040B00}" dt="2025-04-23T02:20:28.798" v="17179" actId="165"/>
          <ac:spMkLst>
            <pc:docMk/>
            <pc:sldMk cId="797988825" sldId="258"/>
            <ac:spMk id="41" creationId="{DEA1D105-FC38-B095-0A99-A377FC7D21AF}"/>
          </ac:spMkLst>
        </pc:spChg>
        <pc:spChg chg="mod">
          <ac:chgData name="Zhu, Lida (ジュ リダ）" userId="e480d8bf-7de6-43ed-acdb-ff1de05e07a1" providerId="ADAL" clId="{A78F4FF2-BB82-410E-B0C9-1B1E17040B00}" dt="2025-04-23T02:19:36.675" v="17166" actId="27803"/>
          <ac:spMkLst>
            <pc:docMk/>
            <pc:sldMk cId="797988825" sldId="258"/>
            <ac:spMk id="44" creationId="{95FB588D-1BD6-FD62-593C-CB17C4C8ED3D}"/>
          </ac:spMkLst>
        </pc:spChg>
        <pc:spChg chg="mod">
          <ac:chgData name="Zhu, Lida (ジュ リダ）" userId="e480d8bf-7de6-43ed-acdb-ff1de05e07a1" providerId="ADAL" clId="{A78F4FF2-BB82-410E-B0C9-1B1E17040B00}" dt="2025-04-23T02:19:36.675" v="17166" actId="27803"/>
          <ac:spMkLst>
            <pc:docMk/>
            <pc:sldMk cId="797988825" sldId="258"/>
            <ac:spMk id="46" creationId="{62EC0BF3-89FB-116B-8BB3-0DB176BA17FA}"/>
          </ac:spMkLst>
        </pc:spChg>
        <pc:spChg chg="mod topLvl">
          <ac:chgData name="Zhu, Lida (ジュ リダ）" userId="e480d8bf-7de6-43ed-acdb-ff1de05e07a1" providerId="ADAL" clId="{A78F4FF2-BB82-410E-B0C9-1B1E17040B00}" dt="2025-04-23T02:20:28.798" v="17179" actId="165"/>
          <ac:spMkLst>
            <pc:docMk/>
            <pc:sldMk cId="797988825" sldId="258"/>
            <ac:spMk id="55" creationId="{FAB97C12-E215-2B96-B313-DB283400BFCE}"/>
          </ac:spMkLst>
        </pc:spChg>
        <pc:spChg chg="mod">
          <ac:chgData name="Zhu, Lida (ジュ リダ）" userId="e480d8bf-7de6-43ed-acdb-ff1de05e07a1" providerId="ADAL" clId="{A78F4FF2-BB82-410E-B0C9-1B1E17040B00}" dt="2025-04-23T02:19:36.675" v="17166" actId="27803"/>
          <ac:spMkLst>
            <pc:docMk/>
            <pc:sldMk cId="797988825" sldId="258"/>
            <ac:spMk id="60" creationId="{75234951-184A-D17C-439E-846FFAAC9A82}"/>
          </ac:spMkLst>
        </pc:spChg>
        <pc:spChg chg="mod">
          <ac:chgData name="Zhu, Lida (ジュ リダ）" userId="e480d8bf-7de6-43ed-acdb-ff1de05e07a1" providerId="ADAL" clId="{A78F4FF2-BB82-410E-B0C9-1B1E17040B00}" dt="2025-04-23T06:49:58.768" v="20902"/>
          <ac:spMkLst>
            <pc:docMk/>
            <pc:sldMk cId="797988825" sldId="258"/>
            <ac:spMk id="96" creationId="{C954E26C-50A8-A11F-5B65-5BA55EDB572D}"/>
          </ac:spMkLst>
        </pc:spChg>
        <pc:spChg chg="mod">
          <ac:chgData name="Zhu, Lida (ジュ リダ）" userId="e480d8bf-7de6-43ed-acdb-ff1de05e07a1" providerId="ADAL" clId="{A78F4FF2-BB82-410E-B0C9-1B1E17040B00}" dt="2025-04-23T06:49:58.768" v="20902"/>
          <ac:spMkLst>
            <pc:docMk/>
            <pc:sldMk cId="797988825" sldId="258"/>
            <ac:spMk id="97" creationId="{6B14D25F-1383-45D5-7DDD-0A971B4881B9}"/>
          </ac:spMkLst>
        </pc:spChg>
        <pc:spChg chg="mod">
          <ac:chgData name="Zhu, Lida (ジュ リダ）" userId="e480d8bf-7de6-43ed-acdb-ff1de05e07a1" providerId="ADAL" clId="{A78F4FF2-BB82-410E-B0C9-1B1E17040B00}" dt="2025-04-23T06:49:58.768" v="20902"/>
          <ac:spMkLst>
            <pc:docMk/>
            <pc:sldMk cId="797988825" sldId="258"/>
            <ac:spMk id="98" creationId="{D9554092-5178-9B26-F0A3-6A28C15BAC1D}"/>
          </ac:spMkLst>
        </pc:spChg>
        <pc:spChg chg="mod">
          <ac:chgData name="Zhu, Lida (ジュ リダ）" userId="e480d8bf-7de6-43ed-acdb-ff1de05e07a1" providerId="ADAL" clId="{A78F4FF2-BB82-410E-B0C9-1B1E17040B00}" dt="2025-04-23T07:50:35.059" v="21612" actId="121"/>
          <ac:spMkLst>
            <pc:docMk/>
            <pc:sldMk cId="797988825" sldId="258"/>
            <ac:spMk id="101" creationId="{4614FA95-2A30-F46B-B960-770FE529861C}"/>
          </ac:spMkLst>
        </pc:spChg>
        <pc:spChg chg="mod">
          <ac:chgData name="Zhu, Lida (ジュ リダ）" userId="e480d8bf-7de6-43ed-acdb-ff1de05e07a1" providerId="ADAL" clId="{A78F4FF2-BB82-410E-B0C9-1B1E17040B00}" dt="2025-04-23T07:50:38.880" v="21618" actId="1037"/>
          <ac:spMkLst>
            <pc:docMk/>
            <pc:sldMk cId="797988825" sldId="258"/>
            <ac:spMk id="102" creationId="{C706BD45-7D54-7191-8D3E-51DB54183D4A}"/>
          </ac:spMkLst>
        </pc:spChg>
        <pc:spChg chg="add mod">
          <ac:chgData name="Zhu, Lida (ジュ リダ）" userId="e480d8bf-7de6-43ed-acdb-ff1de05e07a1" providerId="ADAL" clId="{A78F4FF2-BB82-410E-B0C9-1B1E17040B00}" dt="2025-04-23T07:38:18.026" v="21389" actId="1076"/>
          <ac:spMkLst>
            <pc:docMk/>
            <pc:sldMk cId="797988825" sldId="258"/>
            <ac:spMk id="105" creationId="{4A3FE0B9-A7EB-05DE-0953-47C21893AFC5}"/>
          </ac:spMkLst>
        </pc:spChg>
        <pc:spChg chg="add mod">
          <ac:chgData name="Zhu, Lida (ジュ リダ）" userId="e480d8bf-7de6-43ed-acdb-ff1de05e07a1" providerId="ADAL" clId="{A78F4FF2-BB82-410E-B0C9-1B1E17040B00}" dt="2025-04-23T07:49:35.708" v="21598" actId="164"/>
          <ac:spMkLst>
            <pc:docMk/>
            <pc:sldMk cId="797988825" sldId="258"/>
            <ac:spMk id="106" creationId="{00F904F4-A41A-AC4B-7875-363FC73777C4}"/>
          </ac:spMkLst>
        </pc:spChg>
        <pc:spChg chg="add mod">
          <ac:chgData name="Zhu, Lida (ジュ リダ）" userId="e480d8bf-7de6-43ed-acdb-ff1de05e07a1" providerId="ADAL" clId="{A78F4FF2-BB82-410E-B0C9-1B1E17040B00}" dt="2025-04-23T07:49:35.708" v="21598" actId="164"/>
          <ac:spMkLst>
            <pc:docMk/>
            <pc:sldMk cId="797988825" sldId="258"/>
            <ac:spMk id="107" creationId="{F632666A-ED6B-C93C-6B3B-13ED289A8782}"/>
          </ac:spMkLst>
        </pc:spChg>
        <pc:spChg chg="add mod">
          <ac:chgData name="Zhu, Lida (ジュ リダ）" userId="e480d8bf-7de6-43ed-acdb-ff1de05e07a1" providerId="ADAL" clId="{A78F4FF2-BB82-410E-B0C9-1B1E17040B00}" dt="2025-04-23T07:49:35.708" v="21598" actId="164"/>
          <ac:spMkLst>
            <pc:docMk/>
            <pc:sldMk cId="797988825" sldId="258"/>
            <ac:spMk id="108" creationId="{21D3C13D-0083-B309-EE59-899B023E39AF}"/>
          </ac:spMkLst>
        </pc:spChg>
        <pc:spChg chg="add mod ord topLvl">
          <ac:chgData name="Zhu, Lida (ジュ リダ）" userId="e480d8bf-7de6-43ed-acdb-ff1de05e07a1" providerId="ADAL" clId="{A78F4FF2-BB82-410E-B0C9-1B1E17040B00}" dt="2025-04-23T07:17:41.219" v="21066" actId="164"/>
          <ac:spMkLst>
            <pc:docMk/>
            <pc:sldMk cId="797988825" sldId="258"/>
            <ac:spMk id="110" creationId="{26818188-7AE4-25C5-4D84-536073A16801}"/>
          </ac:spMkLst>
        </pc:spChg>
        <pc:spChg chg="add mod topLvl">
          <ac:chgData name="Zhu, Lida (ジュ リダ）" userId="e480d8bf-7de6-43ed-acdb-ff1de05e07a1" providerId="ADAL" clId="{A78F4FF2-BB82-410E-B0C9-1B1E17040B00}" dt="2025-04-23T07:17:41.219" v="21066" actId="164"/>
          <ac:spMkLst>
            <pc:docMk/>
            <pc:sldMk cId="797988825" sldId="258"/>
            <ac:spMk id="111" creationId="{82BC1E1B-C902-CC51-4EBB-A720C2990985}"/>
          </ac:spMkLst>
        </pc:spChg>
        <pc:spChg chg="mod">
          <ac:chgData name="Zhu, Lida (ジュ リダ）" userId="e480d8bf-7de6-43ed-acdb-ff1de05e07a1" providerId="ADAL" clId="{A78F4FF2-BB82-410E-B0C9-1B1E17040B00}" dt="2025-04-24T02:58:57.697" v="27167"/>
          <ac:spMkLst>
            <pc:docMk/>
            <pc:sldMk cId="797988825" sldId="258"/>
            <ac:spMk id="112" creationId="{A3A2510E-5094-1FFC-B707-D01FF6339DE1}"/>
          </ac:spMkLst>
        </pc:spChg>
        <pc:spChg chg="add mod">
          <ac:chgData name="Zhu, Lida (ジュ リダ）" userId="e480d8bf-7de6-43ed-acdb-ff1de05e07a1" providerId="ADAL" clId="{A78F4FF2-BB82-410E-B0C9-1B1E17040B00}" dt="2025-04-23T07:45:17.561" v="21512" actId="164"/>
          <ac:spMkLst>
            <pc:docMk/>
            <pc:sldMk cId="797988825" sldId="258"/>
            <ac:spMk id="113" creationId="{9396D7DB-0649-4467-ED76-5E6086E89FE3}"/>
          </ac:spMkLst>
        </pc:spChg>
        <pc:spChg chg="add mod ord">
          <ac:chgData name="Zhu, Lida (ジュ リダ）" userId="e480d8bf-7de6-43ed-acdb-ff1de05e07a1" providerId="ADAL" clId="{A78F4FF2-BB82-410E-B0C9-1B1E17040B00}" dt="2025-04-23T07:17:41.219" v="21066" actId="164"/>
          <ac:spMkLst>
            <pc:docMk/>
            <pc:sldMk cId="797988825" sldId="258"/>
            <ac:spMk id="114" creationId="{DEAA95E8-3621-0BE2-FFAF-0C0459748F79}"/>
          </ac:spMkLst>
        </pc:spChg>
        <pc:spChg chg="add mod">
          <ac:chgData name="Zhu, Lida (ジュ リダ）" userId="e480d8bf-7de6-43ed-acdb-ff1de05e07a1" providerId="ADAL" clId="{A78F4FF2-BB82-410E-B0C9-1B1E17040B00}" dt="2025-04-23T07:17:41.219" v="21066" actId="164"/>
          <ac:spMkLst>
            <pc:docMk/>
            <pc:sldMk cId="797988825" sldId="258"/>
            <ac:spMk id="115" creationId="{CA75652C-D1FF-D931-48FA-062D8B790B9E}"/>
          </ac:spMkLst>
        </pc:spChg>
        <pc:spChg chg="add mod ord">
          <ac:chgData name="Zhu, Lida (ジュ リダ）" userId="e480d8bf-7de6-43ed-acdb-ff1de05e07a1" providerId="ADAL" clId="{A78F4FF2-BB82-410E-B0C9-1B1E17040B00}" dt="2025-04-23T07:17:41.219" v="21066" actId="164"/>
          <ac:spMkLst>
            <pc:docMk/>
            <pc:sldMk cId="797988825" sldId="258"/>
            <ac:spMk id="116" creationId="{232FD01E-F6C5-2AB0-991A-68AC2BF626A3}"/>
          </ac:spMkLst>
        </pc:spChg>
        <pc:spChg chg="add mod">
          <ac:chgData name="Zhu, Lida (ジュ リダ）" userId="e480d8bf-7de6-43ed-acdb-ff1de05e07a1" providerId="ADAL" clId="{A78F4FF2-BB82-410E-B0C9-1B1E17040B00}" dt="2025-04-23T07:51:00.263" v="21639" actId="1038"/>
          <ac:spMkLst>
            <pc:docMk/>
            <pc:sldMk cId="797988825" sldId="258"/>
            <ac:spMk id="117" creationId="{52F9945D-D180-57FB-7099-4D35E8AC11BE}"/>
          </ac:spMkLst>
        </pc:spChg>
        <pc:spChg chg="add mod topLvl">
          <ac:chgData name="Zhu, Lida (ジュ リダ）" userId="e480d8bf-7de6-43ed-acdb-ff1de05e07a1" providerId="ADAL" clId="{A78F4FF2-BB82-410E-B0C9-1B1E17040B00}" dt="2025-04-23T07:49:35.708" v="21598" actId="164"/>
          <ac:spMkLst>
            <pc:docMk/>
            <pc:sldMk cId="797988825" sldId="258"/>
            <ac:spMk id="118" creationId="{7A4D8812-03A0-A98A-7D68-19B9C42E149F}"/>
          </ac:spMkLst>
        </pc:spChg>
        <pc:spChg chg="add mod ord topLvl">
          <ac:chgData name="Zhu, Lida (ジュ リダ）" userId="e480d8bf-7de6-43ed-acdb-ff1de05e07a1" providerId="ADAL" clId="{A78F4FF2-BB82-410E-B0C9-1B1E17040B00}" dt="2025-04-23T07:38:18.026" v="21389" actId="1076"/>
          <ac:spMkLst>
            <pc:docMk/>
            <pc:sldMk cId="797988825" sldId="258"/>
            <ac:spMk id="119" creationId="{08A64FAE-9DE5-17DC-6EA3-4C3FA64514B8}"/>
          </ac:spMkLst>
        </pc:spChg>
        <pc:spChg chg="mod topLvl">
          <ac:chgData name="Zhu, Lida (ジュ リダ）" userId="e480d8bf-7de6-43ed-acdb-ff1de05e07a1" providerId="ADAL" clId="{A78F4FF2-BB82-410E-B0C9-1B1E17040B00}" dt="2025-04-23T02:20:28.798" v="17179" actId="165"/>
          <ac:spMkLst>
            <pc:docMk/>
            <pc:sldMk cId="797988825" sldId="258"/>
            <ac:spMk id="2882" creationId="{B53D1810-84BB-7A05-C62B-FB90C8D6B8CF}"/>
          </ac:spMkLst>
        </pc:spChg>
        <pc:spChg chg="mod topLvl">
          <ac:chgData name="Zhu, Lida (ジュ リダ）" userId="e480d8bf-7de6-43ed-acdb-ff1de05e07a1" providerId="ADAL" clId="{A78F4FF2-BB82-410E-B0C9-1B1E17040B00}" dt="2025-04-23T02:20:28.798" v="17179" actId="165"/>
          <ac:spMkLst>
            <pc:docMk/>
            <pc:sldMk cId="797988825" sldId="258"/>
            <ac:spMk id="2884" creationId="{8218104C-4EC5-0D54-30CE-83948AAD1FB2}"/>
          </ac:spMkLst>
        </pc:spChg>
        <pc:spChg chg="mod">
          <ac:chgData name="Zhu, Lida (ジュ リダ）" userId="e480d8bf-7de6-43ed-acdb-ff1de05e07a1" providerId="ADAL" clId="{A78F4FF2-BB82-410E-B0C9-1B1E17040B00}" dt="2025-04-23T02:20:40.737" v="17185" actId="164"/>
          <ac:spMkLst>
            <pc:docMk/>
            <pc:sldMk cId="797988825" sldId="258"/>
            <ac:spMk id="2885" creationId="{A51F8CD6-FAF8-0F6A-BA96-33D81B319F43}"/>
          </ac:spMkLst>
        </pc:spChg>
        <pc:spChg chg="mod">
          <ac:chgData name="Zhu, Lida (ジュ リダ）" userId="e480d8bf-7de6-43ed-acdb-ff1de05e07a1" providerId="ADAL" clId="{A78F4FF2-BB82-410E-B0C9-1B1E17040B00}" dt="2025-04-23T02:20:40.737" v="17185" actId="164"/>
          <ac:spMkLst>
            <pc:docMk/>
            <pc:sldMk cId="797988825" sldId="258"/>
            <ac:spMk id="2890" creationId="{630CEA83-EAEE-F41E-5E83-F530584BD48B}"/>
          </ac:spMkLst>
        </pc:spChg>
        <pc:spChg chg="mod">
          <ac:chgData name="Zhu, Lida (ジュ リダ）" userId="e480d8bf-7de6-43ed-acdb-ff1de05e07a1" providerId="ADAL" clId="{A78F4FF2-BB82-410E-B0C9-1B1E17040B00}" dt="2025-04-23T02:19:36.675" v="17166" actId="27803"/>
          <ac:spMkLst>
            <pc:docMk/>
            <pc:sldMk cId="797988825" sldId="258"/>
            <ac:spMk id="2895" creationId="{36971C89-5F1A-590F-99BA-1919F8E9F687}"/>
          </ac:spMkLst>
        </pc:spChg>
        <pc:spChg chg="mod">
          <ac:chgData name="Zhu, Lida (ジュ リダ）" userId="e480d8bf-7de6-43ed-acdb-ff1de05e07a1" providerId="ADAL" clId="{A78F4FF2-BB82-410E-B0C9-1B1E17040B00}" dt="2025-04-23T02:20:40.737" v="17185" actId="164"/>
          <ac:spMkLst>
            <pc:docMk/>
            <pc:sldMk cId="797988825" sldId="258"/>
            <ac:spMk id="2900" creationId="{0D8381FE-6BDF-7D01-8D6E-7E0FAF994C23}"/>
          </ac:spMkLst>
        </pc:spChg>
        <pc:spChg chg="mod topLvl">
          <ac:chgData name="Zhu, Lida (ジュ リダ）" userId="e480d8bf-7de6-43ed-acdb-ff1de05e07a1" providerId="ADAL" clId="{A78F4FF2-BB82-410E-B0C9-1B1E17040B00}" dt="2025-04-23T02:20:28.798" v="17179" actId="165"/>
          <ac:spMkLst>
            <pc:docMk/>
            <pc:sldMk cId="797988825" sldId="258"/>
            <ac:spMk id="3148" creationId="{03CBB177-FB09-9234-58B0-10A92A813B37}"/>
          </ac:spMkLst>
        </pc:spChg>
        <pc:spChg chg="mod topLvl">
          <ac:chgData name="Zhu, Lida (ジュ リダ）" userId="e480d8bf-7de6-43ed-acdb-ff1de05e07a1" providerId="ADAL" clId="{A78F4FF2-BB82-410E-B0C9-1B1E17040B00}" dt="2025-04-23T02:20:28.798" v="17179" actId="165"/>
          <ac:spMkLst>
            <pc:docMk/>
            <pc:sldMk cId="797988825" sldId="258"/>
            <ac:spMk id="3151" creationId="{9366CF38-24C5-CE4B-4DA9-BDCA8BB3F7F3}"/>
          </ac:spMkLst>
        </pc:spChg>
        <pc:spChg chg="mod">
          <ac:chgData name="Zhu, Lida (ジュ リダ）" userId="e480d8bf-7de6-43ed-acdb-ff1de05e07a1" providerId="ADAL" clId="{A78F4FF2-BB82-410E-B0C9-1B1E17040B00}" dt="2025-04-23T02:20:40.737" v="17185" actId="164"/>
          <ac:spMkLst>
            <pc:docMk/>
            <pc:sldMk cId="797988825" sldId="258"/>
            <ac:spMk id="3159" creationId="{10AA8B77-DCCF-3DA1-E66E-875C875759B6}"/>
          </ac:spMkLst>
        </pc:spChg>
        <pc:spChg chg="mod">
          <ac:chgData name="Zhu, Lida (ジュ リダ）" userId="e480d8bf-7de6-43ed-acdb-ff1de05e07a1" providerId="ADAL" clId="{A78F4FF2-BB82-410E-B0C9-1B1E17040B00}" dt="2025-04-23T02:20:40.737" v="17185" actId="164"/>
          <ac:spMkLst>
            <pc:docMk/>
            <pc:sldMk cId="797988825" sldId="258"/>
            <ac:spMk id="3167" creationId="{FAE5B5B8-7F7B-B3A7-AD37-C5ED8884D5C4}"/>
          </ac:spMkLst>
        </pc:spChg>
        <pc:spChg chg="mod">
          <ac:chgData name="Zhu, Lida (ジュ リダ）" userId="e480d8bf-7de6-43ed-acdb-ff1de05e07a1" providerId="ADAL" clId="{A78F4FF2-BB82-410E-B0C9-1B1E17040B00}" dt="2025-04-23T02:19:36.675" v="17166" actId="27803"/>
          <ac:spMkLst>
            <pc:docMk/>
            <pc:sldMk cId="797988825" sldId="258"/>
            <ac:spMk id="3168" creationId="{13BC318F-27A9-9BB8-5E12-EE1A04CA2814}"/>
          </ac:spMkLst>
        </pc:spChg>
        <pc:spChg chg="mod">
          <ac:chgData name="Zhu, Lida (ジュ リダ）" userId="e480d8bf-7de6-43ed-acdb-ff1de05e07a1" providerId="ADAL" clId="{A78F4FF2-BB82-410E-B0C9-1B1E17040B00}" dt="2025-04-23T02:20:32.398" v="17183" actId="1076"/>
          <ac:spMkLst>
            <pc:docMk/>
            <pc:sldMk cId="797988825" sldId="258"/>
            <ac:spMk id="3173" creationId="{9EF4553A-151D-8A4C-8986-A3061C90C05B}"/>
          </ac:spMkLst>
        </pc:spChg>
        <pc:spChg chg="mod">
          <ac:chgData name="Zhu, Lida (ジュ リダ）" userId="e480d8bf-7de6-43ed-acdb-ff1de05e07a1" providerId="ADAL" clId="{A78F4FF2-BB82-410E-B0C9-1B1E17040B00}" dt="2025-04-23T02:20:40.737" v="17185" actId="164"/>
          <ac:spMkLst>
            <pc:docMk/>
            <pc:sldMk cId="797988825" sldId="258"/>
            <ac:spMk id="3176" creationId="{3DDE2D45-2479-0377-5FFF-588F8743EE1C}"/>
          </ac:spMkLst>
        </pc:spChg>
        <pc:spChg chg="mod">
          <ac:chgData name="Zhu, Lida (ジュ リダ）" userId="e480d8bf-7de6-43ed-acdb-ff1de05e07a1" providerId="ADAL" clId="{A78F4FF2-BB82-410E-B0C9-1B1E17040B00}" dt="2025-04-23T02:19:36.675" v="17166" actId="27803"/>
          <ac:spMkLst>
            <pc:docMk/>
            <pc:sldMk cId="797988825" sldId="258"/>
            <ac:spMk id="3187" creationId="{D013E758-EE65-7004-085B-064489FECCD0}"/>
          </ac:spMkLst>
        </pc:spChg>
        <pc:spChg chg="mod topLvl">
          <ac:chgData name="Zhu, Lida (ジュ リダ）" userId="e480d8bf-7de6-43ed-acdb-ff1de05e07a1" providerId="ADAL" clId="{A78F4FF2-BB82-410E-B0C9-1B1E17040B00}" dt="2025-04-23T02:20:40.737" v="17185" actId="164"/>
          <ac:spMkLst>
            <pc:docMk/>
            <pc:sldMk cId="797988825" sldId="258"/>
            <ac:spMk id="3198" creationId="{039D5C9F-797A-497A-A2DA-5D2B7C48BB95}"/>
          </ac:spMkLst>
        </pc:spChg>
        <pc:spChg chg="mod topLvl">
          <ac:chgData name="Zhu, Lida (ジュ リダ）" userId="e480d8bf-7de6-43ed-acdb-ff1de05e07a1" providerId="ADAL" clId="{A78F4FF2-BB82-410E-B0C9-1B1E17040B00}" dt="2025-04-23T02:20:28.798" v="17179" actId="165"/>
          <ac:spMkLst>
            <pc:docMk/>
            <pc:sldMk cId="797988825" sldId="258"/>
            <ac:spMk id="3199" creationId="{EF16ABB4-AB2A-C7D1-A369-A4FA89EC5679}"/>
          </ac:spMkLst>
        </pc:spChg>
        <pc:spChg chg="mod topLvl">
          <ac:chgData name="Zhu, Lida (ジュ リダ）" userId="e480d8bf-7de6-43ed-acdb-ff1de05e07a1" providerId="ADAL" clId="{A78F4FF2-BB82-410E-B0C9-1B1E17040B00}" dt="2025-04-23T02:20:28.798" v="17179" actId="165"/>
          <ac:spMkLst>
            <pc:docMk/>
            <pc:sldMk cId="797988825" sldId="258"/>
            <ac:spMk id="3212" creationId="{5A565CA5-8FF8-F89E-4159-CFC38E63EBFB}"/>
          </ac:spMkLst>
        </pc:spChg>
        <pc:spChg chg="mod">
          <ac:chgData name="Zhu, Lida (ジュ リダ）" userId="e480d8bf-7de6-43ed-acdb-ff1de05e07a1" providerId="ADAL" clId="{A78F4FF2-BB82-410E-B0C9-1B1E17040B00}" dt="2025-04-23T02:20:40.737" v="17185" actId="164"/>
          <ac:spMkLst>
            <pc:docMk/>
            <pc:sldMk cId="797988825" sldId="258"/>
            <ac:spMk id="3223" creationId="{89F06D48-0528-7722-9775-3BBC9FB581E2}"/>
          </ac:spMkLst>
        </pc:spChg>
        <pc:spChg chg="mod">
          <ac:chgData name="Zhu, Lida (ジュ リダ）" userId="e480d8bf-7de6-43ed-acdb-ff1de05e07a1" providerId="ADAL" clId="{A78F4FF2-BB82-410E-B0C9-1B1E17040B00}" dt="2025-04-23T02:20:31.177" v="17181" actId="1076"/>
          <ac:spMkLst>
            <pc:docMk/>
            <pc:sldMk cId="797988825" sldId="258"/>
            <ac:spMk id="3224" creationId="{BC041BE6-263A-8A1B-7560-7E4C47C6D494}"/>
          </ac:spMkLst>
        </pc:spChg>
        <pc:spChg chg="mod">
          <ac:chgData name="Zhu, Lida (ジュ リダ）" userId="e480d8bf-7de6-43ed-acdb-ff1de05e07a1" providerId="ADAL" clId="{A78F4FF2-BB82-410E-B0C9-1B1E17040B00}" dt="2025-04-23T02:20:03.105" v="17169" actId="1076"/>
          <ac:spMkLst>
            <pc:docMk/>
            <pc:sldMk cId="797988825" sldId="258"/>
            <ac:spMk id="3228" creationId="{93F51611-6F17-5C9C-1DAC-82ECB53DEF21}"/>
          </ac:spMkLst>
        </pc:spChg>
        <pc:spChg chg="mod">
          <ac:chgData name="Zhu, Lida (ジュ リダ）" userId="e480d8bf-7de6-43ed-acdb-ff1de05e07a1" providerId="ADAL" clId="{A78F4FF2-BB82-410E-B0C9-1B1E17040B00}" dt="2025-04-23T02:20:03.105" v="17169" actId="1076"/>
          <ac:spMkLst>
            <pc:docMk/>
            <pc:sldMk cId="797988825" sldId="258"/>
            <ac:spMk id="3229" creationId="{E7B67AC1-9F07-3846-E97D-0FC420E718B7}"/>
          </ac:spMkLst>
        </pc:spChg>
        <pc:spChg chg="mod">
          <ac:chgData name="Zhu, Lida (ジュ リダ）" userId="e480d8bf-7de6-43ed-acdb-ff1de05e07a1" providerId="ADAL" clId="{A78F4FF2-BB82-410E-B0C9-1B1E17040B00}" dt="2025-04-23T02:19:36.675" v="17166" actId="27803"/>
          <ac:spMkLst>
            <pc:docMk/>
            <pc:sldMk cId="797988825" sldId="258"/>
            <ac:spMk id="3230" creationId="{87B576D6-C571-C422-6BC1-AEAF3DFD7745}"/>
          </ac:spMkLst>
        </pc:spChg>
        <pc:spChg chg="mod topLvl">
          <ac:chgData name="Zhu, Lida (ジュ リダ）" userId="e480d8bf-7de6-43ed-acdb-ff1de05e07a1" providerId="ADAL" clId="{A78F4FF2-BB82-410E-B0C9-1B1E17040B00}" dt="2025-04-23T02:20:40.737" v="17185" actId="164"/>
          <ac:spMkLst>
            <pc:docMk/>
            <pc:sldMk cId="797988825" sldId="258"/>
            <ac:spMk id="3232" creationId="{DEDA6652-04E4-33F4-5956-CFA703A6585C}"/>
          </ac:spMkLst>
        </pc:spChg>
        <pc:spChg chg="mod">
          <ac:chgData name="Zhu, Lida (ジュ リダ）" userId="e480d8bf-7de6-43ed-acdb-ff1de05e07a1" providerId="ADAL" clId="{A78F4FF2-BB82-410E-B0C9-1B1E17040B00}" dt="2025-04-23T02:20:03.105" v="17169" actId="1076"/>
          <ac:spMkLst>
            <pc:docMk/>
            <pc:sldMk cId="797988825" sldId="258"/>
            <ac:spMk id="3234" creationId="{4467DB02-DEE3-1AB4-32F9-1B318A3CBAE3}"/>
          </ac:spMkLst>
        </pc:spChg>
        <pc:spChg chg="mod">
          <ac:chgData name="Zhu, Lida (ジュ リダ）" userId="e480d8bf-7de6-43ed-acdb-ff1de05e07a1" providerId="ADAL" clId="{A78F4FF2-BB82-410E-B0C9-1B1E17040B00}" dt="2025-04-23T02:20:03.105" v="17169" actId="1076"/>
          <ac:spMkLst>
            <pc:docMk/>
            <pc:sldMk cId="797988825" sldId="258"/>
            <ac:spMk id="3235" creationId="{99AF130C-205E-466B-50EA-C7EACE3FFD8E}"/>
          </ac:spMkLst>
        </pc:spChg>
        <pc:spChg chg="mod">
          <ac:chgData name="Zhu, Lida (ジュ リダ）" userId="e480d8bf-7de6-43ed-acdb-ff1de05e07a1" providerId="ADAL" clId="{A78F4FF2-BB82-410E-B0C9-1B1E17040B00}" dt="2025-04-23T02:20:03.105" v="17169" actId="1076"/>
          <ac:spMkLst>
            <pc:docMk/>
            <pc:sldMk cId="797988825" sldId="258"/>
            <ac:spMk id="3236" creationId="{E06F797D-E63F-1F5C-D180-371054F38066}"/>
          </ac:spMkLst>
        </pc:spChg>
        <pc:spChg chg="mod">
          <ac:chgData name="Zhu, Lida (ジュ リダ）" userId="e480d8bf-7de6-43ed-acdb-ff1de05e07a1" providerId="ADAL" clId="{A78F4FF2-BB82-410E-B0C9-1B1E17040B00}" dt="2025-04-23T02:19:59.304" v="17168" actId="1076"/>
          <ac:spMkLst>
            <pc:docMk/>
            <pc:sldMk cId="797988825" sldId="258"/>
            <ac:spMk id="3238" creationId="{54EB7801-FB8F-DA74-E823-1730E05B944C}"/>
          </ac:spMkLst>
        </pc:spChg>
        <pc:spChg chg="mod">
          <ac:chgData name="Zhu, Lida (ジュ リダ）" userId="e480d8bf-7de6-43ed-acdb-ff1de05e07a1" providerId="ADAL" clId="{A78F4FF2-BB82-410E-B0C9-1B1E17040B00}" dt="2025-04-23T02:20:03.105" v="17169" actId="1076"/>
          <ac:spMkLst>
            <pc:docMk/>
            <pc:sldMk cId="797988825" sldId="258"/>
            <ac:spMk id="3239" creationId="{486CA134-748E-14FC-BC08-20BBC7D526CA}"/>
          </ac:spMkLst>
        </pc:spChg>
        <pc:spChg chg="mod">
          <ac:chgData name="Zhu, Lida (ジュ リダ）" userId="e480d8bf-7de6-43ed-acdb-ff1de05e07a1" providerId="ADAL" clId="{A78F4FF2-BB82-410E-B0C9-1B1E17040B00}" dt="2025-04-23T02:20:03.105" v="17169" actId="1076"/>
          <ac:spMkLst>
            <pc:docMk/>
            <pc:sldMk cId="797988825" sldId="258"/>
            <ac:spMk id="3242" creationId="{A3E67D73-E63C-3003-B988-C1375D936861}"/>
          </ac:spMkLst>
        </pc:spChg>
        <pc:spChg chg="mod">
          <ac:chgData name="Zhu, Lida (ジュ リダ）" userId="e480d8bf-7de6-43ed-acdb-ff1de05e07a1" providerId="ADAL" clId="{A78F4FF2-BB82-410E-B0C9-1B1E17040B00}" dt="2025-04-23T02:20:03.105" v="17169" actId="1076"/>
          <ac:spMkLst>
            <pc:docMk/>
            <pc:sldMk cId="797988825" sldId="258"/>
            <ac:spMk id="3243" creationId="{39A22DE2-C28A-2C45-758A-ABFF32AB5074}"/>
          </ac:spMkLst>
        </pc:spChg>
        <pc:spChg chg="mod">
          <ac:chgData name="Zhu, Lida (ジュ リダ）" userId="e480d8bf-7de6-43ed-acdb-ff1de05e07a1" providerId="ADAL" clId="{A78F4FF2-BB82-410E-B0C9-1B1E17040B00}" dt="2025-04-23T02:45:02.706" v="17826" actId="165"/>
          <ac:spMkLst>
            <pc:docMk/>
            <pc:sldMk cId="797988825" sldId="258"/>
            <ac:spMk id="3513" creationId="{D1CF9866-4892-2168-1FF7-62C3A74A6D69}"/>
          </ac:spMkLst>
        </pc:spChg>
        <pc:spChg chg="mod topLvl">
          <ac:chgData name="Zhu, Lida (ジュ リダ）" userId="e480d8bf-7de6-43ed-acdb-ff1de05e07a1" providerId="ADAL" clId="{A78F4FF2-BB82-410E-B0C9-1B1E17040B00}" dt="2025-04-23T02:45:27.497" v="17835" actId="164"/>
          <ac:spMkLst>
            <pc:docMk/>
            <pc:sldMk cId="797988825" sldId="258"/>
            <ac:spMk id="3520" creationId="{3726F362-BF49-B2A5-D1D8-3BC56F8026FD}"/>
          </ac:spMkLst>
        </pc:spChg>
        <pc:spChg chg="mod topLvl">
          <ac:chgData name="Zhu, Lida (ジュ リダ）" userId="e480d8bf-7de6-43ed-acdb-ff1de05e07a1" providerId="ADAL" clId="{A78F4FF2-BB82-410E-B0C9-1B1E17040B00}" dt="2025-04-23T02:45:27.497" v="17835" actId="164"/>
          <ac:spMkLst>
            <pc:docMk/>
            <pc:sldMk cId="797988825" sldId="258"/>
            <ac:spMk id="3524" creationId="{D461773C-D1D8-228D-991F-6878B5A93AE6}"/>
          </ac:spMkLst>
        </pc:spChg>
        <pc:spChg chg="mod">
          <ac:chgData name="Zhu, Lida (ジュ リダ）" userId="e480d8bf-7de6-43ed-acdb-ff1de05e07a1" providerId="ADAL" clId="{A78F4FF2-BB82-410E-B0C9-1B1E17040B00}" dt="2025-04-23T02:45:02.706" v="17826" actId="165"/>
          <ac:spMkLst>
            <pc:docMk/>
            <pc:sldMk cId="797988825" sldId="258"/>
            <ac:spMk id="3527" creationId="{AC4B2A26-E63C-1C4C-FD6F-96428C5615A3}"/>
          </ac:spMkLst>
        </pc:spChg>
        <pc:spChg chg="mod">
          <ac:chgData name="Zhu, Lida (ジュ リダ）" userId="e480d8bf-7de6-43ed-acdb-ff1de05e07a1" providerId="ADAL" clId="{A78F4FF2-BB82-410E-B0C9-1B1E17040B00}" dt="2025-04-23T02:45:02.706" v="17826" actId="165"/>
          <ac:spMkLst>
            <pc:docMk/>
            <pc:sldMk cId="797988825" sldId="258"/>
            <ac:spMk id="3534" creationId="{21E9350F-E379-4D97-24C1-7967D60414F7}"/>
          </ac:spMkLst>
        </pc:spChg>
        <pc:spChg chg="mod topLvl">
          <ac:chgData name="Zhu, Lida (ジュ リダ）" userId="e480d8bf-7de6-43ed-acdb-ff1de05e07a1" providerId="ADAL" clId="{A78F4FF2-BB82-410E-B0C9-1B1E17040B00}" dt="2025-04-23T02:45:27.497" v="17835" actId="164"/>
          <ac:spMkLst>
            <pc:docMk/>
            <pc:sldMk cId="797988825" sldId="258"/>
            <ac:spMk id="3537" creationId="{8922E9BB-38E6-30A9-32F4-B74B3D9340E2}"/>
          </ac:spMkLst>
        </pc:spChg>
        <pc:spChg chg="mod">
          <ac:chgData name="Zhu, Lida (ジュ リダ）" userId="e480d8bf-7de6-43ed-acdb-ff1de05e07a1" providerId="ADAL" clId="{A78F4FF2-BB82-410E-B0C9-1B1E17040B00}" dt="2025-04-23T02:45:02.706" v="17826" actId="165"/>
          <ac:spMkLst>
            <pc:docMk/>
            <pc:sldMk cId="797988825" sldId="258"/>
            <ac:spMk id="3543" creationId="{3438D614-BD4E-B174-FB9C-E744EF8B590A}"/>
          </ac:spMkLst>
        </pc:spChg>
        <pc:spChg chg="mod topLvl">
          <ac:chgData name="Zhu, Lida (ジュ リダ）" userId="e480d8bf-7de6-43ed-acdb-ff1de05e07a1" providerId="ADAL" clId="{A78F4FF2-BB82-410E-B0C9-1B1E17040B00}" dt="2025-04-23T02:45:27.497" v="17835" actId="164"/>
          <ac:spMkLst>
            <pc:docMk/>
            <pc:sldMk cId="797988825" sldId="258"/>
            <ac:spMk id="3547" creationId="{F347ED76-DEC5-A975-3945-FFF999516D05}"/>
          </ac:spMkLst>
        </pc:spChg>
        <pc:spChg chg="mod">
          <ac:chgData name="Zhu, Lida (ジュ リダ）" userId="e480d8bf-7de6-43ed-acdb-ff1de05e07a1" providerId="ADAL" clId="{A78F4FF2-BB82-410E-B0C9-1B1E17040B00}" dt="2025-04-23T02:45:02.706" v="17826" actId="165"/>
          <ac:spMkLst>
            <pc:docMk/>
            <pc:sldMk cId="797988825" sldId="258"/>
            <ac:spMk id="3558" creationId="{EE5EA04C-3D4F-2626-19E9-FDF2DE47B138}"/>
          </ac:spMkLst>
        </pc:spChg>
        <pc:spChg chg="mod topLvl">
          <ac:chgData name="Zhu, Lida (ジュ リダ）" userId="e480d8bf-7de6-43ed-acdb-ff1de05e07a1" providerId="ADAL" clId="{A78F4FF2-BB82-410E-B0C9-1B1E17040B00}" dt="2025-04-23T02:45:27.497" v="17835" actId="164"/>
          <ac:spMkLst>
            <pc:docMk/>
            <pc:sldMk cId="797988825" sldId="258"/>
            <ac:spMk id="3562" creationId="{82938B50-36A4-C78A-CFA2-DB358659E456}"/>
          </ac:spMkLst>
        </pc:spChg>
        <pc:spChg chg="mod">
          <ac:chgData name="Zhu, Lida (ジュ リダ）" userId="e480d8bf-7de6-43ed-acdb-ff1de05e07a1" providerId="ADAL" clId="{A78F4FF2-BB82-410E-B0C9-1B1E17040B00}" dt="2025-04-23T02:45:02.706" v="17826" actId="165"/>
          <ac:spMkLst>
            <pc:docMk/>
            <pc:sldMk cId="797988825" sldId="258"/>
            <ac:spMk id="3564" creationId="{2045A4FB-0D41-CC02-8783-3B6D20134388}"/>
          </ac:spMkLst>
        </pc:spChg>
        <pc:spChg chg="mod topLvl">
          <ac:chgData name="Zhu, Lida (ジュ リダ）" userId="e480d8bf-7de6-43ed-acdb-ff1de05e07a1" providerId="ADAL" clId="{A78F4FF2-BB82-410E-B0C9-1B1E17040B00}" dt="2025-04-23T02:45:27.497" v="17835" actId="164"/>
          <ac:spMkLst>
            <pc:docMk/>
            <pc:sldMk cId="797988825" sldId="258"/>
            <ac:spMk id="3580" creationId="{1170C367-E4F5-5F69-5E3D-B98179A04BCA}"/>
          </ac:spMkLst>
        </pc:spChg>
        <pc:spChg chg="mod topLvl">
          <ac:chgData name="Zhu, Lida (ジュ リダ）" userId="e480d8bf-7de6-43ed-acdb-ff1de05e07a1" providerId="ADAL" clId="{A78F4FF2-BB82-410E-B0C9-1B1E17040B00}" dt="2025-04-23T02:45:27.497" v="17835" actId="164"/>
          <ac:spMkLst>
            <pc:docMk/>
            <pc:sldMk cId="797988825" sldId="258"/>
            <ac:spMk id="3582" creationId="{2442C815-7974-AC6B-243D-208D658407E6}"/>
          </ac:spMkLst>
        </pc:spChg>
        <pc:spChg chg="mod">
          <ac:chgData name="Zhu, Lida (ジュ リダ）" userId="e480d8bf-7de6-43ed-acdb-ff1de05e07a1" providerId="ADAL" clId="{A78F4FF2-BB82-410E-B0C9-1B1E17040B00}" dt="2025-04-23T02:45:02.706" v="17826" actId="165"/>
          <ac:spMkLst>
            <pc:docMk/>
            <pc:sldMk cId="797988825" sldId="258"/>
            <ac:spMk id="3586" creationId="{11E7C5B0-4C91-CF66-17F1-638DDA42CD62}"/>
          </ac:spMkLst>
        </pc:spChg>
        <pc:spChg chg="mod topLvl">
          <ac:chgData name="Zhu, Lida (ジュ リダ）" userId="e480d8bf-7de6-43ed-acdb-ff1de05e07a1" providerId="ADAL" clId="{A78F4FF2-BB82-410E-B0C9-1B1E17040B00}" dt="2025-04-23T02:45:27.497" v="17835" actId="164"/>
          <ac:spMkLst>
            <pc:docMk/>
            <pc:sldMk cId="797988825" sldId="258"/>
            <ac:spMk id="3589" creationId="{04B5CED7-9C89-9226-F78C-6F54D208331A}"/>
          </ac:spMkLst>
        </pc:spChg>
        <pc:spChg chg="mod topLvl">
          <ac:chgData name="Zhu, Lida (ジュ リダ）" userId="e480d8bf-7de6-43ed-acdb-ff1de05e07a1" providerId="ADAL" clId="{A78F4FF2-BB82-410E-B0C9-1B1E17040B00}" dt="2025-04-23T02:45:17.257" v="17832" actId="165"/>
          <ac:spMkLst>
            <pc:docMk/>
            <pc:sldMk cId="797988825" sldId="258"/>
            <ac:spMk id="3617" creationId="{8E0BB8D9-B1E5-15B4-AFBB-8B28F0E7F74A}"/>
          </ac:spMkLst>
        </pc:spChg>
        <pc:spChg chg="mod topLvl">
          <ac:chgData name="Zhu, Lida (ジュ リダ）" userId="e480d8bf-7de6-43ed-acdb-ff1de05e07a1" providerId="ADAL" clId="{A78F4FF2-BB82-410E-B0C9-1B1E17040B00}" dt="2025-04-23T02:45:27.497" v="17835" actId="164"/>
          <ac:spMkLst>
            <pc:docMk/>
            <pc:sldMk cId="797988825" sldId="258"/>
            <ac:spMk id="3618" creationId="{C5D026D9-586E-307F-C9CB-05204B559C85}"/>
          </ac:spMkLst>
        </pc:spChg>
        <pc:spChg chg="mod topLvl">
          <ac:chgData name="Zhu, Lida (ジュ リダ）" userId="e480d8bf-7de6-43ed-acdb-ff1de05e07a1" providerId="ADAL" clId="{A78F4FF2-BB82-410E-B0C9-1B1E17040B00}" dt="2025-04-23T02:45:23.212" v="17834" actId="165"/>
          <ac:spMkLst>
            <pc:docMk/>
            <pc:sldMk cId="797988825" sldId="258"/>
            <ac:spMk id="3621" creationId="{E9FBC62A-FB3A-4981-22A5-7B67A179C9D5}"/>
          </ac:spMkLst>
        </pc:spChg>
        <pc:spChg chg="mod topLvl">
          <ac:chgData name="Zhu, Lida (ジュ リダ）" userId="e480d8bf-7de6-43ed-acdb-ff1de05e07a1" providerId="ADAL" clId="{A78F4FF2-BB82-410E-B0C9-1B1E17040B00}" dt="2025-04-23T02:45:23.212" v="17834" actId="165"/>
          <ac:spMkLst>
            <pc:docMk/>
            <pc:sldMk cId="797988825" sldId="258"/>
            <ac:spMk id="3623" creationId="{7EBC3362-7D9F-BA99-8EB6-D4AF8EB05DB8}"/>
          </ac:spMkLst>
        </pc:spChg>
        <pc:spChg chg="mod topLvl">
          <ac:chgData name="Zhu, Lida (ジュ リダ）" userId="e480d8bf-7de6-43ed-acdb-ff1de05e07a1" providerId="ADAL" clId="{A78F4FF2-BB82-410E-B0C9-1B1E17040B00}" dt="2025-04-23T02:45:23.212" v="17834" actId="165"/>
          <ac:spMkLst>
            <pc:docMk/>
            <pc:sldMk cId="797988825" sldId="258"/>
            <ac:spMk id="3624" creationId="{C3FC0AA2-CB8C-D2E5-F045-AD21B52710B8}"/>
          </ac:spMkLst>
        </pc:spChg>
        <pc:spChg chg="mod topLvl">
          <ac:chgData name="Zhu, Lida (ジュ リダ）" userId="e480d8bf-7de6-43ed-acdb-ff1de05e07a1" providerId="ADAL" clId="{A78F4FF2-BB82-410E-B0C9-1B1E17040B00}" dt="2025-04-23T02:45:27.497" v="17835" actId="164"/>
          <ac:spMkLst>
            <pc:docMk/>
            <pc:sldMk cId="797988825" sldId="258"/>
            <ac:spMk id="3625" creationId="{0D023C88-F1A4-F95A-1E08-303B044E4CA6}"/>
          </ac:spMkLst>
        </pc:spChg>
        <pc:spChg chg="mod topLvl">
          <ac:chgData name="Zhu, Lida (ジュ リダ）" userId="e480d8bf-7de6-43ed-acdb-ff1de05e07a1" providerId="ADAL" clId="{A78F4FF2-BB82-410E-B0C9-1B1E17040B00}" dt="2025-04-23T02:45:23.212" v="17834" actId="165"/>
          <ac:spMkLst>
            <pc:docMk/>
            <pc:sldMk cId="797988825" sldId="258"/>
            <ac:spMk id="3626" creationId="{C18E6384-7B43-AB6B-9063-BD978FAC9962}"/>
          </ac:spMkLst>
        </pc:spChg>
        <pc:spChg chg="mod topLvl">
          <ac:chgData name="Zhu, Lida (ジュ リダ）" userId="e480d8bf-7de6-43ed-acdb-ff1de05e07a1" providerId="ADAL" clId="{A78F4FF2-BB82-410E-B0C9-1B1E17040B00}" dt="2025-04-23T02:45:23.212" v="17834" actId="165"/>
          <ac:spMkLst>
            <pc:docMk/>
            <pc:sldMk cId="797988825" sldId="258"/>
            <ac:spMk id="3628" creationId="{9B1F60C2-1EA1-62F2-C4BD-5E3DF5946A0C}"/>
          </ac:spMkLst>
        </pc:spChg>
        <pc:spChg chg="mod topLvl">
          <ac:chgData name="Zhu, Lida (ジュ リダ）" userId="e480d8bf-7de6-43ed-acdb-ff1de05e07a1" providerId="ADAL" clId="{A78F4FF2-BB82-410E-B0C9-1B1E17040B00}" dt="2025-04-23T02:45:23.212" v="17834" actId="165"/>
          <ac:spMkLst>
            <pc:docMk/>
            <pc:sldMk cId="797988825" sldId="258"/>
            <ac:spMk id="3629" creationId="{44C15CF4-CA7D-A2B0-42F0-F8033ED73E29}"/>
          </ac:spMkLst>
        </pc:spChg>
        <pc:spChg chg="mod topLvl">
          <ac:chgData name="Zhu, Lida (ジュ リダ）" userId="e480d8bf-7de6-43ed-acdb-ff1de05e07a1" providerId="ADAL" clId="{A78F4FF2-BB82-410E-B0C9-1B1E17040B00}" dt="2025-04-23T02:45:23.212" v="17834" actId="165"/>
          <ac:spMkLst>
            <pc:docMk/>
            <pc:sldMk cId="797988825" sldId="258"/>
            <ac:spMk id="3630" creationId="{BE76A101-68EA-EDA0-79C5-029E6F2F1358}"/>
          </ac:spMkLst>
        </pc:spChg>
        <pc:spChg chg="mod topLvl">
          <ac:chgData name="Zhu, Lida (ジュ リダ）" userId="e480d8bf-7de6-43ed-acdb-ff1de05e07a1" providerId="ADAL" clId="{A78F4FF2-BB82-410E-B0C9-1B1E17040B00}" dt="2025-04-23T02:45:23.212" v="17834" actId="165"/>
          <ac:spMkLst>
            <pc:docMk/>
            <pc:sldMk cId="797988825" sldId="258"/>
            <ac:spMk id="3631" creationId="{696D3614-9367-A4E7-2036-E7D3A2812D24}"/>
          </ac:spMkLst>
        </pc:spChg>
        <pc:spChg chg="mod topLvl">
          <ac:chgData name="Zhu, Lida (ジュ リダ）" userId="e480d8bf-7de6-43ed-acdb-ff1de05e07a1" providerId="ADAL" clId="{A78F4FF2-BB82-410E-B0C9-1B1E17040B00}" dt="2025-04-23T02:45:23.212" v="17834" actId="165"/>
          <ac:spMkLst>
            <pc:docMk/>
            <pc:sldMk cId="797988825" sldId="258"/>
            <ac:spMk id="3633" creationId="{48AEBAF1-A3D7-4EBD-8829-4B7A96EF414C}"/>
          </ac:spMkLst>
        </pc:spChg>
        <pc:spChg chg="add mod ord">
          <ac:chgData name="Zhu, Lida (ジュ リダ）" userId="e480d8bf-7de6-43ed-acdb-ff1de05e07a1" providerId="ADAL" clId="{A78F4FF2-BB82-410E-B0C9-1B1E17040B00}" dt="2025-04-23T07:49:35.708" v="21598" actId="164"/>
          <ac:spMkLst>
            <pc:docMk/>
            <pc:sldMk cId="797988825" sldId="258"/>
            <ac:spMk id="3796" creationId="{07DFA020-A735-C271-3C7F-171AB4C0D91F}"/>
          </ac:spMkLst>
        </pc:spChg>
        <pc:spChg chg="mod">
          <ac:chgData name="Zhu, Lida (ジュ リダ）" userId="e480d8bf-7de6-43ed-acdb-ff1de05e07a1" providerId="ADAL" clId="{A78F4FF2-BB82-410E-B0C9-1B1E17040B00}" dt="2025-04-23T05:30:19.005" v="18889"/>
          <ac:spMkLst>
            <pc:docMk/>
            <pc:sldMk cId="797988825" sldId="258"/>
            <ac:spMk id="3842" creationId="{82513D9C-2420-A7C6-5C60-0446AF3B19D6}"/>
          </ac:spMkLst>
        </pc:spChg>
        <pc:spChg chg="mod">
          <ac:chgData name="Zhu, Lida (ジュ リダ）" userId="e480d8bf-7de6-43ed-acdb-ff1de05e07a1" providerId="ADAL" clId="{A78F4FF2-BB82-410E-B0C9-1B1E17040B00}" dt="2025-04-23T05:30:19.005" v="18889"/>
          <ac:spMkLst>
            <pc:docMk/>
            <pc:sldMk cId="797988825" sldId="258"/>
            <ac:spMk id="3918" creationId="{405918AD-8884-4D3F-2E33-6F5323CAA22D}"/>
          </ac:spMkLst>
        </pc:spChg>
        <pc:spChg chg="mod">
          <ac:chgData name="Zhu, Lida (ジュ リダ）" userId="e480d8bf-7de6-43ed-acdb-ff1de05e07a1" providerId="ADAL" clId="{A78F4FF2-BB82-410E-B0C9-1B1E17040B00}" dt="2025-04-23T05:30:19.005" v="18889"/>
          <ac:spMkLst>
            <pc:docMk/>
            <pc:sldMk cId="797988825" sldId="258"/>
            <ac:spMk id="3962" creationId="{22EBDAB1-938E-A28C-202C-60B540662C57}"/>
          </ac:spMkLst>
        </pc:spChg>
        <pc:spChg chg="mod">
          <ac:chgData name="Zhu, Lida (ジュ リダ）" userId="e480d8bf-7de6-43ed-acdb-ff1de05e07a1" providerId="ADAL" clId="{A78F4FF2-BB82-410E-B0C9-1B1E17040B00}" dt="2025-04-23T05:30:19.005" v="18889"/>
          <ac:spMkLst>
            <pc:docMk/>
            <pc:sldMk cId="797988825" sldId="258"/>
            <ac:spMk id="3999" creationId="{98C788E1-96DD-7E66-A6F3-AD5F32DE1412}"/>
          </ac:spMkLst>
        </pc:spChg>
        <pc:spChg chg="mod">
          <ac:chgData name="Zhu, Lida (ジュ リダ）" userId="e480d8bf-7de6-43ed-acdb-ff1de05e07a1" providerId="ADAL" clId="{A78F4FF2-BB82-410E-B0C9-1B1E17040B00}" dt="2025-04-23T05:30:19.005" v="18889"/>
          <ac:spMkLst>
            <pc:docMk/>
            <pc:sldMk cId="797988825" sldId="258"/>
            <ac:spMk id="4037" creationId="{2BA32D2F-79CE-40CA-7068-90455BD7B700}"/>
          </ac:spMkLst>
        </pc:spChg>
        <pc:spChg chg="mod">
          <ac:chgData name="Zhu, Lida (ジュ リダ）" userId="e480d8bf-7de6-43ed-acdb-ff1de05e07a1" providerId="ADAL" clId="{A78F4FF2-BB82-410E-B0C9-1B1E17040B00}" dt="2025-04-23T05:30:19.005" v="18889"/>
          <ac:spMkLst>
            <pc:docMk/>
            <pc:sldMk cId="797988825" sldId="258"/>
            <ac:spMk id="4039" creationId="{6DEE5F46-97B7-35E0-F3F1-68F16E450626}"/>
          </ac:spMkLst>
        </pc:spChg>
        <pc:spChg chg="mod">
          <ac:chgData name="Zhu, Lida (ジュ リダ）" userId="e480d8bf-7de6-43ed-acdb-ff1de05e07a1" providerId="ADAL" clId="{A78F4FF2-BB82-410E-B0C9-1B1E17040B00}" dt="2025-04-23T05:30:19.005" v="18889"/>
          <ac:spMkLst>
            <pc:docMk/>
            <pc:sldMk cId="797988825" sldId="258"/>
            <ac:spMk id="4086" creationId="{05FC981C-C3E1-EC7A-E8C0-9187120D145F}"/>
          </ac:spMkLst>
        </pc:spChg>
        <pc:spChg chg="add mod">
          <ac:chgData name="Zhu, Lida (ジュ リダ）" userId="e480d8bf-7de6-43ed-acdb-ff1de05e07a1" providerId="ADAL" clId="{A78F4FF2-BB82-410E-B0C9-1B1E17040B00}" dt="2025-04-23T07:45:17.561" v="21512" actId="164"/>
          <ac:spMkLst>
            <pc:docMk/>
            <pc:sldMk cId="797988825" sldId="258"/>
            <ac:spMk id="4130" creationId="{AB0DC8B7-E2F6-2A91-2D75-8C816CBCB55A}"/>
          </ac:spMkLst>
        </pc:spChg>
        <pc:spChg chg="add mod">
          <ac:chgData name="Zhu, Lida (ジュ リダ）" userId="e480d8bf-7de6-43ed-acdb-ff1de05e07a1" providerId="ADAL" clId="{A78F4FF2-BB82-410E-B0C9-1B1E17040B00}" dt="2025-04-23T07:33:54.762" v="21319" actId="164"/>
          <ac:spMkLst>
            <pc:docMk/>
            <pc:sldMk cId="797988825" sldId="258"/>
            <ac:spMk id="4131" creationId="{1DA42385-B592-EE82-4192-FF743F48B44E}"/>
          </ac:spMkLst>
        </pc:spChg>
        <pc:spChg chg="add mod">
          <ac:chgData name="Zhu, Lida (ジュ リダ）" userId="e480d8bf-7de6-43ed-acdb-ff1de05e07a1" providerId="ADAL" clId="{A78F4FF2-BB82-410E-B0C9-1B1E17040B00}" dt="2025-04-23T07:37:29.507" v="21371" actId="14100"/>
          <ac:spMkLst>
            <pc:docMk/>
            <pc:sldMk cId="797988825" sldId="258"/>
            <ac:spMk id="4135" creationId="{3021187D-7BAE-3B85-A26A-52992E1DD997}"/>
          </ac:spMkLst>
        </pc:spChg>
        <pc:spChg chg="add mod ord">
          <ac:chgData name="Zhu, Lida (ジュ リダ）" userId="e480d8bf-7de6-43ed-acdb-ff1de05e07a1" providerId="ADAL" clId="{A78F4FF2-BB82-410E-B0C9-1B1E17040B00}" dt="2025-04-23T07:49:35.708" v="21598" actId="164"/>
          <ac:spMkLst>
            <pc:docMk/>
            <pc:sldMk cId="797988825" sldId="258"/>
            <ac:spMk id="4136" creationId="{CD000F76-3A5A-64EF-D22E-66C72235F27D}"/>
          </ac:spMkLst>
        </pc:spChg>
        <pc:spChg chg="add mod">
          <ac:chgData name="Zhu, Lida (ジュ リダ）" userId="e480d8bf-7de6-43ed-acdb-ff1de05e07a1" providerId="ADAL" clId="{A78F4FF2-BB82-410E-B0C9-1B1E17040B00}" dt="2025-04-23T07:38:29.071" v="21392" actId="1076"/>
          <ac:spMkLst>
            <pc:docMk/>
            <pc:sldMk cId="797988825" sldId="258"/>
            <ac:spMk id="4137" creationId="{AFFD1B3D-203D-2207-D273-B4B222D8C468}"/>
          </ac:spMkLst>
        </pc:spChg>
        <pc:spChg chg="add mod ord">
          <ac:chgData name="Zhu, Lida (ジュ リダ）" userId="e480d8bf-7de6-43ed-acdb-ff1de05e07a1" providerId="ADAL" clId="{A78F4FF2-BB82-410E-B0C9-1B1E17040B00}" dt="2025-04-23T07:49:35.708" v="21598" actId="164"/>
          <ac:spMkLst>
            <pc:docMk/>
            <pc:sldMk cId="797988825" sldId="258"/>
            <ac:spMk id="4138" creationId="{0D67FF02-E2C0-8657-4E0F-75FF2A0C8733}"/>
          </ac:spMkLst>
        </pc:spChg>
        <pc:spChg chg="add mod">
          <ac:chgData name="Zhu, Lida (ジュ リダ）" userId="e480d8bf-7de6-43ed-acdb-ff1de05e07a1" providerId="ADAL" clId="{A78F4FF2-BB82-410E-B0C9-1B1E17040B00}" dt="2025-04-23T07:49:35.708" v="21598" actId="164"/>
          <ac:spMkLst>
            <pc:docMk/>
            <pc:sldMk cId="797988825" sldId="258"/>
            <ac:spMk id="4139" creationId="{CE5A8405-F035-B076-2D94-6C5E9E6382CD}"/>
          </ac:spMkLst>
        </pc:spChg>
        <pc:spChg chg="add mod">
          <ac:chgData name="Zhu, Lida (ジュ リダ）" userId="e480d8bf-7de6-43ed-acdb-ff1de05e07a1" providerId="ADAL" clId="{A78F4FF2-BB82-410E-B0C9-1B1E17040B00}" dt="2025-04-23T07:51:04.850" v="21649" actId="1038"/>
          <ac:spMkLst>
            <pc:docMk/>
            <pc:sldMk cId="797988825" sldId="258"/>
            <ac:spMk id="4140" creationId="{5F4EAE00-304C-5E3D-B87E-452FFEF1E86F}"/>
          </ac:spMkLst>
        </pc:spChg>
        <pc:spChg chg="add mod">
          <ac:chgData name="Zhu, Lida (ジュ リダ）" userId="e480d8bf-7de6-43ed-acdb-ff1de05e07a1" providerId="ADAL" clId="{A78F4FF2-BB82-410E-B0C9-1B1E17040B00}" dt="2025-04-23T07:44:23.778" v="21498" actId="1036"/>
          <ac:spMkLst>
            <pc:docMk/>
            <pc:sldMk cId="797988825" sldId="258"/>
            <ac:spMk id="4152" creationId="{2B554048-53D6-2398-72B7-261F1C0D1812}"/>
          </ac:spMkLst>
        </pc:spChg>
        <pc:spChg chg="add mod">
          <ac:chgData name="Zhu, Lida (ジュ リダ）" userId="e480d8bf-7de6-43ed-acdb-ff1de05e07a1" providerId="ADAL" clId="{A78F4FF2-BB82-410E-B0C9-1B1E17040B00}" dt="2025-04-23T07:49:35.708" v="21598" actId="164"/>
          <ac:spMkLst>
            <pc:docMk/>
            <pc:sldMk cId="797988825" sldId="258"/>
            <ac:spMk id="4156" creationId="{DD9C8FB0-E4DD-842F-E145-872794FAAED9}"/>
          </ac:spMkLst>
        </pc:spChg>
        <pc:spChg chg="add mod">
          <ac:chgData name="Zhu, Lida (ジュ リダ）" userId="e480d8bf-7de6-43ed-acdb-ff1de05e07a1" providerId="ADAL" clId="{A78F4FF2-BB82-410E-B0C9-1B1E17040B00}" dt="2025-04-23T07:49:18.571" v="21596" actId="1036"/>
          <ac:spMkLst>
            <pc:docMk/>
            <pc:sldMk cId="797988825" sldId="258"/>
            <ac:spMk id="4352" creationId="{2D31F7D7-9155-D3EE-BBA2-3EB5E2D5B4FD}"/>
          </ac:spMkLst>
        </pc:spChg>
        <pc:spChg chg="mod">
          <ac:chgData name="Zhu, Lida (ジュ リダ）" userId="e480d8bf-7de6-43ed-acdb-ff1de05e07a1" providerId="ADAL" clId="{A78F4FF2-BB82-410E-B0C9-1B1E17040B00}" dt="2025-04-23T07:49:09.506" v="21593"/>
          <ac:spMkLst>
            <pc:docMk/>
            <pc:sldMk cId="797988825" sldId="258"/>
            <ac:spMk id="4356" creationId="{16FDFDB8-26FA-99D9-9617-582768FAD63A}"/>
          </ac:spMkLst>
        </pc:spChg>
        <pc:spChg chg="mod">
          <ac:chgData name="Zhu, Lida (ジュ リダ）" userId="e480d8bf-7de6-43ed-acdb-ff1de05e07a1" providerId="ADAL" clId="{A78F4FF2-BB82-410E-B0C9-1B1E17040B00}" dt="2025-04-23T07:49:09.506" v="21593"/>
          <ac:spMkLst>
            <pc:docMk/>
            <pc:sldMk cId="797988825" sldId="258"/>
            <ac:spMk id="4357" creationId="{A29ECBD9-EA22-0ABC-79FC-3272191BF2D5}"/>
          </ac:spMkLst>
        </pc:spChg>
        <pc:spChg chg="mod">
          <ac:chgData name="Zhu, Lida (ジュ リダ）" userId="e480d8bf-7de6-43ed-acdb-ff1de05e07a1" providerId="ADAL" clId="{A78F4FF2-BB82-410E-B0C9-1B1E17040B00}" dt="2025-04-23T07:49:09.506" v="21593"/>
          <ac:spMkLst>
            <pc:docMk/>
            <pc:sldMk cId="797988825" sldId="258"/>
            <ac:spMk id="4358" creationId="{EC6158BA-D26A-BED6-567D-8C8E72AE2D5A}"/>
          </ac:spMkLst>
        </pc:spChg>
        <pc:spChg chg="mod">
          <ac:chgData name="Zhu, Lida (ジュ リダ）" userId="e480d8bf-7de6-43ed-acdb-ff1de05e07a1" providerId="ADAL" clId="{A78F4FF2-BB82-410E-B0C9-1B1E17040B00}" dt="2025-04-24T00:46:23.081" v="24750" actId="208"/>
          <ac:spMkLst>
            <pc:docMk/>
            <pc:sldMk cId="797988825" sldId="258"/>
            <ac:spMk id="4359" creationId="{905BCC4C-8882-1DA1-4203-98272DC67B8B}"/>
          </ac:spMkLst>
        </pc:spChg>
        <pc:spChg chg="mod">
          <ac:chgData name="Zhu, Lida (ジュ リダ）" userId="e480d8bf-7de6-43ed-acdb-ff1de05e07a1" providerId="ADAL" clId="{A78F4FF2-BB82-410E-B0C9-1B1E17040B00}" dt="2025-04-23T05:30:19.005" v="18889"/>
          <ac:spMkLst>
            <pc:docMk/>
            <pc:sldMk cId="797988825" sldId="258"/>
            <ac:spMk id="4549" creationId="{B313D8BA-60A6-738A-39B3-CBEAAC8358FC}"/>
          </ac:spMkLst>
        </pc:spChg>
        <pc:spChg chg="mod">
          <ac:chgData name="Zhu, Lida (ジュ リダ）" userId="e480d8bf-7de6-43ed-acdb-ff1de05e07a1" providerId="ADAL" clId="{A78F4FF2-BB82-410E-B0C9-1B1E17040B00}" dt="2025-04-23T05:30:19.005" v="18889"/>
          <ac:spMkLst>
            <pc:docMk/>
            <pc:sldMk cId="797988825" sldId="258"/>
            <ac:spMk id="4563" creationId="{3F6CBF08-428F-260F-C420-F88646744B13}"/>
          </ac:spMkLst>
        </pc:spChg>
        <pc:spChg chg="mod">
          <ac:chgData name="Zhu, Lida (ジュ リダ）" userId="e480d8bf-7de6-43ed-acdb-ff1de05e07a1" providerId="ADAL" clId="{A78F4FF2-BB82-410E-B0C9-1B1E17040B00}" dt="2025-04-23T05:30:19.005" v="18889"/>
          <ac:spMkLst>
            <pc:docMk/>
            <pc:sldMk cId="797988825" sldId="258"/>
            <ac:spMk id="4591" creationId="{29A28BDD-B6DD-6289-3176-71D6A16990E7}"/>
          </ac:spMkLst>
        </pc:spChg>
        <pc:spChg chg="mod">
          <ac:chgData name="Zhu, Lida (ジュ リダ）" userId="e480d8bf-7de6-43ed-acdb-ff1de05e07a1" providerId="ADAL" clId="{A78F4FF2-BB82-410E-B0C9-1B1E17040B00}" dt="2025-04-23T07:49:09.506" v="21593"/>
          <ac:spMkLst>
            <pc:docMk/>
            <pc:sldMk cId="797988825" sldId="258"/>
            <ac:spMk id="4610" creationId="{1F629769-D8B7-467E-D88E-B46AEE3F2D1A}"/>
          </ac:spMkLst>
        </pc:spChg>
        <pc:spChg chg="mod">
          <ac:chgData name="Zhu, Lida (ジュ リダ）" userId="e480d8bf-7de6-43ed-acdb-ff1de05e07a1" providerId="ADAL" clId="{A78F4FF2-BB82-410E-B0C9-1B1E17040B00}" dt="2025-04-23T07:49:09.506" v="21593"/>
          <ac:spMkLst>
            <pc:docMk/>
            <pc:sldMk cId="797988825" sldId="258"/>
            <ac:spMk id="4611" creationId="{56CF6065-29C0-E3CC-78DE-4D3069695576}"/>
          </ac:spMkLst>
        </pc:spChg>
        <pc:spChg chg="mod">
          <ac:chgData name="Zhu, Lida (ジュ リダ）" userId="e480d8bf-7de6-43ed-acdb-ff1de05e07a1" providerId="ADAL" clId="{A78F4FF2-BB82-410E-B0C9-1B1E17040B00}" dt="2025-04-23T07:49:09.506" v="21593"/>
          <ac:spMkLst>
            <pc:docMk/>
            <pc:sldMk cId="797988825" sldId="258"/>
            <ac:spMk id="4612" creationId="{358A2306-6804-3CB8-FCB4-0F5E5682B50E}"/>
          </ac:spMkLst>
        </pc:spChg>
        <pc:spChg chg="mod">
          <ac:chgData name="Zhu, Lida (ジュ リダ）" userId="e480d8bf-7de6-43ed-acdb-ff1de05e07a1" providerId="ADAL" clId="{A78F4FF2-BB82-410E-B0C9-1B1E17040B00}" dt="2025-04-23T07:49:09.506" v="21593"/>
          <ac:spMkLst>
            <pc:docMk/>
            <pc:sldMk cId="797988825" sldId="258"/>
            <ac:spMk id="4613" creationId="{22A9214E-CA26-357C-8523-3CD08F8A2387}"/>
          </ac:spMkLst>
        </pc:spChg>
        <pc:spChg chg="mod">
          <ac:chgData name="Zhu, Lida (ジュ リダ）" userId="e480d8bf-7de6-43ed-acdb-ff1de05e07a1" providerId="ADAL" clId="{A78F4FF2-BB82-410E-B0C9-1B1E17040B00}" dt="2025-04-23T07:49:09.506" v="21593"/>
          <ac:spMkLst>
            <pc:docMk/>
            <pc:sldMk cId="797988825" sldId="258"/>
            <ac:spMk id="4616" creationId="{01367F59-093C-5B5E-8821-06969F0F5FB1}"/>
          </ac:spMkLst>
        </pc:spChg>
        <pc:spChg chg="mod">
          <ac:chgData name="Zhu, Lida (ジュ リダ）" userId="e480d8bf-7de6-43ed-acdb-ff1de05e07a1" providerId="ADAL" clId="{A78F4FF2-BB82-410E-B0C9-1B1E17040B00}" dt="2025-04-23T07:49:09.506" v="21593"/>
          <ac:spMkLst>
            <pc:docMk/>
            <pc:sldMk cId="797988825" sldId="258"/>
            <ac:spMk id="4618" creationId="{7496CFEE-9BDD-A491-28A3-61B6442EF3C1}"/>
          </ac:spMkLst>
        </pc:spChg>
        <pc:grpChg chg="mod">
          <ac:chgData name="Zhu, Lida (ジュ リダ）" userId="e480d8bf-7de6-43ed-acdb-ff1de05e07a1" providerId="ADAL" clId="{A78F4FF2-BB82-410E-B0C9-1B1E17040B00}" dt="2025-04-28T00:27:11.664" v="28826" actId="1037"/>
          <ac:grpSpMkLst>
            <pc:docMk/>
            <pc:sldMk cId="797988825" sldId="258"/>
            <ac:grpSpMk id="2" creationId="{9EB97366-86E2-98C9-466D-72B5BB91BB02}"/>
          </ac:grpSpMkLst>
        </pc:grpChg>
        <pc:grpChg chg="add mod">
          <ac:chgData name="Zhu, Lida (ジュ リダ）" userId="e480d8bf-7de6-43ed-acdb-ff1de05e07a1" providerId="ADAL" clId="{A78F4FF2-BB82-410E-B0C9-1B1E17040B00}" dt="2025-04-24T00:49:03.751" v="24752" actId="1076"/>
          <ac:grpSpMkLst>
            <pc:docMk/>
            <pc:sldMk cId="797988825" sldId="258"/>
            <ac:grpSpMk id="95" creationId="{5ACD620F-3A0B-E794-831B-CCE296FF8228}"/>
          </ac:grpSpMkLst>
        </pc:grpChg>
        <pc:grpChg chg="mod">
          <ac:chgData name="Zhu, Lida (ジュ リダ）" userId="e480d8bf-7de6-43ed-acdb-ff1de05e07a1" providerId="ADAL" clId="{A78F4FF2-BB82-410E-B0C9-1B1E17040B00}" dt="2025-04-23T05:27:39.061" v="18855" actId="1076"/>
          <ac:grpSpMkLst>
            <pc:docMk/>
            <pc:sldMk cId="797988825" sldId="258"/>
            <ac:grpSpMk id="3245" creationId="{E71772D6-0B30-35F7-B771-9FE9D20B548F}"/>
          </ac:grpSpMkLst>
        </pc:grpChg>
        <pc:grpChg chg="mod">
          <ac:chgData name="Zhu, Lida (ジュ リダ）" userId="e480d8bf-7de6-43ed-acdb-ff1de05e07a1" providerId="ADAL" clId="{A78F4FF2-BB82-410E-B0C9-1B1E17040B00}" dt="2025-04-23T05:30:06.292" v="18887" actId="1076"/>
          <ac:grpSpMkLst>
            <pc:docMk/>
            <pc:sldMk cId="797988825" sldId="258"/>
            <ac:grpSpMk id="3636" creationId="{050CC2DA-EBE5-7239-7B8C-AA3B9725FB3B}"/>
          </ac:grpSpMkLst>
        </pc:grpChg>
        <pc:grpChg chg="mod">
          <ac:chgData name="Zhu, Lida (ジュ リダ）" userId="e480d8bf-7de6-43ed-acdb-ff1de05e07a1" providerId="ADAL" clId="{A78F4FF2-BB82-410E-B0C9-1B1E17040B00}" dt="2025-04-23T05:30:22.325" v="18890" actId="1076"/>
          <ac:grpSpMkLst>
            <pc:docMk/>
            <pc:sldMk cId="797988825" sldId="258"/>
            <ac:grpSpMk id="3640" creationId="{EF8AEC19-EF87-22EF-5CB8-3464CF48EEA9}"/>
          </ac:grpSpMkLst>
        </pc:grpChg>
        <pc:grpChg chg="add mod">
          <ac:chgData name="Zhu, Lida (ジュ リダ）" userId="e480d8bf-7de6-43ed-acdb-ff1de05e07a1" providerId="ADAL" clId="{A78F4FF2-BB82-410E-B0C9-1B1E17040B00}" dt="2025-04-23T07:26:25.925" v="21175" actId="1036"/>
          <ac:grpSpMkLst>
            <pc:docMk/>
            <pc:sldMk cId="797988825" sldId="258"/>
            <ac:grpSpMk id="3778" creationId="{033815FE-5B3B-9519-D348-CDCF15CDC312}"/>
          </ac:grpSpMkLst>
        </pc:grpChg>
        <pc:grpChg chg="mod">
          <ac:chgData name="Zhu, Lida (ジュ リダ）" userId="e480d8bf-7de6-43ed-acdb-ff1de05e07a1" providerId="ADAL" clId="{A78F4FF2-BB82-410E-B0C9-1B1E17040B00}" dt="2025-04-24T00:48:58.897" v="24751" actId="1076"/>
          <ac:grpSpMkLst>
            <pc:docMk/>
            <pc:sldMk cId="797988825" sldId="258"/>
            <ac:grpSpMk id="4106" creationId="{ED5F4C0E-30A6-E6DB-4527-1473B32A9EB9}"/>
          </ac:grpSpMkLst>
        </pc:grpChg>
        <pc:grpChg chg="add mod ord">
          <ac:chgData name="Zhu, Lida (ジュ リダ）" userId="e480d8bf-7de6-43ed-acdb-ff1de05e07a1" providerId="ADAL" clId="{A78F4FF2-BB82-410E-B0C9-1B1E17040B00}" dt="2025-04-23T07:37:32.117" v="21372" actId="1076"/>
          <ac:grpSpMkLst>
            <pc:docMk/>
            <pc:sldMk cId="797988825" sldId="258"/>
            <ac:grpSpMk id="4132" creationId="{C221F716-B614-D78E-728C-9CB276D61E21}"/>
          </ac:grpSpMkLst>
        </pc:grpChg>
        <pc:grpChg chg="mod">
          <ac:chgData name="Zhu, Lida (ジュ リダ）" userId="e480d8bf-7de6-43ed-acdb-ff1de05e07a1" providerId="ADAL" clId="{A78F4FF2-BB82-410E-B0C9-1B1E17040B00}" dt="2025-04-23T07:44:12.483" v="21494" actId="1076"/>
          <ac:grpSpMkLst>
            <pc:docMk/>
            <pc:sldMk cId="797988825" sldId="258"/>
            <ac:grpSpMk id="4155" creationId="{8EEA2493-766E-E4C2-0F98-24AD8BF3B5D9}"/>
          </ac:grpSpMkLst>
        </pc:grpChg>
        <pc:grpChg chg="mod">
          <ac:chgData name="Zhu, Lida (ジュ リダ）" userId="e480d8bf-7de6-43ed-acdb-ff1de05e07a1" providerId="ADAL" clId="{A78F4FF2-BB82-410E-B0C9-1B1E17040B00}" dt="2025-04-23T05:30:31.688" v="18893" actId="1076"/>
          <ac:grpSpMkLst>
            <pc:docMk/>
            <pc:sldMk cId="797988825" sldId="258"/>
            <ac:grpSpMk id="4360" creationId="{0CBE9548-4316-E5C0-CA5D-1DE2667E72FF}"/>
          </ac:grpSpMkLst>
        </pc:grpChg>
        <pc:grpChg chg="mod">
          <ac:chgData name="Zhu, Lida (ジュ リダ）" userId="e480d8bf-7de6-43ed-acdb-ff1de05e07a1" providerId="ADAL" clId="{A78F4FF2-BB82-410E-B0C9-1B1E17040B00}" dt="2025-04-24T00:49:03.751" v="24752" actId="1076"/>
          <ac:grpSpMkLst>
            <pc:docMk/>
            <pc:sldMk cId="797988825" sldId="258"/>
            <ac:grpSpMk id="4620" creationId="{72D0637C-15CC-838F-77E4-DA4ED18877B6}"/>
          </ac:grpSpMkLst>
        </pc:grpChg>
        <pc:graphicFrameChg chg="modGraphic">
          <ac:chgData name="Zhu, Lida (ジュ リダ）" userId="e480d8bf-7de6-43ed-acdb-ff1de05e07a1" providerId="ADAL" clId="{A78F4FF2-BB82-410E-B0C9-1B1E17040B00}" dt="2025-04-24T01:15:32.625" v="25636"/>
          <ac:graphicFrameMkLst>
            <pc:docMk/>
            <pc:sldMk cId="797988825" sldId="258"/>
            <ac:graphicFrameMk id="4621" creationId="{32C091B7-4B31-D44E-61E5-FA38F7D34808}"/>
          </ac:graphicFrameMkLst>
        </pc:graphicFrameChg>
        <pc:picChg chg="mod">
          <ac:chgData name="Zhu, Lida (ジュ リダ）" userId="e480d8bf-7de6-43ed-acdb-ff1de05e07a1" providerId="ADAL" clId="{A78F4FF2-BB82-410E-B0C9-1B1E17040B00}" dt="2025-04-23T06:49:58.768" v="20902"/>
          <ac:picMkLst>
            <pc:docMk/>
            <pc:sldMk cId="797988825" sldId="258"/>
            <ac:picMk id="103" creationId="{0FE23C8F-0FE9-7F18-066A-26907D571AC0}"/>
          </ac:picMkLst>
        </pc:picChg>
        <pc:picChg chg="mod topLvl">
          <ac:chgData name="Zhu, Lida (ジュ リダ）" userId="e480d8bf-7de6-43ed-acdb-ff1de05e07a1" providerId="ADAL" clId="{A78F4FF2-BB82-410E-B0C9-1B1E17040B00}" dt="2025-04-23T07:44:10.605" v="21492" actId="14100"/>
          <ac:picMkLst>
            <pc:docMk/>
            <pc:sldMk cId="797988825" sldId="258"/>
            <ac:picMk id="4142" creationId="{A016FE65-93F8-B493-77A4-4AD350CC8B37}"/>
          </ac:picMkLst>
        </pc:picChg>
        <pc:picChg chg="mod topLvl">
          <ac:chgData name="Zhu, Lida (ジュ リダ）" userId="e480d8bf-7de6-43ed-acdb-ff1de05e07a1" providerId="ADAL" clId="{A78F4FF2-BB82-410E-B0C9-1B1E17040B00}" dt="2025-04-23T07:44:06.210" v="21491" actId="164"/>
          <ac:picMkLst>
            <pc:docMk/>
            <pc:sldMk cId="797988825" sldId="258"/>
            <ac:picMk id="4143" creationId="{E621AF73-E4A2-25B4-1AE7-784347E39AA7}"/>
          </ac:picMkLst>
        </pc:picChg>
        <pc:picChg chg="mod topLvl">
          <ac:chgData name="Zhu, Lida (ジュ リダ）" userId="e480d8bf-7de6-43ed-acdb-ff1de05e07a1" providerId="ADAL" clId="{A78F4FF2-BB82-410E-B0C9-1B1E17040B00}" dt="2025-04-23T07:42:57.515" v="21469" actId="1076"/>
          <ac:picMkLst>
            <pc:docMk/>
            <pc:sldMk cId="797988825" sldId="258"/>
            <ac:picMk id="4144" creationId="{303FB324-9F16-DFBE-ED04-1DB502671717}"/>
          </ac:picMkLst>
        </pc:picChg>
        <pc:picChg chg="mod topLvl">
          <ac:chgData name="Zhu, Lida (ジュ リダ）" userId="e480d8bf-7de6-43ed-acdb-ff1de05e07a1" providerId="ADAL" clId="{A78F4FF2-BB82-410E-B0C9-1B1E17040B00}" dt="2025-04-23T07:42:35.701" v="21457" actId="165"/>
          <ac:picMkLst>
            <pc:docMk/>
            <pc:sldMk cId="797988825" sldId="258"/>
            <ac:picMk id="4145" creationId="{ACBF9B84-A5FB-2D9F-9023-861300A00AED}"/>
          </ac:picMkLst>
        </pc:picChg>
        <pc:picChg chg="mod topLvl">
          <ac:chgData name="Zhu, Lida (ジュ リダ）" userId="e480d8bf-7de6-43ed-acdb-ff1de05e07a1" providerId="ADAL" clId="{A78F4FF2-BB82-410E-B0C9-1B1E17040B00}" dt="2025-04-23T07:44:06.210" v="21491" actId="164"/>
          <ac:picMkLst>
            <pc:docMk/>
            <pc:sldMk cId="797988825" sldId="258"/>
            <ac:picMk id="4146" creationId="{A5EC92E2-FFED-668E-AF91-463DD411BF6A}"/>
          </ac:picMkLst>
        </pc:picChg>
        <pc:picChg chg="mod topLvl">
          <ac:chgData name="Zhu, Lida (ジュ リダ）" userId="e480d8bf-7de6-43ed-acdb-ff1de05e07a1" providerId="ADAL" clId="{A78F4FF2-BB82-410E-B0C9-1B1E17040B00}" dt="2025-04-23T07:44:06.210" v="21491" actId="164"/>
          <ac:picMkLst>
            <pc:docMk/>
            <pc:sldMk cId="797988825" sldId="258"/>
            <ac:picMk id="4147" creationId="{C42F7776-163F-20D3-B3E6-EB59BC4D3A49}"/>
          </ac:picMkLst>
        </pc:picChg>
        <pc:picChg chg="mod topLvl">
          <ac:chgData name="Zhu, Lida (ジュ リダ）" userId="e480d8bf-7de6-43ed-acdb-ff1de05e07a1" providerId="ADAL" clId="{A78F4FF2-BB82-410E-B0C9-1B1E17040B00}" dt="2025-04-23T07:42:56.836" v="21468" actId="1076"/>
          <ac:picMkLst>
            <pc:docMk/>
            <pc:sldMk cId="797988825" sldId="258"/>
            <ac:picMk id="4148" creationId="{F46A5882-DD01-0782-6627-05453F3AA076}"/>
          </ac:picMkLst>
        </pc:picChg>
        <pc:picChg chg="mod topLvl">
          <ac:chgData name="Zhu, Lida (ジュ リダ）" userId="e480d8bf-7de6-43ed-acdb-ff1de05e07a1" providerId="ADAL" clId="{A78F4FF2-BB82-410E-B0C9-1B1E17040B00}" dt="2025-04-23T07:44:06.210" v="21491" actId="164"/>
          <ac:picMkLst>
            <pc:docMk/>
            <pc:sldMk cId="797988825" sldId="258"/>
            <ac:picMk id="4149" creationId="{48FB1A67-8894-E414-875C-B06D205AA473}"/>
          </ac:picMkLst>
        </pc:picChg>
        <pc:picChg chg="mod topLvl">
          <ac:chgData name="Zhu, Lida (ジュ リダ）" userId="e480d8bf-7de6-43ed-acdb-ff1de05e07a1" providerId="ADAL" clId="{A78F4FF2-BB82-410E-B0C9-1B1E17040B00}" dt="2025-04-23T07:44:06.210" v="21491" actId="164"/>
          <ac:picMkLst>
            <pc:docMk/>
            <pc:sldMk cId="797988825" sldId="258"/>
            <ac:picMk id="4150" creationId="{DFE7F28D-0127-945F-2EE3-123851BFB2B2}"/>
          </ac:picMkLst>
        </pc:picChg>
        <pc:picChg chg="mod topLvl">
          <ac:chgData name="Zhu, Lida (ジュ リダ）" userId="e480d8bf-7de6-43ed-acdb-ff1de05e07a1" providerId="ADAL" clId="{A78F4FF2-BB82-410E-B0C9-1B1E17040B00}" dt="2025-04-23T07:44:06.210" v="21491" actId="164"/>
          <ac:picMkLst>
            <pc:docMk/>
            <pc:sldMk cId="797988825" sldId="258"/>
            <ac:picMk id="4151" creationId="{EC258087-CDC6-CD7D-48FB-25751C567754}"/>
          </ac:picMkLst>
        </pc:picChg>
        <pc:picChg chg="add mod">
          <ac:chgData name="Zhu, Lida (ジュ リダ）" userId="e480d8bf-7de6-43ed-acdb-ff1de05e07a1" providerId="ADAL" clId="{A78F4FF2-BB82-410E-B0C9-1B1E17040B00}" dt="2025-04-23T07:44:06.210" v="21491" actId="164"/>
          <ac:picMkLst>
            <pc:docMk/>
            <pc:sldMk cId="797988825" sldId="258"/>
            <ac:picMk id="4153" creationId="{ACD513B7-B7A8-DCB8-2E6F-E67580CE8EC1}"/>
          </ac:picMkLst>
        </pc:picChg>
        <pc:picChg chg="add mod">
          <ac:chgData name="Zhu, Lida (ジュ リダ）" userId="e480d8bf-7de6-43ed-acdb-ff1de05e07a1" providerId="ADAL" clId="{A78F4FF2-BB82-410E-B0C9-1B1E17040B00}" dt="2025-04-23T07:44:06.210" v="21491" actId="164"/>
          <ac:picMkLst>
            <pc:docMk/>
            <pc:sldMk cId="797988825" sldId="258"/>
            <ac:picMk id="4154" creationId="{A2A389BB-E0FA-3693-9E82-0275A3057B4B}"/>
          </ac:picMkLst>
        </pc:picChg>
        <pc:cxnChg chg="mod">
          <ac:chgData name="Zhu, Lida (ジュ リダ）" userId="e480d8bf-7de6-43ed-acdb-ff1de05e07a1" providerId="ADAL" clId="{A78F4FF2-BB82-410E-B0C9-1B1E17040B00}" dt="2025-04-23T06:49:58.768" v="20902"/>
          <ac:cxnSpMkLst>
            <pc:docMk/>
            <pc:sldMk cId="797988825" sldId="258"/>
            <ac:cxnSpMk id="99" creationId="{B1AD7916-533F-1C9F-85A2-DB2AE947257F}"/>
          </ac:cxnSpMkLst>
        </pc:cxnChg>
        <pc:cxnChg chg="mod">
          <ac:chgData name="Zhu, Lida (ジュ リダ）" userId="e480d8bf-7de6-43ed-acdb-ff1de05e07a1" providerId="ADAL" clId="{A78F4FF2-BB82-410E-B0C9-1B1E17040B00}" dt="2025-04-23T06:49:58.768" v="20902"/>
          <ac:cxnSpMkLst>
            <pc:docMk/>
            <pc:sldMk cId="797988825" sldId="258"/>
            <ac:cxnSpMk id="100" creationId="{E1CAA96E-80ED-278B-8FCA-D1B0512F728B}"/>
          </ac:cxnSpMkLst>
        </pc:cxnChg>
      </pc:sldChg>
      <pc:sldChg chg="add del">
        <pc:chgData name="Zhu, Lida (ジュ リダ）" userId="e480d8bf-7de6-43ed-acdb-ff1de05e07a1" providerId="ADAL" clId="{A78F4FF2-BB82-410E-B0C9-1B1E17040B00}" dt="2025-04-24T05:39:35.938" v="27722" actId="47"/>
        <pc:sldMkLst>
          <pc:docMk/>
          <pc:sldMk cId="558950668" sldId="259"/>
        </pc:sldMkLst>
      </pc:sldChg>
      <pc:sldChg chg="add del ord">
        <pc:chgData name="Zhu, Lida (ジュ リダ）" userId="e480d8bf-7de6-43ed-acdb-ff1de05e07a1" providerId="ADAL" clId="{A78F4FF2-BB82-410E-B0C9-1B1E17040B00}" dt="2025-04-24T05:37:57.178" v="27713"/>
        <pc:sldMkLst>
          <pc:docMk/>
          <pc:sldMk cId="612804947" sldId="259"/>
        </pc:sldMkLst>
      </pc:sldChg>
      <pc:sldChg chg="add del">
        <pc:chgData name="Zhu, Lida (ジュ リダ）" userId="e480d8bf-7de6-43ed-acdb-ff1de05e07a1" providerId="ADAL" clId="{A78F4FF2-BB82-410E-B0C9-1B1E17040B00}" dt="2025-04-24T05:38:02.345" v="27715"/>
        <pc:sldMkLst>
          <pc:docMk/>
          <pc:sldMk cId="2566075366" sldId="259"/>
        </pc:sldMkLst>
      </pc:sldChg>
    </pc:docChg>
  </pc:docChgLst>
  <pc:docChgLst>
    <pc:chgData name="Zhu, Lida (ジュ リダ）" userId="e480d8bf-7de6-43ed-acdb-ff1de05e07a1" providerId="ADAL" clId="{55C0292C-EB59-4A70-B508-3AAAC15D4DC0}"/>
    <pc:docChg chg="undo redo custSel modSld">
      <pc:chgData name="Zhu, Lida (ジュ リダ）" userId="e480d8bf-7de6-43ed-acdb-ff1de05e07a1" providerId="ADAL" clId="{55C0292C-EB59-4A70-B508-3AAAC15D4DC0}" dt="2025-04-18T03:05:44.048" v="3995" actId="1035"/>
      <pc:docMkLst>
        <pc:docMk/>
      </pc:docMkLst>
      <pc:sldChg chg="addSp delSp modSp mod">
        <pc:chgData name="Zhu, Lida (ジュ リダ）" userId="e480d8bf-7de6-43ed-acdb-ff1de05e07a1" providerId="ADAL" clId="{55C0292C-EB59-4A70-B508-3AAAC15D4DC0}" dt="2025-04-18T03:05:44.048" v="3995" actId="1035"/>
        <pc:sldMkLst>
          <pc:docMk/>
          <pc:sldMk cId="719041589" sldId="256"/>
        </pc:sldMkLst>
        <pc:spChg chg="mod">
          <ac:chgData name="Zhu, Lida (ジュ リダ）" userId="e480d8bf-7de6-43ed-acdb-ff1de05e07a1" providerId="ADAL" clId="{55C0292C-EB59-4A70-B508-3AAAC15D4DC0}" dt="2025-04-18T02:27:49.297" v="3393" actId="20577"/>
          <ac:spMkLst>
            <pc:docMk/>
            <pc:sldMk cId="719041589" sldId="256"/>
            <ac:spMk id="5" creationId="{7E261FF7-D893-1F48-C540-A927B8A10969}"/>
          </ac:spMkLst>
        </pc:spChg>
        <pc:spChg chg="mod">
          <ac:chgData name="Zhu, Lida (ジュ リダ）" userId="e480d8bf-7de6-43ed-acdb-ff1de05e07a1" providerId="ADAL" clId="{55C0292C-EB59-4A70-B508-3AAAC15D4DC0}" dt="2025-04-18T02:43:27.127" v="3553" actId="13926"/>
          <ac:spMkLst>
            <pc:docMk/>
            <pc:sldMk cId="719041589" sldId="256"/>
            <ac:spMk id="7" creationId="{A1C23417-7CD3-3081-7E2A-54C299EBC12B}"/>
          </ac:spMkLst>
        </pc:spChg>
        <pc:spChg chg="mod">
          <ac:chgData name="Zhu, Lida (ジュ リダ）" userId="e480d8bf-7de6-43ed-acdb-ff1de05e07a1" providerId="ADAL" clId="{55C0292C-EB59-4A70-B508-3AAAC15D4DC0}" dt="2025-04-17T01:50:46.891" v="943" actId="21"/>
          <ac:spMkLst>
            <pc:docMk/>
            <pc:sldMk cId="719041589" sldId="256"/>
            <ac:spMk id="15" creationId="{D3A85396-E8A4-DDA1-CF95-5C2EFE0D707D}"/>
          </ac:spMkLst>
        </pc:spChg>
        <pc:spChg chg="mod">
          <ac:chgData name="Zhu, Lida (ジュ リダ）" userId="e480d8bf-7de6-43ed-acdb-ff1de05e07a1" providerId="ADAL" clId="{55C0292C-EB59-4A70-B508-3AAAC15D4DC0}" dt="2025-04-17T01:33:50.714" v="729" actId="1035"/>
          <ac:spMkLst>
            <pc:docMk/>
            <pc:sldMk cId="719041589" sldId="256"/>
            <ac:spMk id="22" creationId="{7D4542D5-CC3E-A4BD-C5FF-0BF2961528FE}"/>
          </ac:spMkLst>
        </pc:spChg>
        <pc:spChg chg="mod">
          <ac:chgData name="Zhu, Lida (ジュ リダ）" userId="e480d8bf-7de6-43ed-acdb-ff1de05e07a1" providerId="ADAL" clId="{55C0292C-EB59-4A70-B508-3AAAC15D4DC0}" dt="2025-04-18T01:04:57.930" v="2528" actId="20577"/>
          <ac:spMkLst>
            <pc:docMk/>
            <pc:sldMk cId="719041589" sldId="256"/>
            <ac:spMk id="23" creationId="{4B860E70-0F7B-DBAE-B021-FFCDE8AA277F}"/>
          </ac:spMkLst>
        </pc:spChg>
      </pc:sldChg>
      <pc:sldChg chg="addSp delSp modSp mod">
        <pc:chgData name="Zhu, Lida (ジュ リダ）" userId="e480d8bf-7de6-43ed-acdb-ff1de05e07a1" providerId="ADAL" clId="{55C0292C-EB59-4A70-B508-3AAAC15D4DC0}" dt="2025-04-17T23:13:04.121" v="1531" actId="1076"/>
        <pc:sldMkLst>
          <pc:docMk/>
          <pc:sldMk cId="1556235352" sldId="257"/>
        </pc:sldMkLst>
        <pc:spChg chg="mod">
          <ac:chgData name="Zhu, Lida (ジュ リダ）" userId="e480d8bf-7de6-43ed-acdb-ff1de05e07a1" providerId="ADAL" clId="{55C0292C-EB59-4A70-B508-3AAAC15D4DC0}" dt="2025-04-17T23:11:11.976" v="1513" actId="1076"/>
          <ac:spMkLst>
            <pc:docMk/>
            <pc:sldMk cId="1556235352" sldId="257"/>
            <ac:spMk id="33" creationId="{92132A34-2387-EB83-147F-432526C0D840}"/>
          </ac:spMkLst>
        </pc:spChg>
        <pc:spChg chg="mod">
          <ac:chgData name="Zhu, Lida (ジュ リダ）" userId="e480d8bf-7de6-43ed-acdb-ff1de05e07a1" providerId="ADAL" clId="{55C0292C-EB59-4A70-B508-3AAAC15D4DC0}" dt="2025-04-17T00:31:22.245" v="631"/>
          <ac:spMkLst>
            <pc:docMk/>
            <pc:sldMk cId="1556235352" sldId="257"/>
            <ac:spMk id="72" creationId="{0BD1504B-BC80-DC0C-233C-88C080B54B40}"/>
          </ac:spMkLst>
        </pc:spChg>
        <pc:grpChg chg="add mod">
          <ac:chgData name="Zhu, Lida (ジュ リダ）" userId="e480d8bf-7de6-43ed-acdb-ff1de05e07a1" providerId="ADAL" clId="{55C0292C-EB59-4A70-B508-3AAAC15D4DC0}" dt="2025-04-17T00:31:24.748" v="632" actId="1076"/>
          <ac:grpSpMkLst>
            <pc:docMk/>
            <pc:sldMk cId="1556235352" sldId="257"/>
            <ac:grpSpMk id="224" creationId="{96DAE331-610D-C052-0907-651B0D3B0722}"/>
          </ac:grpSpMkLst>
        </pc:grpChg>
        <pc:picChg chg="mod modCrop">
          <ac:chgData name="Zhu, Lida (ジュ リダ）" userId="e480d8bf-7de6-43ed-acdb-ff1de05e07a1" providerId="ADAL" clId="{55C0292C-EB59-4A70-B508-3AAAC15D4DC0}" dt="2025-04-17T23:12:33.553" v="1520" actId="1076"/>
          <ac:picMkLst>
            <pc:docMk/>
            <pc:sldMk cId="1556235352" sldId="257"/>
            <ac:picMk id="4" creationId="{31E5ED8D-B835-5112-A678-57FC32F5E0DB}"/>
          </ac:picMkLst>
        </pc:picChg>
        <pc:picChg chg="mod">
          <ac:chgData name="Zhu, Lida (ジュ リダ）" userId="e480d8bf-7de6-43ed-acdb-ff1de05e07a1" providerId="ADAL" clId="{55C0292C-EB59-4A70-B508-3AAAC15D4DC0}" dt="2025-04-17T00:31:22.245" v="631"/>
          <ac:picMkLst>
            <pc:docMk/>
            <pc:sldMk cId="1556235352" sldId="257"/>
            <ac:picMk id="81" creationId="{EF16A7C2-64A6-6D25-4A42-178E1A187417}"/>
          </ac:picMkLst>
        </pc:pic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J:\Data_2025\20250326_Jurkat4.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J:\Data_2025\20250326_Jurkat4.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J:\Data_2025\20250326_Jurkat4.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J:\Data_2025\20250326_Jurkat4.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J:\Data_2025\20250326_Jurkat4.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J:\Data_2025\20250326_Jurkat4.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Sheet1!$E$35:$E$49</cx:f>
        <cx:lvl ptCount="15" formatCode="G/通用格式">
          <cx:pt idx="0">4</cx:pt>
          <cx:pt idx="1">4.7000000000000002</cx:pt>
          <cx:pt idx="2">6</cx:pt>
          <cx:pt idx="3">27.899999999999999</cx:pt>
          <cx:pt idx="4">34.100000000000001</cx:pt>
          <cx:pt idx="5">26.100000000000001</cx:pt>
          <cx:pt idx="6">41.399999999999999</cx:pt>
          <cx:pt idx="7">41.899999999999999</cx:pt>
          <cx:pt idx="8">53.799999999999997</cx:pt>
          <cx:pt idx="9">60.899999999999999</cx:pt>
          <cx:pt idx="10">70.099999999999994</cx:pt>
          <cx:pt idx="11">75.599999999999994</cx:pt>
          <cx:pt idx="12">87.700000000000003</cx:pt>
          <cx:pt idx="13">87.200000000000003</cx:pt>
          <cx:pt idx="14">84</cx:pt>
        </cx:lvl>
      </cx:numDim>
    </cx:data>
    <cx:data id="1">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Sheet1!$F$35:$F$49</cx:f>
        <cx:lvl ptCount="15" formatCode="G/通用格式">
          <cx:pt idx="0">7</cx:pt>
          <cx:pt idx="1">7.7999999999999998</cx:pt>
          <cx:pt idx="2">11.4</cx:pt>
          <cx:pt idx="3">36.299999999999997</cx:pt>
          <cx:pt idx="4">42.299999999999997</cx:pt>
          <cx:pt idx="5">34.299999999999997</cx:pt>
          <cx:pt idx="6">48.600000000000001</cx:pt>
          <cx:pt idx="7">49.700000000000003</cx:pt>
          <cx:pt idx="8">61.200000000000003</cx:pt>
          <cx:pt idx="9">65.799999999999997</cx:pt>
          <cx:pt idx="10">77.599999999999994</cx:pt>
          <cx:pt idx="11">82.200000000000003</cx:pt>
          <cx:pt idx="12">91.900000000000006</cx:pt>
          <cx:pt idx="13">93.099999999999994</cx:pt>
          <cx:pt idx="14">91.799999999999997</cx:pt>
        </cx:lvl>
      </cx:numDim>
    </cx:data>
    <cx:data id="2">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Sheet1!$G$35:$G$49</cx:f>
        <cx:lvl ptCount="15" formatCode="G/通用格式">
          <cx:pt idx="0">12.800000000000001</cx:pt>
          <cx:pt idx="1">13.5</cx:pt>
          <cx:pt idx="2">21.199999999999999</cx:pt>
          <cx:pt idx="3">48.299999999999997</cx:pt>
          <cx:pt idx="4">54.5</cx:pt>
          <cx:pt idx="5">46.299999999999997</cx:pt>
          <cx:pt idx="6">58.100000000000001</cx:pt>
          <cx:pt idx="7">59</cx:pt>
          <cx:pt idx="8">69.299999999999997</cx:pt>
          <cx:pt idx="9">72.799999999999997</cx:pt>
          <cx:pt idx="10">83.700000000000003</cx:pt>
          <cx:pt idx="11">88.200000000000003</cx:pt>
          <cx:pt idx="12">95.099999999999994</cx:pt>
          <cx:pt idx="13">97.5</cx:pt>
          <cx:pt idx="14">97.299999999999997</cx:pt>
        </cx:lvl>
      </cx:numDim>
    </cx:data>
  </cx:chartData>
  <cx:chart>
    <cx:title pos="t" align="ctr" overlay="0">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Thresholding impact on viability of various living/dead mixture</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plotArea>
      <cx:plotAreaRegion>
        <cx:series layoutId="boxWhisker" uniqueId="{00000001-CF9A-4408-9BA0-8E820DB035F8}" formatIdx="1">
          <cx:spPr>
            <a:solidFill>
              <a:srgbClr val="FFC000">
                <a:alpha val="30000"/>
              </a:srgbClr>
            </a:solidFill>
            <a:ln w="25400">
              <a:solidFill>
                <a:schemeClr val="accent2">
                  <a:alpha val="30000"/>
                </a:schemeClr>
              </a:solidFill>
            </a:ln>
          </cx:spPr>
          <cx:dataId val="0"/>
          <cx:layoutPr>
            <cx:visibility meanLine="1" meanMarker="1" nonoutliers="0" outliers="1"/>
            <cx:statistics quartileMethod="inclusive"/>
          </cx:layoutPr>
        </cx:series>
        <cx:series layoutId="boxWhisker" uniqueId="{00000000-CE23-4FA3-9FB4-82878E0AEB12}" formatIdx="3">
          <cx:spPr>
            <a:solidFill>
              <a:srgbClr val="0070C0">
                <a:alpha val="30000"/>
              </a:srgbClr>
            </a:solidFill>
            <a:ln w="25400">
              <a:solidFill>
                <a:srgbClr val="0070C0">
                  <a:alpha val="80000"/>
                </a:srgbClr>
              </a:solidFill>
            </a:ln>
          </cx:spPr>
          <cx:dataId val="1"/>
          <cx:layoutPr>
            <cx:visibility meanLine="1" meanMarker="1" nonoutliers="0" outliers="1"/>
            <cx:statistics quartileMethod="inclusive"/>
          </cx:layoutPr>
        </cx:series>
        <cx:series layoutId="boxWhisker" uniqueId="{00000001-CE23-4FA3-9FB4-82878E0AEB12}" formatIdx="4">
          <cx:spPr>
            <a:solidFill>
              <a:srgbClr val="00B050">
                <a:alpha val="50000"/>
              </a:srgbClr>
            </a:solidFill>
            <a:ln w="25400">
              <a:solidFill>
                <a:schemeClr val="accent3">
                  <a:alpha val="30000"/>
                </a:schemeClr>
              </a:solidFill>
            </a:ln>
          </cx:spPr>
          <cx:dataId val="2"/>
          <cx:layoutPr>
            <cx:visibility meanLine="1" meanMarker="1" nonoutliers="0" outliers="1"/>
            <cx:statistics quartileMethod="inclusive"/>
          </cx:layoutPr>
        </cx:series>
      </cx:plotAreaRegion>
      <cx:axis id="0">
        <cx:catScaling gapWidth="0.5"/>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Living cell mixture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txPr>
          <a:bodyPr spcFirstLastPara="1" vertOverflow="ellipsis" horzOverflow="overflow" wrap="square" lIns="0" tIns="0" rIns="0" bIns="0" anchor="ctr" anchorCtr="1"/>
          <a:lstStyle/>
          <a:p>
            <a:pPr algn="ctr" rtl="0">
              <a:defRPr sz="2800"/>
            </a:pPr>
            <a:endParaRPr lang="zh-CN" altLang="en-US" sz="2800" b="0" i="0" u="none" strike="noStrike" baseline="0">
              <a:solidFill>
                <a:sysClr val="windowText" lastClr="000000">
                  <a:lumMod val="65000"/>
                  <a:lumOff val="35000"/>
                </a:sysClr>
              </a:solidFill>
              <a:latin typeface="Calibri" panose="020F0502020204030204"/>
              <a:ea typeface="等线" panose="02010600030101010101" pitchFamily="2" charset="-122"/>
            </a:endParaRPr>
          </a:p>
        </cx:txPr>
      </cx:axis>
      <cx:axis id="1">
        <cx:valScaling max="100"/>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Viability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txPr>
          <a:bodyPr spcFirstLastPara="1" vertOverflow="ellipsis" horzOverflow="overflow" wrap="square" lIns="0" tIns="0" rIns="0" bIns="0" anchor="ctr" anchorCtr="1"/>
          <a:lstStyle/>
          <a:p>
            <a:pPr algn="ctr" rtl="0">
              <a:defRPr sz="2400"/>
            </a:pPr>
            <a:endParaRPr lang="zh-CN" altLang="en-US" sz="2400" b="0" i="0" u="none" strike="noStrike" baseline="0">
              <a:solidFill>
                <a:sysClr val="windowText" lastClr="000000">
                  <a:lumMod val="65000"/>
                  <a:lumOff val="35000"/>
                </a:sysClr>
              </a:solidFill>
              <a:latin typeface="Calibri" panose="020F0502020204030204"/>
              <a:ea typeface="等线" panose="02010600030101010101" pitchFamily="2" charset="-122"/>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Sheet1!$B$3:$B$20</cx:f>
        <cx:lvl ptCount="18">
          <cx:pt idx="0">0</cx:pt>
          <cx:pt idx="1">0</cx:pt>
          <cx:pt idx="2">0</cx:pt>
          <cx:pt idx="3">30</cx:pt>
          <cx:pt idx="4">30</cx:pt>
          <cx:pt idx="5">30</cx:pt>
          <cx:pt idx="6">60</cx:pt>
          <cx:pt idx="7">60</cx:pt>
          <cx:pt idx="8">60</cx:pt>
          <cx:pt idx="9">90</cx:pt>
          <cx:pt idx="10">90</cx:pt>
          <cx:pt idx="11">90</cx:pt>
          <cx:pt idx="12">120</cx:pt>
          <cx:pt idx="13">120</cx:pt>
          <cx:pt idx="14">120</cx:pt>
          <cx:pt idx="15">150</cx:pt>
          <cx:pt idx="16">150</cx:pt>
          <cx:pt idx="17">150</cx:pt>
        </cx:lvl>
      </cx:strDim>
      <cx:numDim type="val">
        <cx:f>Sheet1!$C$3:$C$20</cx:f>
        <cx:lvl ptCount="18" formatCode="G/通用格式">
          <cx:pt idx="0">90.5</cx:pt>
          <cx:pt idx="1">91</cx:pt>
          <cx:pt idx="2">88.599999999999994</cx:pt>
          <cx:pt idx="3">76.900000000000006</cx:pt>
          <cx:pt idx="4">76.299999999999997</cx:pt>
          <cx:pt idx="5">81.799999999999997</cx:pt>
          <cx:pt idx="6">64</cx:pt>
          <cx:pt idx="7">70</cx:pt>
          <cx:pt idx="8">72.299999999999997</cx:pt>
          <cx:pt idx="9">41.700000000000003</cx:pt>
          <cx:pt idx="10">46</cx:pt>
          <cx:pt idx="11">64.799999999999997</cx:pt>
          <cx:pt idx="12">24.800000000000001</cx:pt>
          <cx:pt idx="13">12.9</cx:pt>
          <cx:pt idx="14">19.5</cx:pt>
          <cx:pt idx="15">11.4</cx:pt>
          <cx:pt idx="16">14.4</cx:pt>
          <cx:pt idx="17">13.1</cx:pt>
        </cx:lvl>
      </cx:numDim>
    </cx:data>
    <cx:data id="1">
      <cx:strDim type="cat">
        <cx:f>Sheet1!$B$3:$B$20</cx:f>
        <cx:lvl ptCount="18">
          <cx:pt idx="0">0</cx:pt>
          <cx:pt idx="1">0</cx:pt>
          <cx:pt idx="2">0</cx:pt>
          <cx:pt idx="3">30</cx:pt>
          <cx:pt idx="4">30</cx:pt>
          <cx:pt idx="5">30</cx:pt>
          <cx:pt idx="6">60</cx:pt>
          <cx:pt idx="7">60</cx:pt>
          <cx:pt idx="8">60</cx:pt>
          <cx:pt idx="9">90</cx:pt>
          <cx:pt idx="10">90</cx:pt>
          <cx:pt idx="11">90</cx:pt>
          <cx:pt idx="12">120</cx:pt>
          <cx:pt idx="13">120</cx:pt>
          <cx:pt idx="14">120</cx:pt>
          <cx:pt idx="15">150</cx:pt>
          <cx:pt idx="16">150</cx:pt>
          <cx:pt idx="17">150</cx:pt>
        </cx:lvl>
      </cx:strDim>
      <cx:numDim type="val">
        <cx:f>Sheet1!$F$3:$F$20</cx:f>
        <cx:lvl ptCount="18" formatCode="G/通用格式">
          <cx:pt idx="0">96.799999999999997</cx:pt>
          <cx:pt idx="1">96.5</cx:pt>
          <cx:pt idx="2">91.900000000000006</cx:pt>
          <cx:pt idx="3">82.299999999999997</cx:pt>
          <cx:pt idx="4">79.200000000000003</cx:pt>
          <cx:pt idx="5">80.900000000000006</cx:pt>
          <cx:pt idx="6">58</cx:pt>
          <cx:pt idx="7">79.700000000000003</cx:pt>
          <cx:pt idx="8">63.299999999999997</cx:pt>
          <cx:pt idx="9">35</cx:pt>
          <cx:pt idx="10">31.800000000000001</cx:pt>
          <cx:pt idx="11">34.799999999999997</cx:pt>
          <cx:pt idx="12">10.4</cx:pt>
          <cx:pt idx="13">10.699999999999999</cx:pt>
          <cx:pt idx="14">12</cx:pt>
          <cx:pt idx="15">0.5</cx:pt>
          <cx:pt idx="16">0.20000000000000001</cx:pt>
          <cx:pt idx="17">0</cx:pt>
        </cx:lvl>
      </cx:numDim>
    </cx:data>
  </cx:chartData>
  <cx:chart>
    <cx:title pos="t" align="ctr" overlay="0">
      <cx:tx>
        <cx:rich>
          <a:bodyPr spcFirstLastPara="1" vertOverflow="ellipsis" horzOverflow="overflow" wrap="square" lIns="0" tIns="0" rIns="0" bIns="0" anchor="ctr" anchorCtr="1"/>
          <a:lstStyle/>
          <a:p>
            <a:pPr algn="ctr" rtl="0">
              <a:defRPr sz="1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Viability decrease during heat shock</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plotArea>
      <cx:plotAreaRegion>
        <cx:series layoutId="boxWhisker" uniqueId="{9A5B6EE7-91AA-4D54-954F-03CB102569B6}" formatIdx="0">
          <cx:tx>
            <cx:txData>
              <cx:f/>
              <cx:v>NC</cx:v>
            </cx:txData>
          </cx:tx>
          <cx:spPr>
            <a:solidFill>
              <a:schemeClr val="tx1">
                <a:lumMod val="50000"/>
                <a:lumOff val="50000"/>
                <a:alpha val="80000"/>
              </a:schemeClr>
            </a:solidFill>
            <a:ln w="31750">
              <a:solidFill>
                <a:schemeClr val="tx1">
                  <a:alpha val="80000"/>
                </a:schemeClr>
              </a:solidFill>
            </a:ln>
          </cx:spPr>
          <cx:dataId val="0"/>
          <cx:layoutPr>
            <cx:visibility meanLine="1" meanMarker="1" nonoutliers="0" outliers="1"/>
            <cx:statistics quartileMethod="inclusive"/>
          </cx:layoutPr>
        </cx:series>
        <cx:series layoutId="boxWhisker" uniqueId="{00000001-6066-4B63-89E2-0CE19095BDC4}" formatIdx="3">
          <cx:tx>
            <cx:txData>
              <cx:f/>
              <cx:v>OCT</cx:v>
            </cx:txData>
          </cx:tx>
          <cx:spPr>
            <a:solidFill>
              <a:srgbClr val="0070C0">
                <a:alpha val="30000"/>
              </a:srgbClr>
            </a:solidFill>
            <a:ln w="31750">
              <a:solidFill>
                <a:srgbClr val="0070C0">
                  <a:alpha val="50000"/>
                </a:srgbClr>
              </a:solidFill>
            </a:ln>
          </cx:spPr>
          <cx:dataId val="1"/>
          <cx:layoutPr>
            <cx:visibility meanLine="1" nonoutliers="0"/>
            <cx:statistics quartileMethod="inclusive"/>
          </cx:layoutPr>
        </cx:series>
      </cx:plotAreaRegion>
      <cx:axis id="0">
        <cx:catScaling gapWidth="1"/>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Time (min)</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txPr>
          <a:bodyPr spcFirstLastPara="1" vertOverflow="ellipsis" horzOverflow="overflow" wrap="square" lIns="0" tIns="0" rIns="0" bIns="0" anchor="ctr" anchorCtr="1"/>
          <a:lstStyle/>
          <a:p>
            <a:pPr algn="ctr" rtl="0">
              <a:defRPr sz="2800">
                <a:latin typeface="Calibri" panose="020F0502020204030204" pitchFamily="34" charset="0"/>
                <a:ea typeface="Calibri" panose="020F0502020204030204" pitchFamily="34" charset="0"/>
                <a:cs typeface="Calibri" panose="020F0502020204030204" pitchFamily="34" charset="0"/>
              </a:defRPr>
            </a:pPr>
            <a:endParaRPr lang="zh-CN" altLang="en-US" sz="2800" b="0" i="0" u="none" strike="noStrike" baseline="0">
              <a:solidFill>
                <a:sysClr val="windowText" lastClr="000000">
                  <a:lumMod val="65000"/>
                  <a:lumOff val="35000"/>
                </a:sysClr>
              </a:solidFill>
              <a:latin typeface="Calibri" panose="020F0502020204030204" pitchFamily="34" charset="0"/>
              <a:ea typeface="等线" panose="02010600030101010101" pitchFamily="2" charset="-122"/>
              <a:cs typeface="Calibri" panose="020F0502020204030204" pitchFamily="34" charset="0"/>
            </a:endParaRPr>
          </a:p>
        </cx:txPr>
      </cx:axis>
      <cx:axis id="1">
        <cx:valScaling max="100"/>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Viability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numFmt formatCode="0_);[红色](0)" sourceLinked="0"/>
        <cx:txPr>
          <a:bodyPr spcFirstLastPara="1" vertOverflow="ellipsis" horzOverflow="overflow" wrap="square" lIns="0" tIns="0" rIns="0" bIns="0" anchor="ctr" anchorCtr="1"/>
          <a:lstStyle/>
          <a:p>
            <a:pPr algn="ctr" rtl="0">
              <a:defRPr sz="2800">
                <a:latin typeface="Calibri" panose="020F0502020204030204" pitchFamily="34" charset="0"/>
                <a:ea typeface="Calibri" panose="020F0502020204030204" pitchFamily="34" charset="0"/>
                <a:cs typeface="Calibri" panose="020F0502020204030204" pitchFamily="34" charset="0"/>
              </a:defRPr>
            </a:pPr>
            <a:endParaRPr lang="zh-CN" altLang="en-US" sz="2800" b="0" i="0" u="none" strike="noStrike" baseline="0">
              <a:solidFill>
                <a:sysClr val="windowText" lastClr="000000">
                  <a:lumMod val="65000"/>
                  <a:lumOff val="35000"/>
                </a:sysClr>
              </a:solidFill>
              <a:latin typeface="Calibri" panose="020F0502020204030204" pitchFamily="34" charset="0"/>
              <a:ea typeface="等线" panose="02010600030101010101" pitchFamily="2" charset="-122"/>
              <a:cs typeface="Calibri" panose="020F0502020204030204" pitchFamily="34" charset="0"/>
            </a:endParaRPr>
          </a:p>
        </cx:txPr>
      </cx:axis>
    </cx:plotArea>
    <cx:legend pos="r" align="min" overlay="1">
      <cx:txPr>
        <a:bodyPr spcFirstLastPara="1" vertOverflow="ellipsis" horzOverflow="overflow" wrap="square" lIns="0" tIns="0" rIns="0" bIns="0" anchor="ctr" anchorCtr="1"/>
        <a:lstStyle/>
        <a:p>
          <a:pPr algn="ctr" rtl="0">
            <a:defRPr sz="2800">
              <a:latin typeface="Calibri" panose="020F0502020204030204" pitchFamily="34" charset="0"/>
              <a:ea typeface="Calibri" panose="020F0502020204030204" pitchFamily="34" charset="0"/>
              <a:cs typeface="Calibri" panose="020F0502020204030204" pitchFamily="34" charset="0"/>
            </a:defRPr>
          </a:pPr>
          <a:endParaRPr lang="zh-CN" altLang="en-US" sz="2800" b="0" i="0" u="none" strike="noStrike" baseline="0">
            <a:solidFill>
              <a:prstClr val="black">
                <a:lumMod val="65000"/>
                <a:lumOff val="35000"/>
              </a:prstClr>
            </a:solidFill>
            <a:latin typeface="Calibri" panose="020F0502020204030204" pitchFamily="34" charset="0"/>
            <a:ea typeface="等线" panose="02010600030101010101" pitchFamily="2" charset="-122"/>
            <a:cs typeface="Calibri" panose="020F0502020204030204" pitchFamily="34" charset="0"/>
          </a:endParaRPr>
        </a:p>
      </cx:txPr>
    </cx:legend>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Sheet1!$C$35:$C$49</cx:f>
        <cx:lvl ptCount="15" formatCode="G/通用格式">
          <cx:pt idx="0">12.800000000000001</cx:pt>
          <cx:pt idx="1">10.5</cx:pt>
          <cx:pt idx="2">10.4</cx:pt>
          <cx:pt idx="3">66.400000000000006</cx:pt>
          <cx:pt idx="4">46</cx:pt>
          <cx:pt idx="5">62.600000000000001</cx:pt>
          <cx:pt idx="6">79</cx:pt>
          <cx:pt idx="7">80</cx:pt>
          <cx:pt idx="8">87</cx:pt>
          <cx:pt idx="9">86.799999999999997</cx:pt>
          <cx:pt idx="10">83.700000000000003</cx:pt>
          <cx:pt idx="11">86</cx:pt>
          <cx:pt idx="12">83</cx:pt>
          <cx:pt idx="13">84</cx:pt>
          <cx:pt idx="14">77</cx:pt>
        </cx:lvl>
      </cx:numDim>
    </cx:data>
    <cx:data id="1">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Sheet1!$F$35:$F$49</cx:f>
        <cx:lvl ptCount="15" formatCode="G/通用格式">
          <cx:pt idx="0">7</cx:pt>
          <cx:pt idx="1">7.7999999999999998</cx:pt>
          <cx:pt idx="2">11.4</cx:pt>
          <cx:pt idx="3">36.299999999999997</cx:pt>
          <cx:pt idx="4">42.299999999999997</cx:pt>
          <cx:pt idx="5">34.299999999999997</cx:pt>
          <cx:pt idx="6">48.600000000000001</cx:pt>
          <cx:pt idx="7">49.700000000000003</cx:pt>
          <cx:pt idx="8">61.200000000000003</cx:pt>
          <cx:pt idx="9">65.799999999999997</cx:pt>
          <cx:pt idx="10">77.599999999999994</cx:pt>
          <cx:pt idx="11">82.200000000000003</cx:pt>
          <cx:pt idx="12">91.900000000000006</cx:pt>
          <cx:pt idx="13">93.099999999999994</cx:pt>
          <cx:pt idx="14">91.799999999999997</cx:pt>
        </cx:lvl>
      </cx:numDim>
    </cx:data>
  </cx:chartData>
  <cx:chart>
    <cx:title pos="t" align="ctr" overlay="0">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Viability of various living/dead mixture by NC and OCT</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plotArea>
      <cx:plotAreaRegion>
        <cx:series layoutId="boxWhisker" uniqueId="{FC3F80A7-877C-4F76-9295-6CD86C82FF80}" formatIdx="0">
          <cx:tx>
            <cx:txData>
              <cx:f>Sheet1!$C$34</cx:f>
              <cx:v>NC</cx:v>
            </cx:txData>
          </cx:tx>
          <cx:spPr>
            <a:solidFill>
              <a:schemeClr val="tx1">
                <a:lumMod val="50000"/>
                <a:lumOff val="50000"/>
                <a:alpha val="80000"/>
              </a:schemeClr>
            </a:solidFill>
            <a:ln w="31750">
              <a:solidFill>
                <a:schemeClr val="tx1">
                  <a:alpha val="80000"/>
                </a:schemeClr>
              </a:solidFill>
            </a:ln>
          </cx:spPr>
          <cx:dataId val="0"/>
          <cx:layoutPr>
            <cx:visibility meanLine="0" meanMarker="1" nonoutliers="0" outliers="1"/>
            <cx:statistics quartileMethod="inclusive"/>
          </cx:layoutPr>
        </cx:series>
        <cx:series layoutId="boxWhisker" uniqueId="{00000000-CE23-4FA3-9FB4-82878E0AEB12}" formatIdx="3">
          <cx:tx>
            <cx:txData>
              <cx:f/>
              <cx:v>OCT</cx:v>
            </cx:txData>
          </cx:tx>
          <cx:spPr>
            <a:solidFill>
              <a:srgbClr val="0070C0">
                <a:alpha val="30000"/>
              </a:srgbClr>
            </a:solidFill>
            <a:ln w="31750">
              <a:solidFill>
                <a:srgbClr val="0070C0">
                  <a:alpha val="50000"/>
                </a:srgbClr>
              </a:solidFill>
            </a:ln>
          </cx:spPr>
          <cx:dataId val="1"/>
          <cx:layoutPr>
            <cx:visibility meanLine="0" meanMarker="1" nonoutliers="0" outliers="1"/>
            <cx:statistics quartileMethod="inclusive"/>
          </cx:layoutPr>
        </cx:series>
      </cx:plotAreaRegion>
      <cx:axis id="0">
        <cx:catScaling gapWidth="1"/>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Living cell mixture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txPr>
          <a:bodyPr spcFirstLastPara="1" vertOverflow="ellipsis" horzOverflow="overflow" wrap="square" lIns="0" tIns="0" rIns="0" bIns="0" anchor="ctr" anchorCtr="1"/>
          <a:lstStyle/>
          <a:p>
            <a:pPr algn="ctr" rtl="0">
              <a:defRPr sz="2800"/>
            </a:pPr>
            <a:endParaRPr lang="zh-CN" altLang="en-US" sz="2800" b="0" i="0" u="none" strike="noStrike" baseline="0">
              <a:solidFill>
                <a:sysClr val="windowText" lastClr="000000">
                  <a:lumMod val="65000"/>
                  <a:lumOff val="35000"/>
                </a:sysClr>
              </a:solidFill>
              <a:latin typeface="Calibri" panose="020F0502020204030204"/>
              <a:ea typeface="等线" panose="02010600030101010101" pitchFamily="2" charset="-122"/>
            </a:endParaRPr>
          </a:p>
        </cx:txPr>
      </cx:axis>
      <cx:axis id="1">
        <cx:valScaling max="100"/>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Viability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txPr>
          <a:bodyPr spcFirstLastPara="1" vertOverflow="ellipsis" horzOverflow="overflow" wrap="square" lIns="0" tIns="0" rIns="0" bIns="0" anchor="ctr" anchorCtr="1"/>
          <a:lstStyle/>
          <a:p>
            <a:pPr algn="ctr" rtl="0">
              <a:defRPr sz="2800"/>
            </a:pPr>
            <a:endParaRPr lang="zh-CN" altLang="en-US" sz="2800" b="0" i="0" u="none" strike="noStrike" baseline="0">
              <a:solidFill>
                <a:sysClr val="windowText" lastClr="000000">
                  <a:lumMod val="65000"/>
                  <a:lumOff val="35000"/>
                </a:sysClr>
              </a:solidFill>
              <a:latin typeface="Calibri" panose="020F0502020204030204"/>
              <a:ea typeface="等线" panose="02010600030101010101" pitchFamily="2" charset="-122"/>
            </a:endParaRPr>
          </a:p>
        </cx:txPr>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Sheet1!$B$3:$B$20</cx:f>
        <cx:lvl ptCount="18">
          <cx:pt idx="0">0</cx:pt>
          <cx:pt idx="1">0</cx:pt>
          <cx:pt idx="2">0</cx:pt>
          <cx:pt idx="3">30</cx:pt>
          <cx:pt idx="4">30</cx:pt>
          <cx:pt idx="5">30</cx:pt>
          <cx:pt idx="6">60</cx:pt>
          <cx:pt idx="7">60</cx:pt>
          <cx:pt idx="8">60</cx:pt>
          <cx:pt idx="9">90</cx:pt>
          <cx:pt idx="10">90</cx:pt>
          <cx:pt idx="11">90</cx:pt>
          <cx:pt idx="12">120</cx:pt>
          <cx:pt idx="13">120</cx:pt>
          <cx:pt idx="14">120</cx:pt>
          <cx:pt idx="15">150</cx:pt>
          <cx:pt idx="16">150</cx:pt>
          <cx:pt idx="17">150</cx:pt>
        </cx:lvl>
      </cx:strDim>
      <cx:numDim type="val">
        <cx:f>Sheet1!$C$3:$C$20</cx:f>
        <cx:lvl ptCount="18" formatCode="G/通用格式">
          <cx:pt idx="0">90.5</cx:pt>
          <cx:pt idx="1">91</cx:pt>
          <cx:pt idx="2">88.599999999999994</cx:pt>
          <cx:pt idx="3">76.900000000000006</cx:pt>
          <cx:pt idx="4">76.299999999999997</cx:pt>
          <cx:pt idx="5">81.799999999999997</cx:pt>
          <cx:pt idx="6">64</cx:pt>
          <cx:pt idx="7">70</cx:pt>
          <cx:pt idx="8">72.299999999999997</cx:pt>
          <cx:pt idx="9">41.700000000000003</cx:pt>
          <cx:pt idx="10">46</cx:pt>
          <cx:pt idx="11">64.799999999999997</cx:pt>
          <cx:pt idx="12">24.800000000000001</cx:pt>
          <cx:pt idx="13">12.9</cx:pt>
          <cx:pt idx="14">19.5</cx:pt>
          <cx:pt idx="15">11.4</cx:pt>
          <cx:pt idx="16">14.4</cx:pt>
          <cx:pt idx="17">13.1</cx:pt>
        </cx:lvl>
      </cx:numDim>
    </cx:data>
    <cx:data id="1">
      <cx:strDim type="cat">
        <cx:f>Sheet1!$B$3:$B$20</cx:f>
        <cx:lvl ptCount="18">
          <cx:pt idx="0">0</cx:pt>
          <cx:pt idx="1">0</cx:pt>
          <cx:pt idx="2">0</cx:pt>
          <cx:pt idx="3">30</cx:pt>
          <cx:pt idx="4">30</cx:pt>
          <cx:pt idx="5">30</cx:pt>
          <cx:pt idx="6">60</cx:pt>
          <cx:pt idx="7">60</cx:pt>
          <cx:pt idx="8">60</cx:pt>
          <cx:pt idx="9">90</cx:pt>
          <cx:pt idx="10">90</cx:pt>
          <cx:pt idx="11">90</cx:pt>
          <cx:pt idx="12">120</cx:pt>
          <cx:pt idx="13">120</cx:pt>
          <cx:pt idx="14">120</cx:pt>
          <cx:pt idx="15">150</cx:pt>
          <cx:pt idx="16">150</cx:pt>
          <cx:pt idx="17">150</cx:pt>
        </cx:lvl>
      </cx:strDim>
      <cx:numDim type="val">
        <cx:f>Sheet1!$E$3:$E$20</cx:f>
        <cx:lvl ptCount="18" formatCode="G/通用格式">
          <cx:pt idx="0">94</cx:pt>
          <cx:pt idx="1">93.5</cx:pt>
          <cx:pt idx="2">87.700000000000003</cx:pt>
          <cx:pt idx="3">74</cx:pt>
          <cx:pt idx="4">70</cx:pt>
          <cx:pt idx="5">73</cx:pt>
          <cx:pt idx="6">53</cx:pt>
          <cx:pt idx="7">68</cx:pt>
          <cx:pt idx="8">46</cx:pt>
          <cx:pt idx="9">27</cx:pt>
          <cx:pt idx="10">19</cx:pt>
          <cx:pt idx="11">20</cx:pt>
          <cx:pt idx="12">5</cx:pt>
          <cx:pt idx="13">5</cx:pt>
          <cx:pt idx="14">6</cx:pt>
          <cx:pt idx="15">2</cx:pt>
          <cx:pt idx="16">1</cx:pt>
          <cx:pt idx="17">0</cx:pt>
        </cx:lvl>
      </cx:numDim>
    </cx:data>
    <cx:data id="2">
      <cx:strDim type="cat">
        <cx:f>Sheet1!$B$3:$B$20</cx:f>
        <cx:lvl ptCount="18">
          <cx:pt idx="0">0</cx:pt>
          <cx:pt idx="1">0</cx:pt>
          <cx:pt idx="2">0</cx:pt>
          <cx:pt idx="3">30</cx:pt>
          <cx:pt idx="4">30</cx:pt>
          <cx:pt idx="5">30</cx:pt>
          <cx:pt idx="6">60</cx:pt>
          <cx:pt idx="7">60</cx:pt>
          <cx:pt idx="8">60</cx:pt>
          <cx:pt idx="9">90</cx:pt>
          <cx:pt idx="10">90</cx:pt>
          <cx:pt idx="11">90</cx:pt>
          <cx:pt idx="12">120</cx:pt>
          <cx:pt idx="13">120</cx:pt>
          <cx:pt idx="14">120</cx:pt>
          <cx:pt idx="15">150</cx:pt>
          <cx:pt idx="16">150</cx:pt>
          <cx:pt idx="17">150</cx:pt>
        </cx:lvl>
      </cx:strDim>
      <cx:numDim type="val">
        <cx:f>Sheet1!$F$3:$F$20</cx:f>
        <cx:lvl ptCount="18" formatCode="G/通用格式">
          <cx:pt idx="0">96.799999999999997</cx:pt>
          <cx:pt idx="1">96.5</cx:pt>
          <cx:pt idx="2">91.900000000000006</cx:pt>
          <cx:pt idx="3">82.299999999999997</cx:pt>
          <cx:pt idx="4">79.200000000000003</cx:pt>
          <cx:pt idx="5">80.900000000000006</cx:pt>
          <cx:pt idx="6">58</cx:pt>
          <cx:pt idx="7">79.700000000000003</cx:pt>
          <cx:pt idx="8">63.299999999999997</cx:pt>
          <cx:pt idx="9">35</cx:pt>
          <cx:pt idx="10">31.800000000000001</cx:pt>
          <cx:pt idx="11">34.799999999999997</cx:pt>
          <cx:pt idx="12">10.4</cx:pt>
          <cx:pt idx="13">10.699999999999999</cx:pt>
          <cx:pt idx="14">12</cx:pt>
          <cx:pt idx="15">0.5</cx:pt>
          <cx:pt idx="16">0.20000000000000001</cx:pt>
          <cx:pt idx="17">0</cx:pt>
        </cx:lvl>
      </cx:numDim>
    </cx:data>
    <cx:data id="3">
      <cx:strDim type="cat">
        <cx:f>Sheet1!$B$3:$B$20</cx:f>
        <cx:lvl ptCount="18">
          <cx:pt idx="0">0</cx:pt>
          <cx:pt idx="1">0</cx:pt>
          <cx:pt idx="2">0</cx:pt>
          <cx:pt idx="3">30</cx:pt>
          <cx:pt idx="4">30</cx:pt>
          <cx:pt idx="5">30</cx:pt>
          <cx:pt idx="6">60</cx:pt>
          <cx:pt idx="7">60</cx:pt>
          <cx:pt idx="8">60</cx:pt>
          <cx:pt idx="9">90</cx:pt>
          <cx:pt idx="10">90</cx:pt>
          <cx:pt idx="11">90</cx:pt>
          <cx:pt idx="12">120</cx:pt>
          <cx:pt idx="13">120</cx:pt>
          <cx:pt idx="14">120</cx:pt>
          <cx:pt idx="15">150</cx:pt>
          <cx:pt idx="16">150</cx:pt>
          <cx:pt idx="17">150</cx:pt>
        </cx:lvl>
      </cx:strDim>
      <cx:numDim type="val">
        <cx:f>Sheet1!$G$3:$G$20</cx:f>
        <cx:lvl ptCount="18" formatCode="G/通用格式">
          <cx:pt idx="0">98.599999999999994</cx:pt>
          <cx:pt idx="1">98.5</cx:pt>
          <cx:pt idx="2">95.099999999999994</cx:pt>
          <cx:pt idx="3">90.200000000000003</cx:pt>
          <cx:pt idx="4">88.5</cx:pt>
          <cx:pt idx="5">90</cx:pt>
          <cx:pt idx="6">65</cx:pt>
          <cx:pt idx="7">91.099999999999994</cx:pt>
          <cx:pt idx="8">81.400000000000006</cx:pt>
          <cx:pt idx="9">46.200000000000003</cx:pt>
          <cx:pt idx="10">53.700000000000003</cx:pt>
          <cx:pt idx="11">55.600000000000001</cx:pt>
          <cx:pt idx="12">21.600000000000001</cx:pt>
          <cx:pt idx="13">22.5</cx:pt>
          <cx:pt idx="14">24.5</cx:pt>
          <cx:pt idx="15">1.8</cx:pt>
          <cx:pt idx="16">0.59999999999999998</cx:pt>
          <cx:pt idx="17">0.29999999999999999</cx:pt>
        </cx:lvl>
      </cx:numDim>
    </cx:data>
  </cx:chartData>
  <cx:chart>
    <cx:title pos="t" align="ctr" overlay="0">
      <cx:tx>
        <cx:rich>
          <a:bodyPr spcFirstLastPara="1" vertOverflow="ellipsis" horzOverflow="overflow" wrap="square" lIns="0" tIns="0" rIns="0" bIns="0" anchor="ctr" anchorCtr="1"/>
          <a:lstStyle/>
          <a:p>
            <a:pPr algn="ctr" rtl="0">
              <a:defRPr sz="3200"/>
            </a:pPr>
            <a:r>
              <a:rPr lang="en-US" altLang="zh-CN" sz="3200" b="0" i="0" u="none" strike="noStrike" baseline="0" err="1">
                <a:solidFill>
                  <a:sysClr val="windowText" lastClr="000000">
                    <a:lumMod val="65000"/>
                    <a:lumOff val="35000"/>
                  </a:sysClr>
                </a:solidFill>
                <a:latin typeface="Calibri" panose="020F0502020204030204"/>
                <a:ea typeface="等线" panose="02010600030101010101" pitchFamily="2" charset="-122"/>
              </a:rPr>
              <a:t>ThresholdImpactOnLongitudinalViability</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plotArea>
      <cx:plotAreaRegion>
        <cx:series layoutId="boxWhisker" uniqueId="{9A5B6EE7-91AA-4D54-954F-03CB102569B6}" formatIdx="0">
          <cx:spPr>
            <a:solidFill>
              <a:schemeClr val="tx1">
                <a:lumMod val="50000"/>
                <a:lumOff val="50000"/>
                <a:alpha val="80000"/>
              </a:schemeClr>
            </a:solidFill>
            <a:ln w="25400">
              <a:solidFill>
                <a:schemeClr val="tx1">
                  <a:alpha val="80000"/>
                </a:schemeClr>
              </a:solidFill>
              <a:prstDash val="dash"/>
            </a:ln>
          </cx:spPr>
          <cx:dataId val="0"/>
          <cx:layoutPr>
            <cx:visibility meanLine="1" meanMarker="1" nonoutliers="0" outliers="1"/>
            <cx:statistics quartileMethod="inclusive"/>
          </cx:layoutPr>
        </cx:series>
        <cx:series layoutId="boxWhisker" uniqueId="{00000003-94FE-490C-8639-257B0DEB447A}" formatIdx="1">
          <cx:spPr>
            <a:solidFill>
              <a:srgbClr val="FFC000">
                <a:alpha val="30000"/>
              </a:srgbClr>
            </a:solidFill>
            <a:ln w="25400">
              <a:solidFill>
                <a:schemeClr val="accent2">
                  <a:alpha val="30000"/>
                </a:schemeClr>
              </a:solidFill>
            </a:ln>
          </cx:spPr>
          <cx:dataId val="1"/>
          <cx:layoutPr>
            <cx:visibility meanLine="1" meanMarker="1" nonoutliers="0" outliers="1"/>
            <cx:statistics quartileMethod="inclusive"/>
          </cx:layoutPr>
        </cx:series>
        <cx:series layoutId="boxWhisker" uniqueId="{00000001-6066-4B63-89E2-0CE19095BDC4}" formatIdx="3">
          <cx:spPr>
            <a:solidFill>
              <a:srgbClr val="0070C0">
                <a:alpha val="30000"/>
              </a:srgbClr>
            </a:solidFill>
            <a:ln w="25400">
              <a:solidFill>
                <a:srgbClr val="0070C0">
                  <a:alpha val="80000"/>
                </a:srgbClr>
              </a:solidFill>
            </a:ln>
          </cx:spPr>
          <cx:dataId val="2"/>
          <cx:layoutPr>
            <cx:visibility meanLine="1" nonoutliers="0"/>
            <cx:statistics quartileMethod="inclusive"/>
          </cx:layoutPr>
        </cx:series>
        <cx:series layoutId="boxWhisker" uniqueId="{00000000-9BD3-4E06-B593-2D51F229A511}" formatIdx="4">
          <cx:spPr>
            <a:solidFill>
              <a:srgbClr val="00B050">
                <a:alpha val="30000"/>
              </a:srgbClr>
            </a:solidFill>
            <a:ln w="25400">
              <a:solidFill>
                <a:schemeClr val="accent3">
                  <a:alpha val="30000"/>
                </a:schemeClr>
              </a:solidFill>
            </a:ln>
          </cx:spPr>
          <cx:dataId val="3"/>
          <cx:layoutPr>
            <cx:visibility meanLine="1" meanMarker="1" nonoutliers="0"/>
            <cx:statistics quartileMethod="inclusive"/>
          </cx:layoutPr>
        </cx:series>
      </cx:plotAreaRegion>
      <cx:axis id="0">
        <cx:catScaling gapWidth="0.5"/>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Time (min)</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spPr>
          <a:ln>
            <a:noFill/>
          </a:ln>
        </cx:spPr>
        <cx:txPr>
          <a:bodyPr spcFirstLastPara="1" vertOverflow="ellipsis" horzOverflow="overflow" wrap="square" lIns="0" tIns="0" rIns="0" bIns="0" anchor="ctr" anchorCtr="1"/>
          <a:lstStyle/>
          <a:p>
            <a:pPr algn="ctr" rtl="0">
              <a:defRPr sz="2800">
                <a:latin typeface="Calibri" panose="020F0502020204030204" pitchFamily="34" charset="0"/>
                <a:ea typeface="Calibri" panose="020F0502020204030204" pitchFamily="34" charset="0"/>
                <a:cs typeface="Calibri" panose="020F0502020204030204" pitchFamily="34" charset="0"/>
              </a:defRPr>
            </a:pPr>
            <a:endParaRPr lang="zh-CN" altLang="en-US" sz="2800" b="0" i="0" u="none" strike="noStrike" baseline="0">
              <a:solidFill>
                <a:sysClr val="windowText" lastClr="000000">
                  <a:lumMod val="65000"/>
                  <a:lumOff val="35000"/>
                </a:sysClr>
              </a:solidFill>
              <a:latin typeface="Calibri" panose="020F0502020204030204" pitchFamily="34" charset="0"/>
              <a:ea typeface="等线" panose="02010600030101010101" pitchFamily="2" charset="-122"/>
              <a:cs typeface="Calibri" panose="020F0502020204030204" pitchFamily="34" charset="0"/>
            </a:endParaRPr>
          </a:p>
        </cx:txPr>
      </cx:axis>
      <cx:axis id="1">
        <cx:valScaling max="100"/>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Viability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numFmt formatCode="0_);[红色](0)" sourceLinked="0"/>
        <cx:txPr>
          <a:bodyPr spcFirstLastPara="1" vertOverflow="ellipsis" horzOverflow="overflow" wrap="square" lIns="0" tIns="0" rIns="0" bIns="0" anchor="ctr" anchorCtr="1"/>
          <a:lstStyle/>
          <a:p>
            <a:pPr algn="ctr" rtl="0">
              <a:defRPr sz="2800">
                <a:latin typeface="Calibri" panose="020F0502020204030204" pitchFamily="34" charset="0"/>
                <a:ea typeface="Calibri" panose="020F0502020204030204" pitchFamily="34" charset="0"/>
                <a:cs typeface="Calibri" panose="020F0502020204030204" pitchFamily="34" charset="0"/>
              </a:defRPr>
            </a:pPr>
            <a:endParaRPr lang="zh-CN" altLang="en-US" sz="2800" b="0" i="0" u="none" strike="noStrike" baseline="0">
              <a:solidFill>
                <a:sysClr val="windowText" lastClr="000000">
                  <a:lumMod val="65000"/>
                  <a:lumOff val="35000"/>
                </a:sysClr>
              </a:solidFill>
              <a:latin typeface="Calibri" panose="020F0502020204030204" pitchFamily="34" charset="0"/>
              <a:ea typeface="等线" panose="02010600030101010101" pitchFamily="2" charset="-122"/>
              <a:cs typeface="Calibri" panose="020F0502020204030204" pitchFamily="34" charset="0"/>
            </a:endParaRPr>
          </a:p>
        </cx:txPr>
      </cx:axis>
    </cx:plotArea>
  </cx:chart>
  <cx:spPr>
    <a:ln w="25400">
      <a:noFill/>
    </a:ln>
  </cx:spPr>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Sheet1!$E$35:$E$49</cx:f>
        <cx:lvl ptCount="15" formatCode="G/通用格式">
          <cx:pt idx="0">4</cx:pt>
          <cx:pt idx="1">4.7000000000000002</cx:pt>
          <cx:pt idx="2">6</cx:pt>
          <cx:pt idx="3">27.899999999999999</cx:pt>
          <cx:pt idx="4">34.100000000000001</cx:pt>
          <cx:pt idx="5">26.100000000000001</cx:pt>
          <cx:pt idx="6">41.399999999999999</cx:pt>
          <cx:pt idx="7">41.899999999999999</cx:pt>
          <cx:pt idx="8">53.799999999999997</cx:pt>
          <cx:pt idx="9">60.899999999999999</cx:pt>
          <cx:pt idx="10">70.099999999999994</cx:pt>
          <cx:pt idx="11">75.599999999999994</cx:pt>
          <cx:pt idx="12">87.700000000000003</cx:pt>
          <cx:pt idx="13">87.200000000000003</cx:pt>
          <cx:pt idx="14">84</cx:pt>
        </cx:lvl>
      </cx:numDim>
    </cx:data>
    <cx:data id="1">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Sheet1!$F$35:$F$49</cx:f>
        <cx:lvl ptCount="15" formatCode="G/通用格式">
          <cx:pt idx="0">7</cx:pt>
          <cx:pt idx="1">7.7999999999999998</cx:pt>
          <cx:pt idx="2">11.4</cx:pt>
          <cx:pt idx="3">36.299999999999997</cx:pt>
          <cx:pt idx="4">42.299999999999997</cx:pt>
          <cx:pt idx="5">34.299999999999997</cx:pt>
          <cx:pt idx="6">48.600000000000001</cx:pt>
          <cx:pt idx="7">49.700000000000003</cx:pt>
          <cx:pt idx="8">61.200000000000003</cx:pt>
          <cx:pt idx="9">65.799999999999997</cx:pt>
          <cx:pt idx="10">77.599999999999994</cx:pt>
          <cx:pt idx="11">82.200000000000003</cx:pt>
          <cx:pt idx="12">91.900000000000006</cx:pt>
          <cx:pt idx="13">93.099999999999994</cx:pt>
          <cx:pt idx="14">91.799999999999997</cx:pt>
        </cx:lvl>
      </cx:numDim>
    </cx:data>
    <cx:data id="2">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Sheet1!$G$35:$G$49</cx:f>
        <cx:lvl ptCount="15" formatCode="G/通用格式">
          <cx:pt idx="0">12.800000000000001</cx:pt>
          <cx:pt idx="1">13.5</cx:pt>
          <cx:pt idx="2">21.199999999999999</cx:pt>
          <cx:pt idx="3">48.299999999999997</cx:pt>
          <cx:pt idx="4">54.5</cx:pt>
          <cx:pt idx="5">46.299999999999997</cx:pt>
          <cx:pt idx="6">58.100000000000001</cx:pt>
          <cx:pt idx="7">59</cx:pt>
          <cx:pt idx="8">69.299999999999997</cx:pt>
          <cx:pt idx="9">72.799999999999997</cx:pt>
          <cx:pt idx="10">83.700000000000003</cx:pt>
          <cx:pt idx="11">88.200000000000003</cx:pt>
          <cx:pt idx="12">95.099999999999994</cx:pt>
          <cx:pt idx="13">97.5</cx:pt>
          <cx:pt idx="14">97.299999999999997</cx:pt>
        </cx:lvl>
      </cx:numDim>
    </cx:data>
  </cx:chartData>
  <cx:chart>
    <cx:title pos="t" align="ctr" overlay="0">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Thresholding impact on viability of various living/dead mixture</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plotArea>
      <cx:plotAreaRegion>
        <cx:series layoutId="boxWhisker" uniqueId="{00000001-CF9A-4408-9BA0-8E820DB035F8}" formatIdx="1">
          <cx:spPr>
            <a:solidFill>
              <a:srgbClr val="FFC000">
                <a:alpha val="30000"/>
              </a:srgbClr>
            </a:solidFill>
            <a:ln w="25400">
              <a:solidFill>
                <a:schemeClr val="accent2">
                  <a:alpha val="30000"/>
                </a:schemeClr>
              </a:solidFill>
            </a:ln>
          </cx:spPr>
          <cx:dataId val="0"/>
          <cx:layoutPr>
            <cx:visibility meanLine="0" meanMarker="1" nonoutliers="0" outliers="1"/>
            <cx:statistics quartileMethod="inclusive"/>
          </cx:layoutPr>
        </cx:series>
        <cx:series layoutId="boxWhisker" uniqueId="{00000000-CE23-4FA3-9FB4-82878E0AEB12}" formatIdx="3">
          <cx:spPr>
            <a:solidFill>
              <a:srgbClr val="0070C0">
                <a:alpha val="30000"/>
              </a:srgbClr>
            </a:solidFill>
            <a:ln w="25400">
              <a:solidFill>
                <a:srgbClr val="0070C0">
                  <a:alpha val="80000"/>
                </a:srgbClr>
              </a:solidFill>
            </a:ln>
          </cx:spPr>
          <cx:dataId val="1"/>
          <cx:layoutPr>
            <cx:visibility meanLine="0" meanMarker="1" nonoutliers="0" outliers="1"/>
            <cx:statistics quartileMethod="inclusive"/>
          </cx:layoutPr>
        </cx:series>
        <cx:series layoutId="boxWhisker" uniqueId="{00000001-CE23-4FA3-9FB4-82878E0AEB12}" formatIdx="4">
          <cx:spPr>
            <a:solidFill>
              <a:srgbClr val="00B050">
                <a:alpha val="50000"/>
              </a:srgbClr>
            </a:solidFill>
            <a:ln w="25400">
              <a:solidFill>
                <a:schemeClr val="accent3">
                  <a:alpha val="30000"/>
                </a:schemeClr>
              </a:solidFill>
            </a:ln>
          </cx:spPr>
          <cx:dataId val="2"/>
          <cx:layoutPr>
            <cx:visibility meanLine="0" meanMarker="1" nonoutliers="0" outliers="1"/>
            <cx:statistics quartileMethod="inclusive"/>
          </cx:layoutPr>
        </cx:series>
      </cx:plotAreaRegion>
      <cx:axis id="0">
        <cx:catScaling gapWidth="0.5"/>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Living cell mixture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txPr>
          <a:bodyPr spcFirstLastPara="1" vertOverflow="ellipsis" horzOverflow="overflow" wrap="square" lIns="0" tIns="0" rIns="0" bIns="0" anchor="ctr" anchorCtr="1"/>
          <a:lstStyle/>
          <a:p>
            <a:pPr algn="ctr" rtl="0">
              <a:defRPr sz="2800"/>
            </a:pPr>
            <a:endParaRPr lang="zh-CN" altLang="en-US" sz="2800" b="0" i="0" u="none" strike="noStrike" baseline="0">
              <a:solidFill>
                <a:sysClr val="windowText" lastClr="000000">
                  <a:lumMod val="65000"/>
                  <a:lumOff val="35000"/>
                </a:sysClr>
              </a:solidFill>
              <a:latin typeface="Calibri" panose="020F0502020204030204"/>
              <a:ea typeface="等线" panose="02010600030101010101" pitchFamily="2" charset="-122"/>
            </a:endParaRPr>
          </a:p>
        </cx:txPr>
      </cx:axis>
      <cx:axis id="1">
        <cx:valScaling max="100"/>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Viability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txPr>
          <a:bodyPr spcFirstLastPara="1" vertOverflow="ellipsis" horzOverflow="overflow" wrap="square" lIns="0" tIns="0" rIns="0" bIns="0" anchor="ctr" anchorCtr="1"/>
          <a:lstStyle/>
          <a:p>
            <a:pPr algn="ctr" rtl="0">
              <a:defRPr sz="2400"/>
            </a:pPr>
            <a:endParaRPr lang="zh-CN" altLang="en-US" sz="2400" b="0" i="0" u="none" strike="noStrike" baseline="0">
              <a:solidFill>
                <a:sysClr val="windowText" lastClr="000000">
                  <a:lumMod val="65000"/>
                  <a:lumOff val="35000"/>
                </a:sysClr>
              </a:solidFill>
              <a:latin typeface="Calibri" panose="020F0502020204030204"/>
              <a:ea typeface="等线" panose="02010600030101010101" pitchFamily="2" charset="-122"/>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Sheet1!$C$35:$C$49</cx:f>
        <cx:lvl ptCount="15" formatCode="G/通用格式">
          <cx:pt idx="0">12.800000000000001</cx:pt>
          <cx:pt idx="1">10.5</cx:pt>
          <cx:pt idx="2">10.4</cx:pt>
          <cx:pt idx="3">66.400000000000006</cx:pt>
          <cx:pt idx="4">46</cx:pt>
          <cx:pt idx="5">62.600000000000001</cx:pt>
          <cx:pt idx="6">79</cx:pt>
          <cx:pt idx="7">80</cx:pt>
          <cx:pt idx="8">87</cx:pt>
          <cx:pt idx="9">86.799999999999997</cx:pt>
          <cx:pt idx="10">83.700000000000003</cx:pt>
          <cx:pt idx="11">86</cx:pt>
          <cx:pt idx="12">83</cx:pt>
          <cx:pt idx="13">84</cx:pt>
          <cx:pt idx="14">77</cx:pt>
        </cx:lvl>
      </cx:numDim>
    </cx:data>
    <cx:data id="1">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Sheet1!$E$35:$E$49</cx:f>
        <cx:lvl ptCount="15" formatCode="G/通用格式">
          <cx:pt idx="0">4</cx:pt>
          <cx:pt idx="1">4.7000000000000002</cx:pt>
          <cx:pt idx="2">6</cx:pt>
          <cx:pt idx="3">27.899999999999999</cx:pt>
          <cx:pt idx="4">34.100000000000001</cx:pt>
          <cx:pt idx="5">26.100000000000001</cx:pt>
          <cx:pt idx="6">41.399999999999999</cx:pt>
          <cx:pt idx="7">41.899999999999999</cx:pt>
          <cx:pt idx="8">53.799999999999997</cx:pt>
          <cx:pt idx="9">60.899999999999999</cx:pt>
          <cx:pt idx="10">70.099999999999994</cx:pt>
          <cx:pt idx="11">75.599999999999994</cx:pt>
          <cx:pt idx="12">87.700000000000003</cx:pt>
          <cx:pt idx="13">87.200000000000003</cx:pt>
          <cx:pt idx="14">84</cx:pt>
        </cx:lvl>
      </cx:numDim>
    </cx:data>
    <cx:data id="2">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Sheet1!$F$35:$F$49</cx:f>
        <cx:lvl ptCount="15" formatCode="G/通用格式">
          <cx:pt idx="0">7</cx:pt>
          <cx:pt idx="1">7.7999999999999998</cx:pt>
          <cx:pt idx="2">11.4</cx:pt>
          <cx:pt idx="3">36.299999999999997</cx:pt>
          <cx:pt idx="4">42.299999999999997</cx:pt>
          <cx:pt idx="5">34.299999999999997</cx:pt>
          <cx:pt idx="6">48.600000000000001</cx:pt>
          <cx:pt idx="7">49.700000000000003</cx:pt>
          <cx:pt idx="8">61.200000000000003</cx:pt>
          <cx:pt idx="9">65.799999999999997</cx:pt>
          <cx:pt idx="10">77.599999999999994</cx:pt>
          <cx:pt idx="11">82.200000000000003</cx:pt>
          <cx:pt idx="12">91.900000000000006</cx:pt>
          <cx:pt idx="13">93.099999999999994</cx:pt>
          <cx:pt idx="14">91.799999999999997</cx:pt>
        </cx:lvl>
      </cx:numDim>
    </cx:data>
    <cx:data id="3">
      <cx:strDim type="cat">
        <cx:f>Sheet1!$B$35:$B$49</cx:f>
        <cx:lvl ptCount="15">
          <cx:pt idx="0">0</cx:pt>
          <cx:pt idx="1">0</cx:pt>
          <cx:pt idx="2">0</cx:pt>
          <cx:pt idx="3">25</cx:pt>
          <cx:pt idx="4">25</cx:pt>
          <cx:pt idx="5">25</cx:pt>
          <cx:pt idx="6">50</cx:pt>
          <cx:pt idx="7">50</cx:pt>
          <cx:pt idx="8">50</cx:pt>
          <cx:pt idx="9">75</cx:pt>
          <cx:pt idx="10">75</cx:pt>
          <cx:pt idx="11">75</cx:pt>
          <cx:pt idx="12">100</cx:pt>
          <cx:pt idx="13">100</cx:pt>
          <cx:pt idx="14">100</cx:pt>
        </cx:lvl>
      </cx:strDim>
      <cx:numDim type="val">
        <cx:f>Sheet1!$G$35:$G$49</cx:f>
        <cx:lvl ptCount="15" formatCode="G/通用格式">
          <cx:pt idx="0">12.800000000000001</cx:pt>
          <cx:pt idx="1">13.5</cx:pt>
          <cx:pt idx="2">21.199999999999999</cx:pt>
          <cx:pt idx="3">48.299999999999997</cx:pt>
          <cx:pt idx="4">54.5</cx:pt>
          <cx:pt idx="5">46.299999999999997</cx:pt>
          <cx:pt idx="6">58.100000000000001</cx:pt>
          <cx:pt idx="7">59</cx:pt>
          <cx:pt idx="8">69.299999999999997</cx:pt>
          <cx:pt idx="9">72.799999999999997</cx:pt>
          <cx:pt idx="10">83.700000000000003</cx:pt>
          <cx:pt idx="11">88.200000000000003</cx:pt>
          <cx:pt idx="12">95.099999999999994</cx:pt>
          <cx:pt idx="13">97.5</cx:pt>
          <cx:pt idx="14">97.299999999999997</cx:pt>
        </cx:lvl>
      </cx:numDim>
    </cx:data>
  </cx:chartData>
  <cx:chart>
    <cx:title pos="t" align="ctr" overlay="0">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Thresholding impact on viability of various living/dead mixture</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plotArea>
      <cx:plotAreaRegion>
        <cx:series layoutId="boxWhisker" uniqueId="{FC3F80A7-877C-4F76-9295-6CD86C82FF80}" formatIdx="0">
          <cx:tx>
            <cx:txData>
              <cx:f>Sheet1!$C$34</cx:f>
              <cx:v>NC</cx:v>
            </cx:txData>
          </cx:tx>
          <cx:spPr>
            <a:solidFill>
              <a:schemeClr val="tx1">
                <a:lumMod val="50000"/>
                <a:lumOff val="50000"/>
                <a:alpha val="80000"/>
              </a:schemeClr>
            </a:solidFill>
            <a:ln w="25400">
              <a:solidFill>
                <a:schemeClr val="tx1">
                  <a:alpha val="80000"/>
                </a:schemeClr>
              </a:solidFill>
            </a:ln>
          </cx:spPr>
          <cx:dataId val="0"/>
          <cx:layoutPr>
            <cx:visibility meanLine="0" meanMarker="1" nonoutliers="0" outliers="1"/>
            <cx:statistics quartileMethod="inclusive"/>
          </cx:layoutPr>
        </cx:series>
        <cx:series layoutId="boxWhisker" uniqueId="{00000001-CF9A-4408-9BA0-8E820DB035F8}" formatIdx="1">
          <cx:spPr>
            <a:solidFill>
              <a:srgbClr val="FFC000">
                <a:alpha val="30000"/>
              </a:srgbClr>
            </a:solidFill>
            <a:ln w="25400">
              <a:solidFill>
                <a:schemeClr val="accent2">
                  <a:alpha val="30000"/>
                </a:schemeClr>
              </a:solidFill>
            </a:ln>
          </cx:spPr>
          <cx:dataId val="1"/>
          <cx:layoutPr>
            <cx:visibility meanLine="0" meanMarker="1" nonoutliers="0" outliers="1"/>
            <cx:statistics quartileMethod="inclusive"/>
          </cx:layoutPr>
        </cx:series>
        <cx:series layoutId="boxWhisker" uniqueId="{00000000-CE23-4FA3-9FB4-82878E0AEB12}" formatIdx="3">
          <cx:spPr>
            <a:solidFill>
              <a:srgbClr val="0070C0">
                <a:alpha val="30000"/>
              </a:srgbClr>
            </a:solidFill>
            <a:ln w="25400">
              <a:solidFill>
                <a:srgbClr val="0070C0">
                  <a:alpha val="80000"/>
                </a:srgbClr>
              </a:solidFill>
            </a:ln>
          </cx:spPr>
          <cx:dataId val="2"/>
          <cx:layoutPr>
            <cx:visibility meanLine="0" meanMarker="1" nonoutliers="0" outliers="1"/>
            <cx:statistics quartileMethod="inclusive"/>
          </cx:layoutPr>
        </cx:series>
        <cx:series layoutId="boxWhisker" uniqueId="{00000001-CE23-4FA3-9FB4-82878E0AEB12}" formatIdx="4">
          <cx:spPr>
            <a:solidFill>
              <a:srgbClr val="00B050">
                <a:alpha val="50000"/>
              </a:srgbClr>
            </a:solidFill>
            <a:ln w="25400">
              <a:solidFill>
                <a:schemeClr val="accent3">
                  <a:alpha val="30000"/>
                </a:schemeClr>
              </a:solidFill>
            </a:ln>
          </cx:spPr>
          <cx:dataId val="3"/>
          <cx:layoutPr>
            <cx:visibility meanLine="0" meanMarker="1" nonoutliers="0" outliers="1"/>
            <cx:statistics quartileMethod="inclusive"/>
          </cx:layoutPr>
        </cx:series>
      </cx:plotAreaRegion>
      <cx:axis id="0">
        <cx:catScaling gapWidth="0.5"/>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Living cell mixture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txPr>
          <a:bodyPr spcFirstLastPara="1" vertOverflow="ellipsis" horzOverflow="overflow" wrap="square" lIns="0" tIns="0" rIns="0" bIns="0" anchor="ctr" anchorCtr="1"/>
          <a:lstStyle/>
          <a:p>
            <a:pPr algn="ctr" rtl="0">
              <a:defRPr sz="2800"/>
            </a:pPr>
            <a:endParaRPr lang="zh-CN" altLang="en-US" sz="2800" b="0" i="0" u="none" strike="noStrike" baseline="0">
              <a:solidFill>
                <a:sysClr val="windowText" lastClr="000000">
                  <a:lumMod val="65000"/>
                  <a:lumOff val="35000"/>
                </a:sysClr>
              </a:solidFill>
              <a:latin typeface="Calibri" panose="020F0502020204030204"/>
              <a:ea typeface="等线" panose="02010600030101010101" pitchFamily="2" charset="-122"/>
            </a:endParaRPr>
          </a:p>
        </cx:txPr>
      </cx:axis>
      <cx:axis id="1">
        <cx:valScaling max="100"/>
        <cx:title>
          <cx:tx>
            <cx:rich>
              <a:bodyPr spcFirstLastPara="1" vertOverflow="ellipsis" horzOverflow="overflow" wrap="square" lIns="0" tIns="0" rIns="0" bIns="0" anchor="ctr" anchorCtr="1"/>
              <a:lstStyle/>
              <a:p>
                <a:pPr algn="ctr" rtl="0">
                  <a:defRPr sz="3200"/>
                </a:pPr>
                <a:r>
                  <a:rPr lang="en-US" altLang="zh-CN" sz="3200" b="0" i="0" u="none" strike="noStrike" baseline="0">
                    <a:solidFill>
                      <a:sysClr val="windowText" lastClr="000000">
                        <a:lumMod val="65000"/>
                        <a:lumOff val="35000"/>
                      </a:sysClr>
                    </a:solidFill>
                    <a:latin typeface="Calibri" panose="020F0502020204030204"/>
                    <a:ea typeface="等线" panose="02010600030101010101" pitchFamily="2" charset="-122"/>
                  </a:rPr>
                  <a:t>Viability (%)</a:t>
                </a:r>
                <a:endParaRPr lang="zh-CN" altLang="en-US" sz="3200" b="0" i="0" u="none" strike="noStrike" baseline="0">
                  <a:solidFill>
                    <a:sysClr val="windowText" lastClr="000000">
                      <a:lumMod val="65000"/>
                      <a:lumOff val="35000"/>
                    </a:sysClr>
                  </a:solidFill>
                  <a:latin typeface="Calibri" panose="020F0502020204030204"/>
                  <a:ea typeface="等线" panose="02010600030101010101" pitchFamily="2" charset="-122"/>
                </a:endParaRPr>
              </a:p>
            </cx:rich>
          </cx:tx>
        </cx:title>
        <cx:tickLabels/>
        <cx:txPr>
          <a:bodyPr spcFirstLastPara="1" vertOverflow="ellipsis" horzOverflow="overflow" wrap="square" lIns="0" tIns="0" rIns="0" bIns="0" anchor="ctr" anchorCtr="1"/>
          <a:lstStyle/>
          <a:p>
            <a:pPr algn="ctr" rtl="0">
              <a:defRPr sz="2400"/>
            </a:pPr>
            <a:endParaRPr lang="zh-CN" altLang="en-US" sz="2400" b="0" i="0" u="none" strike="noStrike" baseline="0">
              <a:solidFill>
                <a:sysClr val="windowText" lastClr="000000">
                  <a:lumMod val="65000"/>
                  <a:lumOff val="35000"/>
                </a:sysClr>
              </a:solidFill>
              <a:latin typeface="Calibri" panose="020F0502020204030204"/>
              <a:ea typeface="等线" panose="02010600030101010101" pitchFamily="2" charset="-122"/>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6480867"/>
            <a:ext cx="27539395" cy="13786732"/>
          </a:xfrm>
        </p:spPr>
        <p:txBody>
          <a:bodyPr anchor="b"/>
          <a:lstStyle>
            <a:lvl1pPr algn="ctr">
              <a:defRPr sz="21259"/>
            </a:lvl1pPr>
          </a:lstStyle>
          <a:p>
            <a:r>
              <a:rPr lang="zh-CN" altLang="en-US"/>
              <a:t>单击此处编辑母版标题样式</a:t>
            </a:r>
            <a:endParaRPr lang="en-US" dirty="0"/>
          </a:p>
        </p:txBody>
      </p:sp>
      <p:sp>
        <p:nvSpPr>
          <p:cNvPr id="3" name="Subtitle 2"/>
          <p:cNvSpPr>
            <a:spLocks noGrp="1"/>
          </p:cNvSpPr>
          <p:nvPr>
            <p:ph type="subTitle" idx="1"/>
          </p:nvPr>
        </p:nvSpPr>
        <p:spPr>
          <a:xfrm>
            <a:off x="4049911" y="20799268"/>
            <a:ext cx="24299466" cy="9560876"/>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2352772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66084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108343"/>
            <a:ext cx="6986096" cy="3355932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227453" y="2108343"/>
            <a:ext cx="20553298" cy="3355932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853801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422736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210578" y="9872559"/>
            <a:ext cx="27944386" cy="16472575"/>
          </a:xfrm>
        </p:spPr>
        <p:txBody>
          <a:bodyPr anchor="b"/>
          <a:lstStyle>
            <a:lvl1pPr>
              <a:defRPr sz="21259"/>
            </a:lvl1pPr>
          </a:lstStyle>
          <a:p>
            <a:r>
              <a:rPr lang="zh-CN" altLang="en-US"/>
              <a:t>单击此处编辑母版标题样式</a:t>
            </a:r>
            <a:endParaRPr lang="en-US" dirty="0"/>
          </a:p>
        </p:txBody>
      </p:sp>
      <p:sp>
        <p:nvSpPr>
          <p:cNvPr id="3" name="Text Placeholder 2"/>
          <p:cNvSpPr>
            <a:spLocks noGrp="1"/>
          </p:cNvSpPr>
          <p:nvPr>
            <p:ph type="body" idx="1"/>
          </p:nvPr>
        </p:nvSpPr>
        <p:spPr>
          <a:xfrm>
            <a:off x="2210578" y="26500971"/>
            <a:ext cx="27944386" cy="8662538"/>
          </a:xfrm>
        </p:spPr>
        <p:txBody>
          <a:bodyPr/>
          <a:lstStyle>
            <a:lvl1pPr marL="0" indent="0">
              <a:buNone/>
              <a:defRPr sz="8504">
                <a:solidFill>
                  <a:schemeClr val="tx1">
                    <a:tint val="82000"/>
                  </a:schemeClr>
                </a:solidFill>
              </a:defRPr>
            </a:lvl1pPr>
            <a:lvl2pPr marL="1619951" indent="0">
              <a:buNone/>
              <a:defRPr sz="7086">
                <a:solidFill>
                  <a:schemeClr val="tx1">
                    <a:tint val="82000"/>
                  </a:schemeClr>
                </a:solidFill>
              </a:defRPr>
            </a:lvl2pPr>
            <a:lvl3pPr marL="3239902" indent="0">
              <a:buNone/>
              <a:defRPr sz="6378">
                <a:solidFill>
                  <a:schemeClr val="tx1">
                    <a:tint val="82000"/>
                  </a:schemeClr>
                </a:solidFill>
              </a:defRPr>
            </a:lvl3pPr>
            <a:lvl4pPr marL="4859853" indent="0">
              <a:buNone/>
              <a:defRPr sz="5669">
                <a:solidFill>
                  <a:schemeClr val="tx1">
                    <a:tint val="82000"/>
                  </a:schemeClr>
                </a:solidFill>
              </a:defRPr>
            </a:lvl4pPr>
            <a:lvl5pPr marL="6479804" indent="0">
              <a:buNone/>
              <a:defRPr sz="5669">
                <a:solidFill>
                  <a:schemeClr val="tx1">
                    <a:tint val="82000"/>
                  </a:schemeClr>
                </a:solidFill>
              </a:defRPr>
            </a:lvl5pPr>
            <a:lvl6pPr marL="8099755" indent="0">
              <a:buNone/>
              <a:defRPr sz="5669">
                <a:solidFill>
                  <a:schemeClr val="tx1">
                    <a:tint val="82000"/>
                  </a:schemeClr>
                </a:solidFill>
              </a:defRPr>
            </a:lvl6pPr>
            <a:lvl7pPr marL="9719706" indent="0">
              <a:buNone/>
              <a:defRPr sz="5669">
                <a:solidFill>
                  <a:schemeClr val="tx1">
                    <a:tint val="82000"/>
                  </a:schemeClr>
                </a:solidFill>
              </a:defRPr>
            </a:lvl7pPr>
            <a:lvl8pPr marL="11339657" indent="0">
              <a:buNone/>
              <a:defRPr sz="5669">
                <a:solidFill>
                  <a:schemeClr val="tx1">
                    <a:tint val="82000"/>
                  </a:schemeClr>
                </a:solidFill>
              </a:defRPr>
            </a:lvl8pPr>
            <a:lvl9pPr marL="12959608" indent="0">
              <a:buNone/>
              <a:defRPr sz="5669">
                <a:solidFill>
                  <a:schemeClr val="tx1">
                    <a:tint val="82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242718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227451" y="10541716"/>
            <a:ext cx="13769697" cy="2512595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6402140" y="10541716"/>
            <a:ext cx="13769697" cy="2512595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401892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231671" y="2108352"/>
            <a:ext cx="27944386" cy="765420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31675" y="9707549"/>
            <a:ext cx="13706415" cy="4757520"/>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zh-CN" altLang="en-US"/>
              <a:t>单击此处编辑母版文本样式</a:t>
            </a:r>
          </a:p>
        </p:txBody>
      </p:sp>
      <p:sp>
        <p:nvSpPr>
          <p:cNvPr id="4" name="Content Placeholder 3"/>
          <p:cNvSpPr>
            <a:spLocks noGrp="1"/>
          </p:cNvSpPr>
          <p:nvPr>
            <p:ph sz="half" idx="2"/>
          </p:nvPr>
        </p:nvSpPr>
        <p:spPr>
          <a:xfrm>
            <a:off x="2231675" y="14465069"/>
            <a:ext cx="13706415" cy="212759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6402142" y="9707549"/>
            <a:ext cx="13773917" cy="4757520"/>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zh-CN" altLang="en-US"/>
              <a:t>单击此处编辑母版文本样式</a:t>
            </a:r>
          </a:p>
        </p:txBody>
      </p:sp>
      <p:sp>
        <p:nvSpPr>
          <p:cNvPr id="6" name="Content Placeholder 5"/>
          <p:cNvSpPr>
            <a:spLocks noGrp="1"/>
          </p:cNvSpPr>
          <p:nvPr>
            <p:ph sz="quarter" idx="4"/>
          </p:nvPr>
        </p:nvSpPr>
        <p:spPr>
          <a:xfrm>
            <a:off x="16402142" y="14465069"/>
            <a:ext cx="13773917" cy="212759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4066527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67714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3775132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671" y="2640012"/>
            <a:ext cx="10449614" cy="9240044"/>
          </a:xfrm>
        </p:spPr>
        <p:txBody>
          <a:bodyPr anchor="b"/>
          <a:lstStyle>
            <a:lvl1pPr>
              <a:defRPr sz="11338"/>
            </a:lvl1pPr>
          </a:lstStyle>
          <a:p>
            <a:r>
              <a:rPr lang="zh-CN" altLang="en-US"/>
              <a:t>单击此处编辑母版标题样式</a:t>
            </a:r>
            <a:endParaRPr lang="en-US" dirty="0"/>
          </a:p>
        </p:txBody>
      </p:sp>
      <p:sp>
        <p:nvSpPr>
          <p:cNvPr id="3" name="Content Placeholder 2"/>
          <p:cNvSpPr>
            <a:spLocks noGrp="1"/>
          </p:cNvSpPr>
          <p:nvPr>
            <p:ph idx="1"/>
          </p:nvPr>
        </p:nvSpPr>
        <p:spPr>
          <a:xfrm>
            <a:off x="13773917" y="5701703"/>
            <a:ext cx="16402140" cy="28141800"/>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231671" y="11880056"/>
            <a:ext cx="10449614" cy="22009274"/>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85139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671" y="2640012"/>
            <a:ext cx="10449614" cy="9240044"/>
          </a:xfrm>
        </p:spPr>
        <p:txBody>
          <a:bodyPr anchor="b"/>
          <a:lstStyle>
            <a:lvl1pPr>
              <a:defRPr sz="11338"/>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73917" y="5701703"/>
            <a:ext cx="16402140" cy="28141800"/>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zh-CN" altLang="en-US"/>
              <a:t>单击图标添加图片</a:t>
            </a:r>
            <a:endParaRPr lang="en-US" dirty="0"/>
          </a:p>
        </p:txBody>
      </p:sp>
      <p:sp>
        <p:nvSpPr>
          <p:cNvPr id="4" name="Text Placeholder 3"/>
          <p:cNvSpPr>
            <a:spLocks noGrp="1"/>
          </p:cNvSpPr>
          <p:nvPr>
            <p:ph type="body" sz="half" idx="2"/>
          </p:nvPr>
        </p:nvSpPr>
        <p:spPr>
          <a:xfrm>
            <a:off x="2231671" y="11880056"/>
            <a:ext cx="10449614" cy="22009274"/>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20AB1B2-B70C-4E27-B10D-9650259D2416}" type="datetimeFigureOut">
              <a:rPr lang="zh-CN" altLang="en-US" smtClean="0"/>
              <a:t>2025/4/28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2654902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108352"/>
            <a:ext cx="27944386" cy="765420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227451" y="10541716"/>
            <a:ext cx="27944386" cy="2512595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227451" y="36703516"/>
            <a:ext cx="7289840" cy="2108343"/>
          </a:xfrm>
          <a:prstGeom prst="rect">
            <a:avLst/>
          </a:prstGeom>
        </p:spPr>
        <p:txBody>
          <a:bodyPr vert="horz" lIns="91440" tIns="45720" rIns="91440" bIns="45720" rtlCol="0" anchor="ctr"/>
          <a:lstStyle>
            <a:lvl1pPr algn="l">
              <a:defRPr sz="4252">
                <a:solidFill>
                  <a:schemeClr val="tx1">
                    <a:tint val="82000"/>
                  </a:schemeClr>
                </a:solidFill>
              </a:defRPr>
            </a:lvl1pPr>
          </a:lstStyle>
          <a:p>
            <a:fld id="{E20AB1B2-B70C-4E27-B10D-9650259D2416}" type="datetimeFigureOut">
              <a:rPr lang="zh-CN" altLang="en-US" smtClean="0"/>
              <a:t>2025/4/28</a:t>
            </a:fld>
            <a:endParaRPr lang="zh-CN" altLang="en-US"/>
          </a:p>
        </p:txBody>
      </p:sp>
      <p:sp>
        <p:nvSpPr>
          <p:cNvPr id="5" name="Footer Placeholder 4"/>
          <p:cNvSpPr>
            <a:spLocks noGrp="1"/>
          </p:cNvSpPr>
          <p:nvPr>
            <p:ph type="ftr" sz="quarter" idx="3"/>
          </p:nvPr>
        </p:nvSpPr>
        <p:spPr>
          <a:xfrm>
            <a:off x="10732264" y="36703516"/>
            <a:ext cx="10934760" cy="2108343"/>
          </a:xfrm>
          <a:prstGeom prst="rect">
            <a:avLst/>
          </a:prstGeom>
        </p:spPr>
        <p:txBody>
          <a:bodyPr vert="horz" lIns="91440" tIns="45720" rIns="91440" bIns="45720" rtlCol="0" anchor="ctr"/>
          <a:lstStyle>
            <a:lvl1pPr algn="ctr">
              <a:defRPr sz="4252">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22881997" y="36703516"/>
            <a:ext cx="7289840" cy="2108343"/>
          </a:xfrm>
          <a:prstGeom prst="rect">
            <a:avLst/>
          </a:prstGeom>
        </p:spPr>
        <p:txBody>
          <a:bodyPr vert="horz" lIns="91440" tIns="45720" rIns="91440" bIns="45720" rtlCol="0" anchor="ctr"/>
          <a:lstStyle>
            <a:lvl1pPr algn="r">
              <a:defRPr sz="4252">
                <a:solidFill>
                  <a:schemeClr val="tx1">
                    <a:tint val="82000"/>
                  </a:schemeClr>
                </a:solidFill>
              </a:defRPr>
            </a:lvl1pPr>
          </a:lstStyle>
          <a:p>
            <a:fld id="{F7B6180A-9E6D-47B4-B055-B10D0A5E626E}" type="slidenum">
              <a:rPr lang="zh-CN" altLang="en-US" smtClean="0"/>
              <a:t>‹#›</a:t>
            </a:fld>
            <a:endParaRPr lang="zh-CN" altLang="en-US"/>
          </a:p>
        </p:txBody>
      </p:sp>
    </p:spTree>
    <p:extLst>
      <p:ext uri="{BB962C8B-B14F-4D97-AF65-F5344CB8AC3E}">
        <p14:creationId xmlns:p14="http://schemas.microsoft.com/office/powerpoint/2010/main" val="35230923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em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emf"/></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5.png"/><Relationship Id="rId18" Type="http://schemas.openxmlformats.org/officeDocument/2006/relationships/image" Target="../media/image13.emf"/><Relationship Id="rId21"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7.png"/><Relationship Id="rId17" Type="http://schemas.openxmlformats.org/officeDocument/2006/relationships/image" Target="../media/image12.emf"/><Relationship Id="rId16" Type="http://schemas.openxmlformats.org/officeDocument/2006/relationships/image" Target="../media/image18.svg"/><Relationship Id="rId20" Type="http://schemas.openxmlformats.org/officeDocument/2006/relationships/image" Target="../media/image19.png"/><Relationship Id="rId1" Type="http://schemas.openxmlformats.org/officeDocument/2006/relationships/slideLayout" Target="../slideLayouts/slideLayout2.xml"/><Relationship Id="rId11" Type="http://schemas.openxmlformats.org/officeDocument/2006/relationships/image" Target="../media/image6.png"/><Relationship Id="rId24" Type="http://schemas.openxmlformats.org/officeDocument/2006/relationships/image" Target="../media/image11.png"/><Relationship Id="rId15" Type="http://schemas.openxmlformats.org/officeDocument/2006/relationships/image" Target="../media/image17.png"/><Relationship Id="rId23" Type="http://schemas.openxmlformats.org/officeDocument/2006/relationships/image" Target="../media/image10.png"/><Relationship Id="rId10" Type="http://schemas.openxmlformats.org/officeDocument/2006/relationships/image" Target="../media/image5.svg"/><Relationship Id="rId19" Type="http://schemas.microsoft.com/office/2014/relationships/chartEx" Target="../charts/chartEx1.xml"/><Relationship Id="rId9" Type="http://schemas.openxmlformats.org/officeDocument/2006/relationships/image" Target="../media/image4.png"/><Relationship Id="rId14" Type="http://schemas.openxmlformats.org/officeDocument/2006/relationships/image" Target="../media/image16.png"/><Relationship Id="rId22" Type="http://schemas.openxmlformats.org/officeDocument/2006/relationships/image" Target="../media/image9.png"/></Relationships>
</file>

<file path=ppt/slides/_rels/slide3.xml.rels><?xml version="1.0" encoding="UTF-8" standalone="yes"?>
<Relationships xmlns="http://schemas.openxmlformats.org/package/2006/relationships"><Relationship Id="rId13" Type="http://schemas.openxmlformats.org/officeDocument/2006/relationships/image" Target="../media/image25.png"/><Relationship Id="rId18" Type="http://schemas.microsoft.com/office/2007/relationships/hdphoto" Target="../media/hdphoto2.wdp"/><Relationship Id="rId26" Type="http://schemas.openxmlformats.org/officeDocument/2006/relationships/image" Target="../media/image17.png"/><Relationship Id="rId39" Type="http://schemas.openxmlformats.org/officeDocument/2006/relationships/image" Target="../media/image8.png"/><Relationship Id="rId21" Type="http://schemas.openxmlformats.org/officeDocument/2006/relationships/image" Target="../media/image31.svg"/><Relationship Id="rId34" Type="http://schemas.openxmlformats.org/officeDocument/2006/relationships/image" Target="../media/image7.png"/><Relationship Id="rId42" Type="http://schemas.openxmlformats.org/officeDocument/2006/relationships/image" Target="../media/image11.png"/><Relationship Id="rId7" Type="http://schemas.openxmlformats.org/officeDocument/2006/relationships/image" Target="../media/image22.png"/><Relationship Id="rId2" Type="http://schemas.microsoft.com/office/2014/relationships/chartEx" Target="../charts/chartEx2.xml"/><Relationship Id="rId16" Type="http://schemas.microsoft.com/office/2007/relationships/hdphoto" Target="../media/hdphoto1.wdp"/><Relationship Id="rId20" Type="http://schemas.openxmlformats.org/officeDocument/2006/relationships/image" Target="../media/image30.png"/><Relationship Id="rId29" Type="http://schemas.openxmlformats.org/officeDocument/2006/relationships/image" Target="../media/image37.png"/><Relationship Id="rId41" Type="http://schemas.openxmlformats.org/officeDocument/2006/relationships/image" Target="../media/image10.png"/><Relationship Id="rId1" Type="http://schemas.openxmlformats.org/officeDocument/2006/relationships/slideLayout" Target="../slideLayouts/slideLayout2.xml"/><Relationship Id="rId6" Type="http://schemas.microsoft.com/office/2014/relationships/chartEx" Target="../charts/chartEx4.xml"/><Relationship Id="rId11" Type="http://schemas.openxmlformats.org/officeDocument/2006/relationships/image" Target="../media/image6.png"/><Relationship Id="rId24" Type="http://schemas.openxmlformats.org/officeDocument/2006/relationships/image" Target="../media/image34.png"/><Relationship Id="rId32" Type="http://schemas.openxmlformats.org/officeDocument/2006/relationships/image" Target="../media/image40.png"/><Relationship Id="rId37" Type="http://schemas.openxmlformats.org/officeDocument/2006/relationships/image" Target="../media/image4.png"/><Relationship Id="rId40" Type="http://schemas.openxmlformats.org/officeDocument/2006/relationships/image" Target="../media/image9.png"/><Relationship Id="rId5" Type="http://schemas.openxmlformats.org/officeDocument/2006/relationships/image" Target="../media/image21.png"/><Relationship Id="rId15" Type="http://schemas.openxmlformats.org/officeDocument/2006/relationships/image" Target="../media/image27.png"/><Relationship Id="rId23" Type="http://schemas.openxmlformats.org/officeDocument/2006/relationships/image" Target="../media/image33.png"/><Relationship Id="rId28" Type="http://schemas.openxmlformats.org/officeDocument/2006/relationships/image" Target="../media/image36.png"/><Relationship Id="rId36" Type="http://schemas.openxmlformats.org/officeDocument/2006/relationships/image" Target="../media/image42.svg"/><Relationship Id="rId10" Type="http://schemas.openxmlformats.org/officeDocument/2006/relationships/image" Target="../media/image24.png"/><Relationship Id="rId19" Type="http://schemas.openxmlformats.org/officeDocument/2006/relationships/image" Target="../media/image29.png"/><Relationship Id="rId31" Type="http://schemas.openxmlformats.org/officeDocument/2006/relationships/image" Target="../media/image39.svg"/><Relationship Id="rId44" Type="http://schemas.openxmlformats.org/officeDocument/2006/relationships/image" Target="../media/image13.emf"/><Relationship Id="rId4" Type="http://schemas.microsoft.com/office/2014/relationships/chartEx" Target="../charts/chartEx3.xml"/><Relationship Id="rId9" Type="http://schemas.openxmlformats.org/officeDocument/2006/relationships/image" Target="../media/image23.png"/><Relationship Id="rId14" Type="http://schemas.openxmlformats.org/officeDocument/2006/relationships/image" Target="../media/image26.png"/><Relationship Id="rId22" Type="http://schemas.openxmlformats.org/officeDocument/2006/relationships/image" Target="../media/image32.png"/><Relationship Id="rId27" Type="http://schemas.openxmlformats.org/officeDocument/2006/relationships/image" Target="../media/image18.svg"/><Relationship Id="rId30" Type="http://schemas.openxmlformats.org/officeDocument/2006/relationships/image" Target="../media/image38.png"/><Relationship Id="rId35" Type="http://schemas.openxmlformats.org/officeDocument/2006/relationships/image" Target="../media/image42.png"/><Relationship Id="rId43" Type="http://schemas.openxmlformats.org/officeDocument/2006/relationships/image" Target="../media/image12.emf"/><Relationship Id="rId8" Type="http://schemas.microsoft.com/office/2014/relationships/chartEx" Target="../charts/chartEx5.xml"/><Relationship Id="rId3" Type="http://schemas.openxmlformats.org/officeDocument/2006/relationships/image" Target="../media/image20.png"/><Relationship Id="rId12" Type="http://schemas.microsoft.com/office/2014/relationships/chartEx" Target="../charts/chartEx6.xml"/><Relationship Id="rId17" Type="http://schemas.openxmlformats.org/officeDocument/2006/relationships/image" Target="../media/image28.png"/><Relationship Id="rId25" Type="http://schemas.openxmlformats.org/officeDocument/2006/relationships/image" Target="../media/image35.png"/><Relationship Id="rId33" Type="http://schemas.openxmlformats.org/officeDocument/2006/relationships/image" Target="../media/image41.png"/><Relationship Id="rId38"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FA949DC-3BE3-704B-998D-9B2819186417}"/>
              </a:ext>
            </a:extLst>
          </p:cNvPr>
          <p:cNvSpPr txBox="1"/>
          <p:nvPr/>
        </p:nvSpPr>
        <p:spPr>
          <a:xfrm>
            <a:off x="260790" y="137059"/>
            <a:ext cx="30171204" cy="861774"/>
          </a:xfrm>
          <a:prstGeom prst="rect">
            <a:avLst/>
          </a:prstGeom>
          <a:solidFill>
            <a:schemeClr val="tx2">
              <a:lumMod val="10000"/>
              <a:lumOff val="90000"/>
            </a:schemeClr>
          </a:solidFill>
        </p:spPr>
        <p:txBody>
          <a:bodyPr wrap="square" lIns="0" tIns="0" rIns="0" bIns="0" rtlCol="0">
            <a:spAutoFit/>
          </a:bodyPr>
          <a:lstStyle/>
          <a:p>
            <a:r>
              <a:rPr lang="en-US" altLang="zh-CN" sz="5600" b="1" dirty="0">
                <a:solidFill>
                  <a:srgbClr val="000000"/>
                </a:solidFill>
                <a:latin typeface="Arial" panose="020B0604020202020204" pitchFamily="34" charset="0"/>
                <a:ea typeface="等线" panose="02010600030101010101" pitchFamily="2" charset="-122"/>
                <a:cs typeface="Arial" panose="020B0604020202020204" pitchFamily="34" charset="0"/>
              </a:rPr>
              <a:t>Label-free three-dimensional cellular viability assay using optical coherence tomography</a:t>
            </a:r>
            <a:endParaRPr lang="zh-CN" altLang="en-US" sz="56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7E261FF7-D893-1F48-C540-A927B8A10969}"/>
              </a:ext>
            </a:extLst>
          </p:cNvPr>
          <p:cNvSpPr txBox="1"/>
          <p:nvPr/>
        </p:nvSpPr>
        <p:spPr>
          <a:xfrm>
            <a:off x="200711" y="3188644"/>
            <a:ext cx="15890552" cy="6001643"/>
          </a:xfrm>
          <a:prstGeom prst="rect">
            <a:avLst/>
          </a:prstGeom>
          <a:noFill/>
        </p:spPr>
        <p:txBody>
          <a:bodyPr wrap="square" lIns="0" tIns="0" rIns="0" bIns="0" rtlCol="0">
            <a:spAutoFit/>
          </a:bodyPr>
          <a:lstStyle/>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Cell therapy, boosted by recent advances in culture technology, has emerged as a promising approach for repairing damaged tissues and curing diseases. Viability measurement is a critical quality control step in cell therapy manufacturing to ensure the used cells are viable and functional for therapeutic purposes. However, traditional gold-standard methods, such as trypan blue and fluorescent staining, require labeling and pose contamination risks. Therefore, a label-free and viability-sensitive detection method is desired by pharmaceutical and biomedical researchers. </a:t>
            </a:r>
          </a:p>
          <a:p>
            <a:pPr algn="just"/>
            <a:r>
              <a:rPr lang="en-US" altLang="zh-CN" sz="3000" dirty="0">
                <a:latin typeface="Arial" panose="020B0604020202020204" pitchFamily="34" charset="0"/>
                <a:cs typeface="Arial" panose="020B0604020202020204" pitchFamily="34" charset="0"/>
              </a:rPr>
              <a:t>	Optical coherence tomography (OCT) has gained attention in biological imaging due to its non-invasive, high-resolution, and three-dimensional (3D) imaging capabilities. Recent studies have demonstrated its potential for assessing viability of tissue and organoids, suggesting its potential for cell-based applications. In this study, we propose a label-free approach to estimate cellular viability using OCT. Unlike traditional methods, this approach is purely optical-based detection through the vial, hence has minimal contamination risk. </a:t>
            </a:r>
          </a:p>
        </p:txBody>
      </p:sp>
      <p:sp>
        <p:nvSpPr>
          <p:cNvPr id="7" name="文本框 6">
            <a:extLst>
              <a:ext uri="{FF2B5EF4-FFF2-40B4-BE49-F238E27FC236}">
                <a16:creationId xmlns:a16="http://schemas.microsoft.com/office/drawing/2014/main" id="{A1C23417-7CD3-3081-7E2A-54C299EBC12B}"/>
              </a:ext>
            </a:extLst>
          </p:cNvPr>
          <p:cNvSpPr txBox="1"/>
          <p:nvPr/>
        </p:nvSpPr>
        <p:spPr>
          <a:xfrm>
            <a:off x="16298971" y="29717703"/>
            <a:ext cx="15890552" cy="9694962"/>
          </a:xfrm>
          <a:prstGeom prst="rect">
            <a:avLst/>
          </a:prstGeom>
          <a:noFill/>
        </p:spPr>
        <p:txBody>
          <a:bodyPr wrap="square" lIns="0" tIns="0" rIns="0" bIns="0" rtlCol="0">
            <a:spAutoFit/>
          </a:bodyPr>
          <a:lstStyle/>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Robustness to aggregation:</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a:t>
            </a:r>
          </a:p>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Aggregated cells were observed in both viable and non-viable samples, posing challenges for effective mixing in NC measurements. NC relies on subsampling from monodisperse cell suspensions for accurate viability assay and therefore is inherently sensitive to such errors. Imperfect mixing with residual aggregation can result in unrepresentative subsamples, likely contributing to the low linearity and high variance seen in NC results. </a:t>
            </a:r>
          </a:p>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In contrast, OCT is label-free and capable of acquiring 3D images, making it potentially high-throughput and suitable for assessing a larger and more representative portion of the cell population. This makes OCT potentially robust to aggregation, less prone to sampling variability, and better measurement consistency. </a:t>
            </a:r>
          </a:p>
          <a:p>
            <a:pPr algn="just"/>
            <a:endPar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endParaRPr>
          </a:p>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Limitations and future work</a:t>
            </a:r>
            <a:r>
              <a:rPr lang="zh-CN" altLang="en-US" sz="3000" dirty="0">
                <a:solidFill>
                  <a:srgbClr val="000000"/>
                </a:solidFill>
                <a:latin typeface="Arial" panose="020B0604020202020204" pitchFamily="34" charset="0"/>
                <a:ea typeface="等线" panose="02010600030101010101" pitchFamily="2" charset="-122"/>
                <a:cs typeface="Arial" panose="020B0604020202020204" pitchFamily="34" charset="0"/>
              </a:rPr>
              <a:t>：</a:t>
            </a:r>
          </a:p>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While OCT can analyze dense cell sediments up to hundreds of microns deep, suspended cells may also be captured whose temporal speckle pattern is contributed by multiple phenomena hence not necessarily reflect their viability. Excluding suspending cells is necessary to assure the accuracy of viability assay by OCT. In this study, we manually selected depth ranges (40-100 </a:t>
            </a:r>
            <a:r>
              <a:rPr lang="el-GR"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to exclude suspended cells. Centrifugation may help settle more cells and further improve the measurement accuracy. </a:t>
            </a:r>
          </a:p>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This proof-of-concept study used only one cell type and a single viability-reduction method (heat shock). Future work will expand the approach to other cell types and viability-altering mechanisms to </a:t>
            </a:r>
            <a:r>
              <a:rPr lang="en-US" altLang="zh-CN" sz="3000">
                <a:solidFill>
                  <a:srgbClr val="000000"/>
                </a:solidFill>
                <a:latin typeface="Arial" panose="020B0604020202020204" pitchFamily="34" charset="0"/>
                <a:ea typeface="等线" panose="02010600030101010101" pitchFamily="2" charset="-122"/>
                <a:cs typeface="Arial" panose="020B0604020202020204" pitchFamily="34" charset="0"/>
              </a:rPr>
              <a:t>validate the versatility</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a:t>
            </a:r>
          </a:p>
        </p:txBody>
      </p:sp>
      <p:sp>
        <p:nvSpPr>
          <p:cNvPr id="8" name="文本框 7">
            <a:extLst>
              <a:ext uri="{FF2B5EF4-FFF2-40B4-BE49-F238E27FC236}">
                <a16:creationId xmlns:a16="http://schemas.microsoft.com/office/drawing/2014/main" id="{5BA16B5C-C227-673D-0EAC-B8F2BC1DAB65}"/>
              </a:ext>
            </a:extLst>
          </p:cNvPr>
          <p:cNvSpPr txBox="1"/>
          <p:nvPr/>
        </p:nvSpPr>
        <p:spPr>
          <a:xfrm>
            <a:off x="200711" y="2225602"/>
            <a:ext cx="15890552" cy="830997"/>
          </a:xfrm>
          <a:prstGeom prst="rect">
            <a:avLst/>
          </a:prstGeom>
          <a:solidFill>
            <a:srgbClr val="A1D1F7"/>
          </a:solidFill>
        </p:spPr>
        <p:txBody>
          <a:bodyPr wrap="square" lIns="0" tIns="0" rIns="0" bIns="0" rtlCol="0">
            <a:spAutoFit/>
          </a:bodyPr>
          <a:lstStyle/>
          <a:p>
            <a:pPr algn="ctr"/>
            <a:r>
              <a:rPr lang="en-US" altLang="zh-CN" sz="5400" b="1" dirty="0">
                <a:solidFill>
                  <a:srgbClr val="000000"/>
                </a:solidFill>
                <a:latin typeface="Arial" panose="020B0604020202020204" pitchFamily="34" charset="0"/>
                <a:ea typeface="等线" panose="02010600030101010101" pitchFamily="2" charset="-122"/>
                <a:cs typeface="Arial" panose="020B0604020202020204" pitchFamily="34" charset="0"/>
              </a:rPr>
              <a:t>Background</a:t>
            </a:r>
            <a:endParaRPr lang="en-US" altLang="zh-CN" sz="5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03BE50D-EE2F-4603-9909-5224B98DA4E0}"/>
              </a:ext>
            </a:extLst>
          </p:cNvPr>
          <p:cNvSpPr txBox="1"/>
          <p:nvPr/>
        </p:nvSpPr>
        <p:spPr>
          <a:xfrm>
            <a:off x="16308027" y="22657907"/>
            <a:ext cx="15890552" cy="830997"/>
          </a:xfrm>
          <a:prstGeom prst="rect">
            <a:avLst/>
          </a:prstGeom>
          <a:solidFill>
            <a:srgbClr val="A1D1F7"/>
          </a:solidFill>
        </p:spPr>
        <p:txBody>
          <a:bodyPr wrap="square" lIns="0" tIns="0" rIns="0" bIns="0" rtlCol="0">
            <a:spAutoFit/>
          </a:bodyPr>
          <a:lstStyle/>
          <a:p>
            <a:pPr algn="ctr"/>
            <a:r>
              <a:rPr lang="en-US" altLang="zh-CN" sz="5400" b="1" dirty="0">
                <a:solidFill>
                  <a:srgbClr val="000000"/>
                </a:solidFill>
                <a:latin typeface="Arial" panose="020B0604020202020204" pitchFamily="34" charset="0"/>
                <a:ea typeface="等线" panose="02010600030101010101" pitchFamily="2" charset="-122"/>
                <a:cs typeface="Arial" panose="020B0604020202020204" pitchFamily="34" charset="0"/>
              </a:rPr>
              <a:t>Discussions</a:t>
            </a:r>
            <a:endParaRPr lang="en-US" altLang="zh-CN" sz="5400" b="1" dirty="0">
              <a:latin typeface="Arial" panose="020B0604020202020204" pitchFamily="34" charset="0"/>
              <a:cs typeface="Arial" panose="020B0604020202020204" pitchFamily="34" charset="0"/>
            </a:endParaRPr>
          </a:p>
        </p:txBody>
      </p:sp>
      <p:pic>
        <p:nvPicPr>
          <p:cNvPr id="11" name="Picture 2" descr="santec The Photonics Pioneer">
            <a:extLst>
              <a:ext uri="{FF2B5EF4-FFF2-40B4-BE49-F238E27FC236}">
                <a16:creationId xmlns:a16="http://schemas.microsoft.com/office/drawing/2014/main" id="{10A2EED0-46E0-D416-7ECD-1A93C81F5C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046"/>
          <a:stretch/>
        </p:blipFill>
        <p:spPr bwMode="auto">
          <a:xfrm>
            <a:off x="30431994" y="302699"/>
            <a:ext cx="1967294" cy="62289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25DBA667-5C01-C716-B18F-A8E20135152A}"/>
              </a:ext>
            </a:extLst>
          </p:cNvPr>
          <p:cNvSpPr txBox="1"/>
          <p:nvPr/>
        </p:nvSpPr>
        <p:spPr>
          <a:xfrm>
            <a:off x="200711" y="9440624"/>
            <a:ext cx="15890552" cy="830997"/>
          </a:xfrm>
          <a:prstGeom prst="rect">
            <a:avLst/>
          </a:prstGeom>
          <a:solidFill>
            <a:srgbClr val="A1D1F7"/>
          </a:solidFill>
        </p:spPr>
        <p:txBody>
          <a:bodyPr wrap="square" lIns="0" tIns="0" rIns="0" bIns="0" rtlCol="0">
            <a:spAutoFit/>
          </a:bodyPr>
          <a:lstStyle/>
          <a:p>
            <a:pPr algn="ctr"/>
            <a:r>
              <a:rPr lang="en-US" altLang="zh-CN" sz="5400" b="1" dirty="0">
                <a:solidFill>
                  <a:srgbClr val="000000"/>
                </a:solidFill>
                <a:latin typeface="Arial" panose="020B0604020202020204" pitchFamily="34" charset="0"/>
                <a:ea typeface="等线" panose="02010600030101010101" pitchFamily="2" charset="-122"/>
                <a:cs typeface="Arial" panose="020B0604020202020204" pitchFamily="34" charset="0"/>
              </a:rPr>
              <a:t>Methods</a:t>
            </a:r>
            <a:endParaRPr lang="en-US" altLang="zh-CN" sz="5400" b="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3A85396-E8A4-DDA1-CF95-5C2EFE0D707D}"/>
              </a:ext>
            </a:extLst>
          </p:cNvPr>
          <p:cNvSpPr txBox="1"/>
          <p:nvPr/>
        </p:nvSpPr>
        <p:spPr>
          <a:xfrm>
            <a:off x="198115" y="14443286"/>
            <a:ext cx="15890552" cy="9233297"/>
          </a:xfrm>
          <a:prstGeom prst="rect">
            <a:avLst/>
          </a:prstGeom>
          <a:noFill/>
        </p:spPr>
        <p:txBody>
          <a:bodyPr wrap="square" lIns="0" tIns="0" rIns="0" bIns="0" rtlCol="0">
            <a:spAutoFit/>
          </a:bodyPr>
          <a:lstStyle/>
          <a:p>
            <a:pPr algn="just"/>
            <a:endPar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endParaRPr>
          </a:p>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	Logarithmic intensity variance</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(LIV) algorithm was used to quantify the temporal fluctuation magnitude of the OCT signal sequence. In this study, we employed a modified LIV (mLIV) by diving the standard LIV by the maximum signal intensity within a defined time window. This modification combines the temporal feature with signal intensity, mitigating the contrast loss due to the signal-to-noise ratio (SNR) discrepancy by the limited depth of focus. An empirical threshold of 0.056 on the mLIV was used to classify pixel-level viability. The impact of thresholding to the quantification is discussed later. </a:t>
            </a:r>
          </a:p>
          <a:p>
            <a:pPr algn="just"/>
            <a:endPar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endParaRPr>
          </a:p>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	Viability</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was quantified as the proportion of pixels with mLIV value above the threshold within the segmented cell region, which was defined via signal-intensity-based masking. Suspended cells and low-SNR regions were manually excluded to ensure accuracy. </a:t>
            </a:r>
          </a:p>
          <a:p>
            <a:pPr algn="just"/>
            <a:endPar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endParaRPr>
          </a:p>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	</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For </a:t>
            </a:r>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visualization</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each spatial pixel’s mLIV was encoded as hue, signal intensity as value, and saturation was set to 1 in HSV color space. In the resulting 3D images, yellow to green regions may represent viable cells, while red may indicate non-viable areas. </a:t>
            </a:r>
          </a:p>
          <a:p>
            <a:pPr algn="just"/>
            <a:endPar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endParaRPr>
          </a:p>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	NucleoCounter </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(NC-200, ChemoMetec, Denmark), in short as NC, was used as a reference. It is a gold-standard fluorescence-based viability assay, using special cassettes to extract small volume of the sample and employing fluorescence staining to count the viability.  </a:t>
            </a:r>
          </a:p>
        </p:txBody>
      </p:sp>
      <p:sp>
        <p:nvSpPr>
          <p:cNvPr id="22" name="文本框 21">
            <a:extLst>
              <a:ext uri="{FF2B5EF4-FFF2-40B4-BE49-F238E27FC236}">
                <a16:creationId xmlns:a16="http://schemas.microsoft.com/office/drawing/2014/main" id="{7D4542D5-CC3E-A4BD-C5FF-0BF2961528FE}"/>
              </a:ext>
            </a:extLst>
          </p:cNvPr>
          <p:cNvSpPr txBox="1"/>
          <p:nvPr/>
        </p:nvSpPr>
        <p:spPr>
          <a:xfrm>
            <a:off x="217871" y="33825109"/>
            <a:ext cx="15890552" cy="830997"/>
          </a:xfrm>
          <a:prstGeom prst="rect">
            <a:avLst/>
          </a:prstGeom>
          <a:solidFill>
            <a:srgbClr val="A1D1F7"/>
          </a:solidFill>
        </p:spPr>
        <p:txBody>
          <a:bodyPr wrap="square" lIns="0" tIns="0" rIns="0" bIns="0" rtlCol="0">
            <a:spAutoFit/>
          </a:bodyPr>
          <a:lstStyle/>
          <a:p>
            <a:pPr algn="ctr"/>
            <a:r>
              <a:rPr lang="en-US" altLang="zh-CN" sz="5400" b="1" dirty="0">
                <a:solidFill>
                  <a:srgbClr val="000000"/>
                </a:solidFill>
                <a:latin typeface="Arial" panose="020B0604020202020204" pitchFamily="34" charset="0"/>
                <a:ea typeface="等线" panose="02010600030101010101" pitchFamily="2" charset="-122"/>
                <a:cs typeface="Arial" panose="020B0604020202020204" pitchFamily="34" charset="0"/>
              </a:rPr>
              <a:t>Experiment protocols</a:t>
            </a:r>
            <a:endParaRPr lang="en-US" altLang="zh-CN" sz="54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4B860E70-0F7B-DBAE-B021-FFCDE8AA277F}"/>
              </a:ext>
            </a:extLst>
          </p:cNvPr>
          <p:cNvSpPr txBox="1"/>
          <p:nvPr/>
        </p:nvSpPr>
        <p:spPr>
          <a:xfrm>
            <a:off x="217871" y="34761613"/>
            <a:ext cx="15890552" cy="4616648"/>
          </a:xfrm>
          <a:prstGeom prst="rect">
            <a:avLst/>
          </a:prstGeom>
          <a:noFill/>
        </p:spPr>
        <p:txBody>
          <a:bodyPr wrap="square" lIns="0" tIns="0" rIns="0" bIns="0" rtlCol="0">
            <a:spAutoFit/>
          </a:bodyPr>
          <a:lstStyle/>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Sample preparations</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a:t>
            </a:r>
          </a:p>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Jurkat cells (</a:t>
            </a:r>
            <a:r>
              <a:rPr lang="en-US" altLang="zh-CN" sz="3000" dirty="0">
                <a:solidFill>
                  <a:srgbClr val="000000"/>
                </a:solidFill>
                <a:latin typeface="Arial" panose="020B0604020202020204" pitchFamily="34" charset="0"/>
                <a:cs typeface="Arial" panose="020B0604020202020204" pitchFamily="34" charset="0"/>
              </a:rPr>
              <a:t>JKT-beta-del, JCRB0147, JCRB</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Japan) were used to validate the proposed method. </a:t>
            </a:r>
            <a:r>
              <a:rPr lang="en-US" altLang="zh-CN" sz="3000" dirty="0">
                <a:solidFill>
                  <a:srgbClr val="000000"/>
                </a:solidFill>
                <a:latin typeface="Arial" panose="020B0604020202020204" pitchFamily="34" charset="0"/>
                <a:cs typeface="Arial" panose="020B0604020202020204" pitchFamily="34" charset="0"/>
              </a:rPr>
              <a:t>The cells were thawed at 37</a:t>
            </a:r>
            <a:r>
              <a:rPr lang="zh-CN" altLang="en-US" sz="3000" dirty="0">
                <a:solidFill>
                  <a:srgbClr val="000000"/>
                </a:solidFill>
                <a:cs typeface="Arial" panose="020B0604020202020204" pitchFamily="34" charset="0"/>
              </a:rPr>
              <a:t>℃</a:t>
            </a:r>
            <a:r>
              <a:rPr lang="en-US" altLang="zh-CN" sz="3000" dirty="0">
                <a:solidFill>
                  <a:srgbClr val="000000"/>
                </a:solidFill>
                <a:latin typeface="Arial" panose="020B0604020202020204" pitchFamily="34" charset="0"/>
                <a:cs typeface="Arial" panose="020B0604020202020204" pitchFamily="34" charset="0"/>
              </a:rPr>
              <a:t> and suspended in RPMI 1640 medium. Half of the sample was heat-t</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reated at 55</a:t>
            </a:r>
            <a:r>
              <a:rPr lang="zh-CN" altLang="en-US" sz="3000" dirty="0">
                <a:solidFill>
                  <a:srgbClr val="000000"/>
                </a:solidFill>
                <a:latin typeface="Arial" panose="020B0604020202020204" pitchFamily="34" charset="0"/>
                <a:cs typeface="Arial" panose="020B0604020202020204" pitchFamily="34" charset="0"/>
              </a:rPr>
              <a:t>℃ </a:t>
            </a:r>
            <a:r>
              <a:rPr lang="en-US" altLang="zh-CN" sz="3000" dirty="0">
                <a:solidFill>
                  <a:srgbClr val="000000"/>
                </a:solidFill>
                <a:latin typeface="Arial" panose="020B0604020202020204" pitchFamily="34" charset="0"/>
                <a:cs typeface="Arial" panose="020B0604020202020204" pitchFamily="34" charset="0"/>
              </a:rPr>
              <a:t>for 150 minutes to reduce viability. After that, the treated and untreated cells were mixed to create five subsamples with varying viability levels made by different mixture ratios</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a:t>
            </a:r>
            <a:r>
              <a:rPr lang="en-US" altLang="zh-CN" sz="3000" dirty="0">
                <a:solidFill>
                  <a:srgbClr val="000000"/>
                </a:solidFill>
                <a:latin typeface="Arial" panose="020B0604020202020204" pitchFamily="34" charset="0"/>
                <a:cs typeface="Arial" panose="020B0604020202020204" pitchFamily="34" charset="0"/>
              </a:rPr>
              <a:t>All subsamples were transferred to AT-closed vials (Aseptic Technologies, Belgium) for measurements. </a:t>
            </a:r>
          </a:p>
          <a:p>
            <a:pPr algn="just"/>
            <a:endParaRPr lang="en-US" altLang="zh-CN" sz="3000" dirty="0">
              <a:solidFill>
                <a:srgbClr val="000000"/>
              </a:solidFill>
              <a:latin typeface="Arial" panose="020B0604020202020204" pitchFamily="34" charset="0"/>
              <a:cs typeface="Arial" panose="020B0604020202020204" pitchFamily="34" charset="0"/>
            </a:endParaRPr>
          </a:p>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Measurement protocols</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a:t>
            </a:r>
          </a:p>
          <a:p>
            <a:pPr marL="457200" indent="-457200" algn="just">
              <a:buFont typeface="Arial" panose="020B0604020202020204" pitchFamily="34" charset="0"/>
              <a:buChar char="•"/>
            </a:pPr>
            <a:r>
              <a:rPr lang="en-US" altLang="zh-CN" sz="3000" dirty="0">
                <a:solidFill>
                  <a:srgbClr val="000000"/>
                </a:solidFill>
                <a:latin typeface="Arial" panose="020B0604020202020204" pitchFamily="34" charset="0"/>
                <a:cs typeface="Arial" panose="020B0604020202020204" pitchFamily="34" charset="0"/>
              </a:rPr>
              <a:t>NC measurements were performed first. The vials were vortexed gently before extracting a </a:t>
            </a:r>
          </a:p>
        </p:txBody>
      </p:sp>
      <p:sp>
        <p:nvSpPr>
          <p:cNvPr id="45" name="文本框 44">
            <a:extLst>
              <a:ext uri="{FF2B5EF4-FFF2-40B4-BE49-F238E27FC236}">
                <a16:creationId xmlns:a16="http://schemas.microsoft.com/office/drawing/2014/main" id="{03C396C7-A470-A7C1-3935-8DD36C58B420}"/>
              </a:ext>
            </a:extLst>
          </p:cNvPr>
          <p:cNvSpPr txBox="1"/>
          <p:nvPr/>
        </p:nvSpPr>
        <p:spPr>
          <a:xfrm>
            <a:off x="16308027" y="5716148"/>
            <a:ext cx="15890552" cy="830997"/>
          </a:xfrm>
          <a:prstGeom prst="rect">
            <a:avLst/>
          </a:prstGeom>
          <a:solidFill>
            <a:srgbClr val="A1D1F7"/>
          </a:solidFill>
        </p:spPr>
        <p:txBody>
          <a:bodyPr wrap="square" lIns="0" tIns="0" rIns="0" bIns="0" rtlCol="0">
            <a:spAutoFit/>
          </a:bodyPr>
          <a:lstStyle/>
          <a:p>
            <a:pPr algn="ctr"/>
            <a:r>
              <a:rPr lang="en-US" altLang="zh-CN" sz="5400" b="1" dirty="0">
                <a:solidFill>
                  <a:srgbClr val="000000"/>
                </a:solidFill>
                <a:latin typeface="Arial" panose="020B0604020202020204" pitchFamily="34" charset="0"/>
                <a:ea typeface="等线" panose="02010600030101010101" pitchFamily="2" charset="-122"/>
                <a:cs typeface="Arial" panose="020B0604020202020204" pitchFamily="34" charset="0"/>
              </a:rPr>
              <a:t>Results</a:t>
            </a:r>
            <a:endParaRPr lang="en-US" altLang="zh-CN" sz="5400" b="1" dirty="0">
              <a:latin typeface="Arial" panose="020B0604020202020204" pitchFamily="34" charset="0"/>
              <a:cs typeface="Arial" panose="020B0604020202020204" pitchFamily="34" charset="0"/>
            </a:endParaRPr>
          </a:p>
        </p:txBody>
      </p:sp>
      <p:sp>
        <p:nvSpPr>
          <p:cNvPr id="3809" name="文本框 5">
            <a:extLst>
              <a:ext uri="{FF2B5EF4-FFF2-40B4-BE49-F238E27FC236}">
                <a16:creationId xmlns:a16="http://schemas.microsoft.com/office/drawing/2014/main" id="{04634307-DE1F-6875-D6BA-A4154F7189B1}"/>
              </a:ext>
            </a:extLst>
          </p:cNvPr>
          <p:cNvSpPr txBox="1"/>
          <p:nvPr/>
        </p:nvSpPr>
        <p:spPr>
          <a:xfrm>
            <a:off x="16319142" y="20990796"/>
            <a:ext cx="15832111" cy="1384995"/>
          </a:xfrm>
          <a:prstGeom prst="rect">
            <a:avLst/>
          </a:prstGeom>
          <a:noFill/>
        </p:spPr>
        <p:txBody>
          <a:bodyPr wrap="square" lIns="0" tIns="0" rIns="0" bIns="0" rtlCol="0">
            <a:spAutoFit/>
          </a:bodyPr>
          <a:lstStyle/>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These findings suggest that OCT can provide sensitive and label-free measurements of cellular viability in comparison with NC. This approach demonstrates strong potential for manufacturing </a:t>
            </a:r>
            <a:r>
              <a:rPr lang="en-US" altLang="zh-CN" sz="3000" dirty="0">
                <a:latin typeface="Arial" panose="020B0604020202020204" pitchFamily="34" charset="0"/>
                <a:cs typeface="Arial" panose="020B0604020202020204" pitchFamily="34" charset="0"/>
              </a:rPr>
              <a:t>and preclinical workflows where it is preferable not to open the culture vessel.  </a:t>
            </a:r>
            <a:endParaRPr lang="en-US" altLang="zh-CN" sz="3000" dirty="0">
              <a:highlight>
                <a:srgbClr val="FFFF00"/>
              </a:highlight>
              <a:latin typeface="Arial" panose="020B0604020202020204" pitchFamily="34" charset="0"/>
              <a:cs typeface="Arial" panose="020B0604020202020204" pitchFamily="34" charset="0"/>
            </a:endParaRPr>
          </a:p>
        </p:txBody>
      </p:sp>
      <p:grpSp>
        <p:nvGrpSpPr>
          <p:cNvPr id="5341" name="组合 5340">
            <a:extLst>
              <a:ext uri="{FF2B5EF4-FFF2-40B4-BE49-F238E27FC236}">
                <a16:creationId xmlns:a16="http://schemas.microsoft.com/office/drawing/2014/main" id="{E9DC62DF-E551-9F41-6739-0B8D3B1FC317}"/>
              </a:ext>
            </a:extLst>
          </p:cNvPr>
          <p:cNvGrpSpPr/>
          <p:nvPr/>
        </p:nvGrpSpPr>
        <p:grpSpPr>
          <a:xfrm>
            <a:off x="161668" y="23827870"/>
            <a:ext cx="16002958" cy="9704969"/>
            <a:chOff x="161668" y="23904070"/>
            <a:chExt cx="16002958" cy="9704969"/>
          </a:xfrm>
        </p:grpSpPr>
        <p:sp>
          <p:nvSpPr>
            <p:cNvPr id="4642" name="矩形 4641">
              <a:extLst>
                <a:ext uri="{FF2B5EF4-FFF2-40B4-BE49-F238E27FC236}">
                  <a16:creationId xmlns:a16="http://schemas.microsoft.com/office/drawing/2014/main" id="{66212728-46FE-BA27-EE30-2970207310D1}"/>
                </a:ext>
              </a:extLst>
            </p:cNvPr>
            <p:cNvSpPr/>
            <p:nvPr/>
          </p:nvSpPr>
          <p:spPr>
            <a:xfrm>
              <a:off x="161668" y="23904070"/>
              <a:ext cx="16002958" cy="9704969"/>
            </a:xfrm>
            <a:prstGeom prst="rect">
              <a:avLst/>
            </a:prstGeom>
            <a:solidFill>
              <a:schemeClr val="bg1">
                <a:lumMod val="95000"/>
              </a:schemeClr>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643" name="文本框 4642">
              <a:extLst>
                <a:ext uri="{FF2B5EF4-FFF2-40B4-BE49-F238E27FC236}">
                  <a16:creationId xmlns:a16="http://schemas.microsoft.com/office/drawing/2014/main" id="{0AD3171C-8D57-6B0D-D549-D84D9E86F3A7}"/>
                </a:ext>
              </a:extLst>
            </p:cNvPr>
            <p:cNvSpPr txBox="1"/>
            <p:nvPr/>
          </p:nvSpPr>
          <p:spPr>
            <a:xfrm>
              <a:off x="295275" y="30819999"/>
              <a:ext cx="15699880" cy="2769990"/>
            </a:xfrm>
            <a:prstGeom prst="rect">
              <a:avLst/>
            </a:prstGeom>
            <a:noFill/>
          </p:spPr>
          <p:txBody>
            <a:bodyPr wrap="square" lIns="0" tIns="0" rIns="0" bIns="0" rtlCol="0">
              <a:spAutoFit/>
            </a:bodyPr>
            <a:lstStyle/>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(Left)</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The OCT light probed invertedly through the bottom of the vial to capture the sedimented cells for analysis. </a:t>
              </a:r>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(Right)</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A representative 3D image of a viable (25%) and non-viable (75%) mixture of Jurkat cells. In this study, the lateral scanning area was 500 x 500 </a:t>
              </a:r>
              <a:r>
                <a:rPr lang="el-GR"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a:t>
              </a:r>
              <a:r>
                <a:rPr lang="en-US" altLang="zh-CN" sz="3000" baseline="30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a:t>
              </a: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sampled by 256 x 256 locations. At each slow scan location 16 frames were repeated to capture sequential signals of the sample, whose time window was 0.3 s. The A-line rate was 20 kHz, frame rate was 50 FPS, and a volumetric acquisition took 70 s. </a:t>
              </a:r>
              <a:endPar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4644" name="テキスト ボックス 4">
                  <a:extLst>
                    <a:ext uri="{FF2B5EF4-FFF2-40B4-BE49-F238E27FC236}">
                      <a16:creationId xmlns:a16="http://schemas.microsoft.com/office/drawing/2014/main" id="{18688A0A-2C53-C1EF-A565-EDE82C51B586}"/>
                    </a:ext>
                  </a:extLst>
                </p:cNvPr>
                <p:cNvSpPr txBox="1"/>
                <p:nvPr/>
              </p:nvSpPr>
              <p:spPr>
                <a:xfrm>
                  <a:off x="5918821" y="27453228"/>
                  <a:ext cx="3236048" cy="3231654"/>
                </a:xfrm>
                <a:prstGeom prst="rect">
                  <a:avLst/>
                </a:prstGeom>
                <a:noFill/>
              </p:spPr>
              <p:txBody>
                <a:bodyPr wrap="square" lIns="0" tIns="0" rIns="0" bIns="0">
                  <a:spAutoFit/>
                </a:bodyPr>
                <a:lstStyle/>
                <a:p>
                  <a:pPr algn="just"/>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Wavelength: </a:t>
                  </a:r>
                </a:p>
                <a:p>
                  <a:pPr algn="just"/>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840</a:t>
                  </a:r>
                  <a14:m>
                    <m:oMath xmlns:m="http://schemas.openxmlformats.org/officeDocument/2006/math">
                      <m:r>
                        <a:rPr lang="en-US" altLang="zh-CN" sz="3000" i="1">
                          <a:latin typeface="Cambria Math" panose="02040503050406030204" pitchFamily="18" charset="0"/>
                          <a:ea typeface="Cambria Math" panose="02040503050406030204" pitchFamily="18" charset="0"/>
                          <a:cs typeface="Arial" panose="020B0604020202020204" pitchFamily="34" charset="0"/>
                          <a:sym typeface="Wingdings 2" panose="05020102010507070707" pitchFamily="18" charset="2"/>
                        </a:rPr>
                        <m:t>±</m:t>
                      </m:r>
                    </m:oMath>
                  </a14:m>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 nm</a:t>
                  </a:r>
                </a:p>
                <a:p>
                  <a:pPr algn="just"/>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Resolutions: </a:t>
                  </a:r>
                </a:p>
                <a:p>
                  <a:pPr algn="just"/>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2.9 </a:t>
                  </a:r>
                  <a:r>
                    <a:rPr lang="el-GR"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 (axial)</a:t>
                  </a:r>
                </a:p>
                <a:p>
                  <a:pPr algn="just"/>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5.8 </a:t>
                  </a:r>
                  <a:r>
                    <a:rPr lang="el-GR"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 (lateral)</a:t>
                  </a:r>
                </a:p>
                <a:p>
                  <a:pPr algn="just"/>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Depth of focus:</a:t>
                  </a:r>
                </a:p>
                <a:p>
                  <a:pPr algn="just"/>
                  <a:r>
                    <a:rPr lang="en-US" altLang="zh-CN" sz="3000"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360 μm (in air)</a:t>
                  </a:r>
                </a:p>
              </p:txBody>
            </p:sp>
          </mc:Choice>
          <mc:Fallback xmlns="">
            <p:sp>
              <p:nvSpPr>
                <p:cNvPr id="4644" name="テキスト ボックス 4">
                  <a:extLst>
                    <a:ext uri="{FF2B5EF4-FFF2-40B4-BE49-F238E27FC236}">
                      <a16:creationId xmlns:a16="http://schemas.microsoft.com/office/drawing/2014/main" id="{18688A0A-2C53-C1EF-A565-EDE82C51B586}"/>
                    </a:ext>
                  </a:extLst>
                </p:cNvPr>
                <p:cNvSpPr txBox="1">
                  <a:spLocks noRot="1" noChangeAspect="1" noMove="1" noResize="1" noEditPoints="1" noAdjustHandles="1" noChangeArrowheads="1" noChangeShapeType="1" noTextEdit="1"/>
                </p:cNvSpPr>
                <p:nvPr/>
              </p:nvSpPr>
              <p:spPr>
                <a:xfrm>
                  <a:off x="5918821" y="27453228"/>
                  <a:ext cx="3236048" cy="3231654"/>
                </a:xfrm>
                <a:prstGeom prst="rect">
                  <a:avLst/>
                </a:prstGeom>
                <a:blipFill>
                  <a:blip r:embed="rId3"/>
                  <a:stretch>
                    <a:fillRect l="-7345" t="-3962" r="-753" b="-6226"/>
                  </a:stretch>
                </a:blipFill>
              </p:spPr>
              <p:txBody>
                <a:bodyPr/>
                <a:lstStyle/>
                <a:p>
                  <a:r>
                    <a:rPr lang="zh-CN" altLang="en-US">
                      <a:noFill/>
                    </a:rPr>
                    <a:t> </a:t>
                  </a:r>
                </a:p>
              </p:txBody>
            </p:sp>
          </mc:Fallback>
        </mc:AlternateContent>
        <p:pic>
          <p:nvPicPr>
            <p:cNvPr id="4645" name="图片 4644">
              <a:extLst>
                <a:ext uri="{FF2B5EF4-FFF2-40B4-BE49-F238E27FC236}">
                  <a16:creationId xmlns:a16="http://schemas.microsoft.com/office/drawing/2014/main" id="{75BC2CC4-9E9E-20B6-A169-58AB59D3F003}"/>
                </a:ext>
              </a:extLst>
            </p:cNvPr>
            <p:cNvPicPr>
              <a:picLocks noChangeAspect="1"/>
            </p:cNvPicPr>
            <p:nvPr/>
          </p:nvPicPr>
          <p:blipFill>
            <a:blip r:embed="rId4"/>
            <a:stretch>
              <a:fillRect/>
            </a:stretch>
          </p:blipFill>
          <p:spPr>
            <a:xfrm>
              <a:off x="238921" y="23985861"/>
              <a:ext cx="5476480" cy="6699019"/>
            </a:xfrm>
            <a:prstGeom prst="rect">
              <a:avLst/>
            </a:prstGeom>
          </p:spPr>
        </p:pic>
        <p:pic>
          <p:nvPicPr>
            <p:cNvPr id="4646" name="图形 4645">
              <a:extLst>
                <a:ext uri="{FF2B5EF4-FFF2-40B4-BE49-F238E27FC236}">
                  <a16:creationId xmlns:a16="http://schemas.microsoft.com/office/drawing/2014/main" id="{D05C73ED-3C5F-E86A-0309-28732B7E27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02894" y="23999403"/>
              <a:ext cx="6599969" cy="6707577"/>
            </a:xfrm>
            <a:prstGeom prst="rect">
              <a:avLst/>
            </a:prstGeom>
          </p:spPr>
        </p:pic>
        <p:grpSp>
          <p:nvGrpSpPr>
            <p:cNvPr id="4647" name="组合 4646">
              <a:extLst>
                <a:ext uri="{FF2B5EF4-FFF2-40B4-BE49-F238E27FC236}">
                  <a16:creationId xmlns:a16="http://schemas.microsoft.com/office/drawing/2014/main" id="{CC42F260-88B2-9D05-2F80-95D710BF4905}"/>
                </a:ext>
              </a:extLst>
            </p:cNvPr>
            <p:cNvGrpSpPr/>
            <p:nvPr/>
          </p:nvGrpSpPr>
          <p:grpSpPr>
            <a:xfrm>
              <a:off x="14087233" y="28038349"/>
              <a:ext cx="2052750" cy="2658791"/>
              <a:chOff x="9493289" y="823214"/>
              <a:chExt cx="1567562" cy="2030359"/>
            </a:xfrm>
          </p:grpSpPr>
          <p:grpSp>
            <p:nvGrpSpPr>
              <p:cNvPr id="4652" name="组合 4651">
                <a:extLst>
                  <a:ext uri="{FF2B5EF4-FFF2-40B4-BE49-F238E27FC236}">
                    <a16:creationId xmlns:a16="http://schemas.microsoft.com/office/drawing/2014/main" id="{A878F720-88EE-5793-1876-D2403D7C8E80}"/>
                  </a:ext>
                </a:extLst>
              </p:cNvPr>
              <p:cNvGrpSpPr/>
              <p:nvPr/>
            </p:nvGrpSpPr>
            <p:grpSpPr>
              <a:xfrm>
                <a:off x="9493289" y="823214"/>
                <a:ext cx="1526075" cy="2030359"/>
                <a:chOff x="9493289" y="823214"/>
                <a:chExt cx="1526075" cy="2030359"/>
              </a:xfrm>
            </p:grpSpPr>
            <p:sp>
              <p:nvSpPr>
                <p:cNvPr id="4655" name="文本框 4654">
                  <a:extLst>
                    <a:ext uri="{FF2B5EF4-FFF2-40B4-BE49-F238E27FC236}">
                      <a16:creationId xmlns:a16="http://schemas.microsoft.com/office/drawing/2014/main" id="{0CD6E15A-0FB6-FBCB-633D-E8718DFCAB6D}"/>
                    </a:ext>
                  </a:extLst>
                </p:cNvPr>
                <p:cNvSpPr txBox="1"/>
                <p:nvPr/>
              </p:nvSpPr>
              <p:spPr>
                <a:xfrm rot="16200000">
                  <a:off x="9094398" y="1498536"/>
                  <a:ext cx="1074775" cy="276994"/>
                </a:xfrm>
                <a:prstGeom prst="rect">
                  <a:avLst/>
                </a:prstGeom>
                <a:noFill/>
              </p:spPr>
              <p:txBody>
                <a:bodyPr wrap="none" lIns="0" tIns="0" rIns="0" bIns="0" rtlCol="0">
                  <a:spAutoFit/>
                </a:bodyPr>
                <a:lstStyle/>
                <a:p>
                  <a:pPr algn="ctr"/>
                  <a:r>
                    <a:rPr lang="en-US" altLang="zh-CN" sz="2357" dirty="0">
                      <a:solidFill>
                        <a:schemeClr val="bg1"/>
                      </a:solidFill>
                      <a:latin typeface="Microsoft YaHei" panose="020B0503020204020204" pitchFamily="34" charset="-122"/>
                      <a:ea typeface="Microsoft YaHei" panose="020B0503020204020204" pitchFamily="34" charset="-122"/>
                    </a:rPr>
                    <a:t>mLIV (dB)</a:t>
                  </a:r>
                </a:p>
              </p:txBody>
            </p:sp>
            <p:sp>
              <p:nvSpPr>
                <p:cNvPr id="4656" name="文本框 4655">
                  <a:extLst>
                    <a:ext uri="{FF2B5EF4-FFF2-40B4-BE49-F238E27FC236}">
                      <a16:creationId xmlns:a16="http://schemas.microsoft.com/office/drawing/2014/main" id="{8E196812-D2B7-5F1D-5AE3-8E029A383A59}"/>
                    </a:ext>
                  </a:extLst>
                </p:cNvPr>
                <p:cNvSpPr txBox="1"/>
                <p:nvPr/>
              </p:nvSpPr>
              <p:spPr>
                <a:xfrm>
                  <a:off x="9594863" y="2576579"/>
                  <a:ext cx="1424501" cy="276994"/>
                </a:xfrm>
                <a:prstGeom prst="rect">
                  <a:avLst/>
                </a:prstGeom>
                <a:noFill/>
              </p:spPr>
              <p:txBody>
                <a:bodyPr wrap="square" lIns="0" tIns="0" rIns="0" bIns="0" rtlCol="0">
                  <a:spAutoFit/>
                </a:bodyPr>
                <a:lstStyle/>
                <a:p>
                  <a:pPr algn="ctr"/>
                  <a:r>
                    <a:rPr lang="en-US" altLang="zh-CN" sz="2357" dirty="0">
                      <a:solidFill>
                        <a:schemeClr val="bg1"/>
                      </a:solidFill>
                      <a:latin typeface="Microsoft YaHei" panose="020B0503020204020204" pitchFamily="34" charset="-122"/>
                      <a:ea typeface="Microsoft YaHei" panose="020B0503020204020204" pitchFamily="34" charset="-122"/>
                    </a:rPr>
                    <a:t>Intensity (dB)</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nvGrpSpPr>
                <p:cNvPr id="4657" name="组合 4656">
                  <a:extLst>
                    <a:ext uri="{FF2B5EF4-FFF2-40B4-BE49-F238E27FC236}">
                      <a16:creationId xmlns:a16="http://schemas.microsoft.com/office/drawing/2014/main" id="{D3E5DE45-BBF2-5F71-3274-088BF3A936DE}"/>
                    </a:ext>
                  </a:extLst>
                </p:cNvPr>
                <p:cNvGrpSpPr/>
                <p:nvPr/>
              </p:nvGrpSpPr>
              <p:grpSpPr>
                <a:xfrm>
                  <a:off x="9708419" y="823214"/>
                  <a:ext cx="1020717" cy="1829758"/>
                  <a:chOff x="9100049" y="-203188"/>
                  <a:chExt cx="1835744" cy="3290790"/>
                </a:xfrm>
              </p:grpSpPr>
              <p:pic>
                <p:nvPicPr>
                  <p:cNvPr id="4658" name="图片 4657">
                    <a:extLst>
                      <a:ext uri="{FF2B5EF4-FFF2-40B4-BE49-F238E27FC236}">
                        <a16:creationId xmlns:a16="http://schemas.microsoft.com/office/drawing/2014/main" id="{20016AC6-87F1-6634-9965-E63FDB8344F3}"/>
                      </a:ext>
                    </a:extLst>
                  </p:cNvPr>
                  <p:cNvPicPr>
                    <a:picLocks noChangeAspect="1"/>
                  </p:cNvPicPr>
                  <p:nvPr/>
                </p:nvPicPr>
                <p:blipFill>
                  <a:blip r:embed="rId7"/>
                  <a:stretch>
                    <a:fillRect/>
                  </a:stretch>
                </p:blipFill>
                <p:spPr>
                  <a:xfrm flipV="1">
                    <a:off x="9417537" y="-61441"/>
                    <a:ext cx="1450591" cy="2698377"/>
                  </a:xfrm>
                  <a:prstGeom prst="rect">
                    <a:avLst/>
                  </a:prstGeom>
                </p:spPr>
              </p:pic>
              <p:sp>
                <p:nvSpPr>
                  <p:cNvPr id="4659" name="文本框 4658">
                    <a:extLst>
                      <a:ext uri="{FF2B5EF4-FFF2-40B4-BE49-F238E27FC236}">
                        <a16:creationId xmlns:a16="http://schemas.microsoft.com/office/drawing/2014/main" id="{0DB58DBD-586B-D5F3-65C5-70D2D22F954A}"/>
                      </a:ext>
                    </a:extLst>
                  </p:cNvPr>
                  <p:cNvSpPr txBox="1"/>
                  <p:nvPr/>
                </p:nvSpPr>
                <p:spPr>
                  <a:xfrm>
                    <a:off x="9109336" y="-203188"/>
                    <a:ext cx="155680"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4660" name="文本框 4659">
                    <a:extLst>
                      <a:ext uri="{FF2B5EF4-FFF2-40B4-BE49-F238E27FC236}">
                        <a16:creationId xmlns:a16="http://schemas.microsoft.com/office/drawing/2014/main" id="{ABA384AC-F46E-DFA7-EC74-0904F675505E}"/>
                      </a:ext>
                    </a:extLst>
                  </p:cNvPr>
                  <p:cNvSpPr txBox="1"/>
                  <p:nvPr/>
                </p:nvSpPr>
                <p:spPr>
                  <a:xfrm>
                    <a:off x="9134654" y="2581685"/>
                    <a:ext cx="456389"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-5</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4661" name="文本框 4660">
                    <a:extLst>
                      <a:ext uri="{FF2B5EF4-FFF2-40B4-BE49-F238E27FC236}">
                        <a16:creationId xmlns:a16="http://schemas.microsoft.com/office/drawing/2014/main" id="{B0B9C669-14E3-36E2-3894-4BA1506338E9}"/>
                      </a:ext>
                    </a:extLst>
                  </p:cNvPr>
                  <p:cNvSpPr txBox="1"/>
                  <p:nvPr/>
                </p:nvSpPr>
                <p:spPr>
                  <a:xfrm>
                    <a:off x="10437615" y="2589433"/>
                    <a:ext cx="498178"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10</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4662" name="文本框 4661">
                    <a:extLst>
                      <a:ext uri="{FF2B5EF4-FFF2-40B4-BE49-F238E27FC236}">
                        <a16:creationId xmlns:a16="http://schemas.microsoft.com/office/drawing/2014/main" id="{FAFB9F6F-320B-EFB2-6DBB-9D13D28AABFE}"/>
                      </a:ext>
                    </a:extLst>
                  </p:cNvPr>
                  <p:cNvSpPr txBox="1"/>
                  <p:nvPr/>
                </p:nvSpPr>
                <p:spPr>
                  <a:xfrm>
                    <a:off x="9100049" y="2224807"/>
                    <a:ext cx="155680"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0</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grpSp>
          <p:sp>
            <p:nvSpPr>
              <p:cNvPr id="4653" name="テキスト ボックス 4">
                <a:extLst>
                  <a:ext uri="{FF2B5EF4-FFF2-40B4-BE49-F238E27FC236}">
                    <a16:creationId xmlns:a16="http://schemas.microsoft.com/office/drawing/2014/main" id="{6AC57EE4-459A-8FD3-867C-73656513FF80}"/>
                  </a:ext>
                </a:extLst>
              </p:cNvPr>
              <p:cNvSpPr txBox="1"/>
              <p:nvPr/>
            </p:nvSpPr>
            <p:spPr>
              <a:xfrm rot="5400000">
                <a:off x="10436636" y="1064557"/>
                <a:ext cx="851300" cy="369341"/>
              </a:xfrm>
              <a:prstGeom prst="rect">
                <a:avLst/>
              </a:prstGeom>
              <a:noFill/>
            </p:spPr>
            <p:txBody>
              <a:bodyPr wrap="none" lIns="0" tIns="0" rIns="0" bIns="0">
                <a:spAutoFit/>
              </a:bodyPr>
              <a:lstStyle/>
              <a:p>
                <a:r>
                  <a:rPr lang="en-US" altLang="ja-JP" sz="3143" dirty="0">
                    <a:solidFill>
                      <a:srgbClr val="00B05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Viable</a:t>
                </a:r>
              </a:p>
            </p:txBody>
          </p:sp>
          <p:sp>
            <p:nvSpPr>
              <p:cNvPr id="4654" name="テキスト ボックス 4">
                <a:extLst>
                  <a:ext uri="{FF2B5EF4-FFF2-40B4-BE49-F238E27FC236}">
                    <a16:creationId xmlns:a16="http://schemas.microsoft.com/office/drawing/2014/main" id="{1F8F4667-FFC0-E916-8845-800B67AA4C1F}"/>
                  </a:ext>
                </a:extLst>
              </p:cNvPr>
              <p:cNvSpPr txBox="1"/>
              <p:nvPr/>
            </p:nvSpPr>
            <p:spPr>
              <a:xfrm rot="5400000">
                <a:off x="10507721" y="1981470"/>
                <a:ext cx="736919" cy="369341"/>
              </a:xfrm>
              <a:prstGeom prst="rect">
                <a:avLst/>
              </a:prstGeom>
              <a:noFill/>
            </p:spPr>
            <p:txBody>
              <a:bodyPr wrap="none" lIns="0" tIns="0" rIns="0" bIns="0">
                <a:spAutoFit/>
              </a:bodyPr>
              <a:lstStyle/>
              <a:p>
                <a:r>
                  <a:rPr lang="en-US" altLang="ja-JP" sz="3143" dirty="0">
                    <a:solidFill>
                      <a:srgbClr val="FF000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Dead</a:t>
                </a:r>
              </a:p>
            </p:txBody>
          </p:sp>
        </p:grpSp>
        <p:grpSp>
          <p:nvGrpSpPr>
            <p:cNvPr id="4648" name="组合 218">
              <a:extLst>
                <a:ext uri="{FF2B5EF4-FFF2-40B4-BE49-F238E27FC236}">
                  <a16:creationId xmlns:a16="http://schemas.microsoft.com/office/drawing/2014/main" id="{1F7DA984-4B2C-0910-86D6-D7837C8366D6}"/>
                </a:ext>
              </a:extLst>
            </p:cNvPr>
            <p:cNvGrpSpPr/>
            <p:nvPr/>
          </p:nvGrpSpPr>
          <p:grpSpPr>
            <a:xfrm>
              <a:off x="4273240" y="24019685"/>
              <a:ext cx="4891720" cy="3325457"/>
              <a:chOff x="27876865" y="5093485"/>
              <a:chExt cx="3735513" cy="2539452"/>
            </a:xfrm>
          </p:grpSpPr>
          <p:pic>
            <p:nvPicPr>
              <p:cNvPr id="4649" name="图片 176">
                <a:extLst>
                  <a:ext uri="{FF2B5EF4-FFF2-40B4-BE49-F238E27FC236}">
                    <a16:creationId xmlns:a16="http://schemas.microsoft.com/office/drawing/2014/main" id="{9773AF25-95E2-F0AA-8A75-71358DDD3531}"/>
                  </a:ext>
                </a:extLst>
              </p:cNvPr>
              <p:cNvPicPr>
                <a:picLocks noChangeAspect="1"/>
              </p:cNvPicPr>
              <p:nvPr/>
            </p:nvPicPr>
            <p:blipFill rotWithShape="1">
              <a:blip r:embed="rId8"/>
              <a:srcRect l="9276" t="-1" r="10040" b="35043"/>
              <a:stretch/>
            </p:blipFill>
            <p:spPr>
              <a:xfrm>
                <a:off x="29026825" y="5121923"/>
                <a:ext cx="2585553" cy="2511014"/>
              </a:xfrm>
              <a:prstGeom prst="rect">
                <a:avLst/>
              </a:prstGeom>
              <a:ln w="57150">
                <a:solidFill>
                  <a:srgbClr val="FFC000"/>
                </a:solidFill>
              </a:ln>
            </p:spPr>
          </p:pic>
          <p:cxnSp>
            <p:nvCxnSpPr>
              <p:cNvPr id="4650" name="直接连接符 213">
                <a:extLst>
                  <a:ext uri="{FF2B5EF4-FFF2-40B4-BE49-F238E27FC236}">
                    <a16:creationId xmlns:a16="http://schemas.microsoft.com/office/drawing/2014/main" id="{25CD1BFA-A42B-9F85-7CB9-7DBFD560A9A9}"/>
                  </a:ext>
                </a:extLst>
              </p:cNvPr>
              <p:cNvCxnSpPr>
                <a:cxnSpLocks/>
              </p:cNvCxnSpPr>
              <p:nvPr/>
            </p:nvCxnSpPr>
            <p:spPr>
              <a:xfrm>
                <a:off x="27900262" y="5292980"/>
                <a:ext cx="1087599" cy="2339957"/>
              </a:xfrm>
              <a:prstGeom prst="line">
                <a:avLst/>
              </a:prstGeom>
              <a:ln w="571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4651" name="直接连接符 211">
                <a:extLst>
                  <a:ext uri="{FF2B5EF4-FFF2-40B4-BE49-F238E27FC236}">
                    <a16:creationId xmlns:a16="http://schemas.microsoft.com/office/drawing/2014/main" id="{FA666794-8B66-1CF5-18CC-D7F89862BA6C}"/>
                  </a:ext>
                </a:extLst>
              </p:cNvPr>
              <p:cNvCxnSpPr>
                <a:cxnSpLocks/>
              </p:cNvCxnSpPr>
              <p:nvPr/>
            </p:nvCxnSpPr>
            <p:spPr>
              <a:xfrm flipH="1">
                <a:off x="27876865" y="5093485"/>
                <a:ext cx="1149960" cy="199495"/>
              </a:xfrm>
              <a:prstGeom prst="line">
                <a:avLst/>
              </a:prstGeom>
              <a:ln w="57150">
                <a:solidFill>
                  <a:srgbClr val="FFC000"/>
                </a:solidFill>
              </a:ln>
            </p:spPr>
            <p:style>
              <a:lnRef idx="2">
                <a:schemeClr val="accent1"/>
              </a:lnRef>
              <a:fillRef idx="0">
                <a:schemeClr val="accent1"/>
              </a:fillRef>
              <a:effectRef idx="1">
                <a:schemeClr val="accent1"/>
              </a:effectRef>
              <a:fontRef idx="minor">
                <a:schemeClr val="tx1"/>
              </a:fontRef>
            </p:style>
          </p:cxnSp>
        </p:grpSp>
      </p:grpSp>
      <p:grpSp>
        <p:nvGrpSpPr>
          <p:cNvPr id="3" name="组合 2">
            <a:extLst>
              <a:ext uri="{FF2B5EF4-FFF2-40B4-BE49-F238E27FC236}">
                <a16:creationId xmlns:a16="http://schemas.microsoft.com/office/drawing/2014/main" id="{3E115D7A-59CE-C250-0437-039293928A37}"/>
              </a:ext>
            </a:extLst>
          </p:cNvPr>
          <p:cNvGrpSpPr/>
          <p:nvPr/>
        </p:nvGrpSpPr>
        <p:grpSpPr>
          <a:xfrm>
            <a:off x="16271989" y="6804062"/>
            <a:ext cx="15937705" cy="5227921"/>
            <a:chOff x="16271989" y="6839231"/>
            <a:chExt cx="15937705" cy="5227921"/>
          </a:xfrm>
        </p:grpSpPr>
        <p:sp>
          <p:nvSpPr>
            <p:cNvPr id="4665" name="矩形 4664">
              <a:extLst>
                <a:ext uri="{FF2B5EF4-FFF2-40B4-BE49-F238E27FC236}">
                  <a16:creationId xmlns:a16="http://schemas.microsoft.com/office/drawing/2014/main" id="{98E5CD91-0EB8-4279-58F2-3D33223DE593}"/>
                </a:ext>
              </a:extLst>
            </p:cNvPr>
            <p:cNvSpPr/>
            <p:nvPr/>
          </p:nvSpPr>
          <p:spPr>
            <a:xfrm>
              <a:off x="16271989" y="6839231"/>
              <a:ext cx="15937705" cy="5227921"/>
            </a:xfrm>
            <a:prstGeom prst="rect">
              <a:avLst/>
            </a:prstGeom>
            <a:solidFill>
              <a:schemeClr val="bg1">
                <a:lumMod val="95000"/>
              </a:schemeClr>
            </a:solidFill>
            <a:ln w="38100">
              <a:solidFill>
                <a:srgbClr val="0272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666" name="文本框 5">
              <a:extLst>
                <a:ext uri="{FF2B5EF4-FFF2-40B4-BE49-F238E27FC236}">
                  <a16:creationId xmlns:a16="http://schemas.microsoft.com/office/drawing/2014/main" id="{0A417F73-347F-E474-0883-AA3E36F2FDFF}"/>
                </a:ext>
              </a:extLst>
            </p:cNvPr>
            <p:cNvSpPr txBox="1"/>
            <p:nvPr/>
          </p:nvSpPr>
          <p:spPr>
            <a:xfrm>
              <a:off x="16409076" y="10979655"/>
              <a:ext cx="15715365" cy="923330"/>
            </a:xfrm>
            <a:prstGeom prst="rect">
              <a:avLst/>
            </a:prstGeom>
            <a:noFill/>
          </p:spPr>
          <p:txBody>
            <a:bodyPr wrap="square" lIns="0" tIns="0" rIns="0" bIns="0" rtlCol="0">
              <a:spAutoFit/>
            </a:bodyPr>
            <a:lstStyle/>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En-face OCT images of heat-treated cells over time show a decreasing viable area (yellow to green) and an expanding non-viable region (red). The whole cell region shows red at 150-min. </a:t>
              </a:r>
            </a:p>
          </p:txBody>
        </p:sp>
        <p:pic>
          <p:nvPicPr>
            <p:cNvPr id="4668" name="图片 4667">
              <a:extLst>
                <a:ext uri="{FF2B5EF4-FFF2-40B4-BE49-F238E27FC236}">
                  <a16:creationId xmlns:a16="http://schemas.microsoft.com/office/drawing/2014/main" id="{4D07C8F1-8DDF-308B-B44F-1596226B7CED}"/>
                </a:ext>
              </a:extLst>
            </p:cNvPr>
            <p:cNvPicPr>
              <a:picLocks noChangeAspect="1"/>
            </p:cNvPicPr>
            <p:nvPr/>
          </p:nvPicPr>
          <p:blipFill>
            <a:blip r:embed="rId9"/>
            <a:srcRect l="857" b="813"/>
            <a:stretch/>
          </p:blipFill>
          <p:spPr>
            <a:xfrm>
              <a:off x="16351382" y="6894207"/>
              <a:ext cx="3860326" cy="4036213"/>
            </a:xfrm>
            <a:prstGeom prst="rect">
              <a:avLst/>
            </a:prstGeom>
          </p:spPr>
        </p:pic>
        <p:pic>
          <p:nvPicPr>
            <p:cNvPr id="4669" name="图片 4668">
              <a:extLst>
                <a:ext uri="{FF2B5EF4-FFF2-40B4-BE49-F238E27FC236}">
                  <a16:creationId xmlns:a16="http://schemas.microsoft.com/office/drawing/2014/main" id="{D7E1C281-01A9-DDC1-0E7D-F0E0229F1F4C}"/>
                </a:ext>
              </a:extLst>
            </p:cNvPr>
            <p:cNvPicPr>
              <a:picLocks noChangeAspect="1"/>
            </p:cNvPicPr>
            <p:nvPr/>
          </p:nvPicPr>
          <p:blipFill>
            <a:blip r:embed="rId10"/>
            <a:srcRect b="1072"/>
            <a:stretch/>
          </p:blipFill>
          <p:spPr>
            <a:xfrm>
              <a:off x="24274309" y="6904039"/>
              <a:ext cx="3927948" cy="4016701"/>
            </a:xfrm>
            <a:prstGeom prst="rect">
              <a:avLst/>
            </a:prstGeom>
          </p:spPr>
        </p:pic>
        <p:pic>
          <p:nvPicPr>
            <p:cNvPr id="4670" name="图片 4669">
              <a:extLst>
                <a:ext uri="{FF2B5EF4-FFF2-40B4-BE49-F238E27FC236}">
                  <a16:creationId xmlns:a16="http://schemas.microsoft.com/office/drawing/2014/main" id="{FF96F762-C249-1D1B-2EDA-19434ACA290A}"/>
                </a:ext>
              </a:extLst>
            </p:cNvPr>
            <p:cNvPicPr>
              <a:picLocks noChangeAspect="1"/>
            </p:cNvPicPr>
            <p:nvPr/>
          </p:nvPicPr>
          <p:blipFill>
            <a:blip r:embed="rId11"/>
            <a:srcRect r="1013" b="2093"/>
            <a:stretch/>
          </p:blipFill>
          <p:spPr>
            <a:xfrm>
              <a:off x="28263094" y="6904039"/>
              <a:ext cx="3888159" cy="4016701"/>
            </a:xfrm>
            <a:prstGeom prst="rect">
              <a:avLst/>
            </a:prstGeom>
          </p:spPr>
        </p:pic>
        <p:pic>
          <p:nvPicPr>
            <p:cNvPr id="4671" name="图片 4670">
              <a:extLst>
                <a:ext uri="{FF2B5EF4-FFF2-40B4-BE49-F238E27FC236}">
                  <a16:creationId xmlns:a16="http://schemas.microsoft.com/office/drawing/2014/main" id="{AD8BE9F4-2E4B-E95A-0032-76CCF34EB170}"/>
                </a:ext>
              </a:extLst>
            </p:cNvPr>
            <p:cNvPicPr>
              <a:picLocks noChangeAspect="1"/>
            </p:cNvPicPr>
            <p:nvPr/>
          </p:nvPicPr>
          <p:blipFill>
            <a:blip r:embed="rId12"/>
            <a:stretch>
              <a:fillRect/>
            </a:stretch>
          </p:blipFill>
          <p:spPr>
            <a:xfrm>
              <a:off x="20285524" y="6904039"/>
              <a:ext cx="3927948" cy="4036215"/>
            </a:xfrm>
            <a:prstGeom prst="rect">
              <a:avLst/>
            </a:prstGeom>
          </p:spPr>
        </p:pic>
        <p:grpSp>
          <p:nvGrpSpPr>
            <p:cNvPr id="4672" name="组合 4671">
              <a:extLst>
                <a:ext uri="{FF2B5EF4-FFF2-40B4-BE49-F238E27FC236}">
                  <a16:creationId xmlns:a16="http://schemas.microsoft.com/office/drawing/2014/main" id="{C416C5A8-0746-919B-1EE6-2FCCA6C0CE89}"/>
                </a:ext>
              </a:extLst>
            </p:cNvPr>
            <p:cNvGrpSpPr/>
            <p:nvPr/>
          </p:nvGrpSpPr>
          <p:grpSpPr>
            <a:xfrm>
              <a:off x="28434612" y="9897211"/>
              <a:ext cx="1225067" cy="1044120"/>
              <a:chOff x="712699" y="231498"/>
              <a:chExt cx="935510" cy="784310"/>
            </a:xfrm>
          </p:grpSpPr>
          <p:grpSp>
            <p:nvGrpSpPr>
              <p:cNvPr id="4689" name="组合 4688">
                <a:extLst>
                  <a:ext uri="{FF2B5EF4-FFF2-40B4-BE49-F238E27FC236}">
                    <a16:creationId xmlns:a16="http://schemas.microsoft.com/office/drawing/2014/main" id="{1C5420A8-5C0F-A3B5-F29F-355A408DD0A3}"/>
                  </a:ext>
                </a:extLst>
              </p:cNvPr>
              <p:cNvGrpSpPr/>
              <p:nvPr/>
            </p:nvGrpSpPr>
            <p:grpSpPr>
              <a:xfrm>
                <a:off x="712699" y="316571"/>
                <a:ext cx="597600" cy="597600"/>
                <a:chOff x="1065124" y="592796"/>
                <a:chExt cx="597600" cy="597600"/>
              </a:xfrm>
            </p:grpSpPr>
            <p:cxnSp>
              <p:nvCxnSpPr>
                <p:cNvPr id="4693" name="直接箭头连接符 4692">
                  <a:extLst>
                    <a:ext uri="{FF2B5EF4-FFF2-40B4-BE49-F238E27FC236}">
                      <a16:creationId xmlns:a16="http://schemas.microsoft.com/office/drawing/2014/main" id="{21A70BBF-61C5-0786-C1FA-4337F3B7EA79}"/>
                    </a:ext>
                  </a:extLst>
                </p:cNvPr>
                <p:cNvCxnSpPr>
                  <a:cxnSpLocks/>
                </p:cNvCxnSpPr>
                <p:nvPr/>
              </p:nvCxnSpPr>
              <p:spPr>
                <a:xfrm>
                  <a:off x="1065124" y="1185705"/>
                  <a:ext cx="597600"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694" name="直接箭头连接符 4693">
                  <a:extLst>
                    <a:ext uri="{FF2B5EF4-FFF2-40B4-BE49-F238E27FC236}">
                      <a16:creationId xmlns:a16="http://schemas.microsoft.com/office/drawing/2014/main" id="{20D7E58D-F7AC-2D8B-37D4-00942315DE3E}"/>
                    </a:ext>
                  </a:extLst>
                </p:cNvPr>
                <p:cNvCxnSpPr>
                  <a:cxnSpLocks/>
                </p:cNvCxnSpPr>
                <p:nvPr/>
              </p:nvCxnSpPr>
              <p:spPr>
                <a:xfrm flipV="1">
                  <a:off x="1082529" y="592796"/>
                  <a:ext cx="0" cy="59760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4690" name="文本框 4689">
                <a:extLst>
                  <a:ext uri="{FF2B5EF4-FFF2-40B4-BE49-F238E27FC236}">
                    <a16:creationId xmlns:a16="http://schemas.microsoft.com/office/drawing/2014/main" id="{52FECEBB-1282-A2FD-2063-62370A130C8C}"/>
                  </a:ext>
                </a:extLst>
              </p:cNvPr>
              <p:cNvSpPr txBox="1"/>
              <p:nvPr/>
            </p:nvSpPr>
            <p:spPr>
              <a:xfrm>
                <a:off x="1327924" y="738814"/>
                <a:ext cx="149342" cy="276994"/>
              </a:xfrm>
              <a:prstGeom prst="rect">
                <a:avLst/>
              </a:prstGeom>
              <a:noFill/>
            </p:spPr>
            <p:txBody>
              <a:bodyPr wrap="non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X</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4691" name="文本框 4690">
                <a:extLst>
                  <a:ext uri="{FF2B5EF4-FFF2-40B4-BE49-F238E27FC236}">
                    <a16:creationId xmlns:a16="http://schemas.microsoft.com/office/drawing/2014/main" id="{FB95E3FA-CFDF-CBE3-C44F-B182353F7DED}"/>
                  </a:ext>
                </a:extLst>
              </p:cNvPr>
              <p:cNvSpPr txBox="1"/>
              <p:nvPr/>
            </p:nvSpPr>
            <p:spPr>
              <a:xfrm>
                <a:off x="795768" y="231498"/>
                <a:ext cx="139549" cy="276994"/>
              </a:xfrm>
              <a:prstGeom prst="rect">
                <a:avLst/>
              </a:prstGeom>
              <a:noFill/>
            </p:spPr>
            <p:txBody>
              <a:bodyPr wrap="non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Y</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4692" name="文本框 4691">
                <a:extLst>
                  <a:ext uri="{FF2B5EF4-FFF2-40B4-BE49-F238E27FC236}">
                    <a16:creationId xmlns:a16="http://schemas.microsoft.com/office/drawing/2014/main" id="{59240271-398A-3C9D-23E8-BEE8BA675317}"/>
                  </a:ext>
                </a:extLst>
              </p:cNvPr>
              <p:cNvSpPr txBox="1"/>
              <p:nvPr/>
            </p:nvSpPr>
            <p:spPr>
              <a:xfrm>
                <a:off x="810913" y="502822"/>
                <a:ext cx="837296" cy="276994"/>
              </a:xfrm>
              <a:prstGeom prst="rect">
                <a:avLst/>
              </a:prstGeom>
              <a:noFill/>
            </p:spPr>
            <p:txBody>
              <a:bodyPr wrap="non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100 μm</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sp>
          <p:nvSpPr>
            <p:cNvPr id="4673" name="文本框 4672">
              <a:extLst>
                <a:ext uri="{FF2B5EF4-FFF2-40B4-BE49-F238E27FC236}">
                  <a16:creationId xmlns:a16="http://schemas.microsoft.com/office/drawing/2014/main" id="{16B7822C-71E2-4208-37EC-FBA5FC25676E}"/>
                </a:ext>
              </a:extLst>
            </p:cNvPr>
            <p:cNvSpPr txBox="1"/>
            <p:nvPr/>
          </p:nvSpPr>
          <p:spPr>
            <a:xfrm>
              <a:off x="28342563" y="6965286"/>
              <a:ext cx="1667123" cy="563196"/>
            </a:xfrm>
            <a:prstGeom prst="rect">
              <a:avLst/>
            </a:prstGeom>
            <a:noFill/>
          </p:spPr>
          <p:txBody>
            <a:bodyPr wrap="none" lIns="0" tIns="0" rIns="0" bIns="0" rtlCol="0">
              <a:spAutoFit/>
            </a:bodyPr>
            <a:lstStyle/>
            <a:p>
              <a:pPr algn="l"/>
              <a:r>
                <a:rPr lang="en-US" altLang="zh-CN" sz="3600" dirty="0">
                  <a:solidFill>
                    <a:schemeClr val="bg1"/>
                  </a:solidFill>
                  <a:latin typeface="Arial" panose="020B0604020202020204" pitchFamily="34" charset="0"/>
                  <a:ea typeface="Microsoft YaHei" panose="020B0503020204020204" pitchFamily="34" charset="-122"/>
                  <a:cs typeface="Arial" panose="020B0604020202020204" pitchFamily="34" charset="0"/>
                </a:rPr>
                <a:t>150-min</a:t>
              </a:r>
              <a:endParaRPr lang="zh-CN" altLang="en-US" sz="36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674" name="文本框 4673">
              <a:extLst>
                <a:ext uri="{FF2B5EF4-FFF2-40B4-BE49-F238E27FC236}">
                  <a16:creationId xmlns:a16="http://schemas.microsoft.com/office/drawing/2014/main" id="{E1E2EBC7-1347-DBF1-32E9-62F14197AF09}"/>
                </a:ext>
              </a:extLst>
            </p:cNvPr>
            <p:cNvSpPr txBox="1"/>
            <p:nvPr/>
          </p:nvSpPr>
          <p:spPr>
            <a:xfrm>
              <a:off x="16351382" y="6965286"/>
              <a:ext cx="1154162" cy="563196"/>
            </a:xfrm>
            <a:prstGeom prst="rect">
              <a:avLst/>
            </a:prstGeom>
            <a:noFill/>
          </p:spPr>
          <p:txBody>
            <a:bodyPr wrap="none" lIns="0" tIns="0" rIns="0" bIns="0" rtlCol="0">
              <a:spAutoFit/>
            </a:bodyPr>
            <a:lstStyle/>
            <a:p>
              <a:pPr algn="l"/>
              <a:r>
                <a:rPr lang="en-US" altLang="zh-CN" sz="3600" dirty="0">
                  <a:solidFill>
                    <a:schemeClr val="bg1"/>
                  </a:solidFill>
                  <a:latin typeface="Arial" panose="020B0604020202020204" pitchFamily="34" charset="0"/>
                  <a:ea typeface="Microsoft YaHei" panose="020B0503020204020204" pitchFamily="34" charset="-122"/>
                  <a:cs typeface="Arial" panose="020B0604020202020204" pitchFamily="34" charset="0"/>
                </a:rPr>
                <a:t>0-min</a:t>
              </a:r>
              <a:endParaRPr lang="zh-CN" altLang="en-US" sz="36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675" name="文本框 4674">
              <a:extLst>
                <a:ext uri="{FF2B5EF4-FFF2-40B4-BE49-F238E27FC236}">
                  <a16:creationId xmlns:a16="http://schemas.microsoft.com/office/drawing/2014/main" id="{3E9D9632-F09F-CAC2-668B-1C132FEDD9A2}"/>
                </a:ext>
              </a:extLst>
            </p:cNvPr>
            <p:cNvSpPr txBox="1"/>
            <p:nvPr/>
          </p:nvSpPr>
          <p:spPr>
            <a:xfrm>
              <a:off x="20368793" y="6904039"/>
              <a:ext cx="1410642" cy="563196"/>
            </a:xfrm>
            <a:prstGeom prst="rect">
              <a:avLst/>
            </a:prstGeom>
            <a:noFill/>
          </p:spPr>
          <p:txBody>
            <a:bodyPr wrap="none" lIns="0" tIns="0" rIns="0" bIns="0" rtlCol="0">
              <a:spAutoFit/>
            </a:bodyPr>
            <a:lstStyle/>
            <a:p>
              <a:pPr algn="l"/>
              <a:r>
                <a:rPr lang="en-US" altLang="zh-CN" sz="3600" dirty="0">
                  <a:solidFill>
                    <a:schemeClr val="bg1"/>
                  </a:solidFill>
                  <a:latin typeface="Arial" panose="020B0604020202020204" pitchFamily="34" charset="0"/>
                  <a:ea typeface="Microsoft YaHei" panose="020B0503020204020204" pitchFamily="34" charset="-122"/>
                  <a:cs typeface="Arial" panose="020B0604020202020204" pitchFamily="34" charset="0"/>
                </a:rPr>
                <a:t>60-min</a:t>
              </a:r>
              <a:endParaRPr lang="zh-CN" altLang="en-US" sz="36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4676" name="文本框 4675">
              <a:extLst>
                <a:ext uri="{FF2B5EF4-FFF2-40B4-BE49-F238E27FC236}">
                  <a16:creationId xmlns:a16="http://schemas.microsoft.com/office/drawing/2014/main" id="{1DDC3D31-757E-DA7B-3B34-57F5AD44EF53}"/>
                </a:ext>
              </a:extLst>
            </p:cNvPr>
            <p:cNvSpPr txBox="1"/>
            <p:nvPr/>
          </p:nvSpPr>
          <p:spPr>
            <a:xfrm>
              <a:off x="24338069" y="6884527"/>
              <a:ext cx="1667123" cy="563196"/>
            </a:xfrm>
            <a:prstGeom prst="rect">
              <a:avLst/>
            </a:prstGeom>
            <a:noFill/>
          </p:spPr>
          <p:txBody>
            <a:bodyPr wrap="none" lIns="0" tIns="0" rIns="0" bIns="0" rtlCol="0">
              <a:spAutoFit/>
            </a:bodyPr>
            <a:lstStyle/>
            <a:p>
              <a:pPr algn="l"/>
              <a:r>
                <a:rPr lang="en-US" altLang="zh-CN" sz="3600" dirty="0">
                  <a:solidFill>
                    <a:schemeClr val="bg1"/>
                  </a:solidFill>
                  <a:latin typeface="Arial" panose="020B0604020202020204" pitchFamily="34" charset="0"/>
                  <a:ea typeface="Microsoft YaHei" panose="020B0503020204020204" pitchFamily="34" charset="-122"/>
                  <a:cs typeface="Arial" panose="020B0604020202020204" pitchFamily="34" charset="0"/>
                </a:rPr>
                <a:t>120-min</a:t>
              </a:r>
              <a:endParaRPr lang="zh-CN" altLang="en-US" sz="36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grpSp>
        <p:nvGrpSpPr>
          <p:cNvPr id="5344" name="组合 5343">
            <a:extLst>
              <a:ext uri="{FF2B5EF4-FFF2-40B4-BE49-F238E27FC236}">
                <a16:creationId xmlns:a16="http://schemas.microsoft.com/office/drawing/2014/main" id="{D9E03BEF-AF46-EBC2-17D4-10AB56488F46}"/>
              </a:ext>
            </a:extLst>
          </p:cNvPr>
          <p:cNvGrpSpPr/>
          <p:nvPr/>
        </p:nvGrpSpPr>
        <p:grpSpPr>
          <a:xfrm>
            <a:off x="16271989" y="12329222"/>
            <a:ext cx="15937705" cy="8448669"/>
            <a:chOff x="16271989" y="12288191"/>
            <a:chExt cx="15937705" cy="8448669"/>
          </a:xfrm>
        </p:grpSpPr>
        <p:sp>
          <p:nvSpPr>
            <p:cNvPr id="4696" name="矩形 4695">
              <a:extLst>
                <a:ext uri="{FF2B5EF4-FFF2-40B4-BE49-F238E27FC236}">
                  <a16:creationId xmlns:a16="http://schemas.microsoft.com/office/drawing/2014/main" id="{FDC1D2AD-F281-331A-548F-C027FED2F31B}"/>
                </a:ext>
              </a:extLst>
            </p:cNvPr>
            <p:cNvSpPr/>
            <p:nvPr/>
          </p:nvSpPr>
          <p:spPr>
            <a:xfrm>
              <a:off x="16271989" y="12288191"/>
              <a:ext cx="15937705" cy="8448669"/>
            </a:xfrm>
            <a:prstGeom prst="rect">
              <a:avLst/>
            </a:prstGeom>
            <a:solidFill>
              <a:schemeClr val="bg1">
                <a:lumMod val="95000"/>
              </a:schemeClr>
            </a:solidFill>
            <a:ln w="38100">
              <a:solidFill>
                <a:srgbClr val="0272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dirty="0"/>
            </a:p>
          </p:txBody>
        </p:sp>
        <p:sp>
          <p:nvSpPr>
            <p:cNvPr id="4699" name="文本框 5">
              <a:extLst>
                <a:ext uri="{FF2B5EF4-FFF2-40B4-BE49-F238E27FC236}">
                  <a16:creationId xmlns:a16="http://schemas.microsoft.com/office/drawing/2014/main" id="{348C9F9C-A15E-2D58-5350-788C99598959}"/>
                </a:ext>
              </a:extLst>
            </p:cNvPr>
            <p:cNvSpPr txBox="1"/>
            <p:nvPr/>
          </p:nvSpPr>
          <p:spPr>
            <a:xfrm>
              <a:off x="16447176" y="18321073"/>
              <a:ext cx="15715366" cy="2308324"/>
            </a:xfrm>
            <a:prstGeom prst="rect">
              <a:avLst/>
            </a:prstGeom>
            <a:noFill/>
          </p:spPr>
          <p:txBody>
            <a:bodyPr wrap="square" lIns="0" tIns="0" rIns="0" bIns="0" rtlCol="0">
              <a:spAutoFit/>
            </a:bodyPr>
            <a:lstStyle/>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(Left) </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Both OCT and NC indicate a consistent decrease in viability over time. OCT showed higher viability than NC in early time points (0-30 min), but lower viability at later stages (90-150 min). </a:t>
              </a:r>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(Right)</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OCT demonstrated good linearity across the five mixture ratios, likely due to its purely imaging-based quantification. NC’s low linearity may have resulted from inconsistent vortexing, especially in the presence of aggregated cells. </a:t>
              </a:r>
              <a:endParaRPr lang="en-US" altLang="zh-CN" sz="3000" dirty="0">
                <a:highlight>
                  <a:srgbClr val="FFFF00"/>
                </a:highlight>
                <a:latin typeface="Arial" panose="020B0604020202020204" pitchFamily="34" charset="0"/>
                <a:cs typeface="Arial" panose="020B0604020202020204" pitchFamily="34" charset="0"/>
              </a:endParaRPr>
            </a:p>
          </p:txBody>
        </p:sp>
        <p:grpSp>
          <p:nvGrpSpPr>
            <p:cNvPr id="4701" name="组合 4700">
              <a:extLst>
                <a:ext uri="{FF2B5EF4-FFF2-40B4-BE49-F238E27FC236}">
                  <a16:creationId xmlns:a16="http://schemas.microsoft.com/office/drawing/2014/main" id="{F550078A-ED24-9DFA-60D7-9D99310D4E4D}"/>
                </a:ext>
              </a:extLst>
            </p:cNvPr>
            <p:cNvGrpSpPr/>
            <p:nvPr/>
          </p:nvGrpSpPr>
          <p:grpSpPr>
            <a:xfrm>
              <a:off x="16360482" y="12329261"/>
              <a:ext cx="8368536" cy="5842629"/>
              <a:chOff x="26204001" y="12508051"/>
              <a:chExt cx="6390549" cy="4461665"/>
            </a:xfrm>
          </p:grpSpPr>
          <p:cxnSp>
            <p:nvCxnSpPr>
              <p:cNvPr id="4829" name="直接连接符 4828">
                <a:extLst>
                  <a:ext uri="{FF2B5EF4-FFF2-40B4-BE49-F238E27FC236}">
                    <a16:creationId xmlns:a16="http://schemas.microsoft.com/office/drawing/2014/main" id="{4F147F38-E8FC-B0F4-B2CF-6DC101C8D031}"/>
                  </a:ext>
                </a:extLst>
              </p:cNvPr>
              <p:cNvCxnSpPr>
                <a:cxnSpLocks/>
              </p:cNvCxnSpPr>
              <p:nvPr/>
            </p:nvCxnSpPr>
            <p:spPr>
              <a:xfrm flipV="1">
                <a:off x="27205362" y="12689190"/>
                <a:ext cx="0" cy="34963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30" name="直接连接符 4829">
                <a:extLst>
                  <a:ext uri="{FF2B5EF4-FFF2-40B4-BE49-F238E27FC236}">
                    <a16:creationId xmlns:a16="http://schemas.microsoft.com/office/drawing/2014/main" id="{E850C774-21F8-13DE-7E29-8B7780626978}"/>
                  </a:ext>
                </a:extLst>
              </p:cNvPr>
              <p:cNvCxnSpPr>
                <a:cxnSpLocks/>
              </p:cNvCxnSpPr>
              <p:nvPr/>
            </p:nvCxnSpPr>
            <p:spPr>
              <a:xfrm flipH="1">
                <a:off x="27205960" y="16177728"/>
                <a:ext cx="53885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831" name="任意多边形: 形状 4830">
                <a:extLst>
                  <a:ext uri="{FF2B5EF4-FFF2-40B4-BE49-F238E27FC236}">
                    <a16:creationId xmlns:a16="http://schemas.microsoft.com/office/drawing/2014/main" id="{2FF65E4F-46E1-2709-26FF-C339AC75154D}"/>
                  </a:ext>
                </a:extLst>
              </p:cNvPr>
              <p:cNvSpPr/>
              <p:nvPr/>
            </p:nvSpPr>
            <p:spPr>
              <a:xfrm>
                <a:off x="27516337" y="130943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32" name="任意多边形: 形状 4831">
                <a:extLst>
                  <a:ext uri="{FF2B5EF4-FFF2-40B4-BE49-F238E27FC236}">
                    <a16:creationId xmlns:a16="http://schemas.microsoft.com/office/drawing/2014/main" id="{E14DD84D-1EC5-91C6-C093-A178F2D5BCEF}"/>
                  </a:ext>
                </a:extLst>
              </p:cNvPr>
              <p:cNvSpPr/>
              <p:nvPr/>
            </p:nvSpPr>
            <p:spPr>
              <a:xfrm>
                <a:off x="27552431" y="1306576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33" name="任意多边形: 形状 4832">
                <a:extLst>
                  <a:ext uri="{FF2B5EF4-FFF2-40B4-BE49-F238E27FC236}">
                    <a16:creationId xmlns:a16="http://schemas.microsoft.com/office/drawing/2014/main" id="{3F349E46-A3AD-CCCB-0F27-75AD292965F2}"/>
                  </a:ext>
                </a:extLst>
              </p:cNvPr>
              <p:cNvSpPr/>
              <p:nvPr/>
            </p:nvSpPr>
            <p:spPr>
              <a:xfrm>
                <a:off x="27516337" y="130086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34" name="任意多边形: 形状 4833">
                <a:extLst>
                  <a:ext uri="{FF2B5EF4-FFF2-40B4-BE49-F238E27FC236}">
                    <a16:creationId xmlns:a16="http://schemas.microsoft.com/office/drawing/2014/main" id="{9A3F2392-85EB-4260-7D24-BF53F7D04496}"/>
                  </a:ext>
                </a:extLst>
              </p:cNvPr>
              <p:cNvSpPr/>
              <p:nvPr/>
            </p:nvSpPr>
            <p:spPr>
              <a:xfrm>
                <a:off x="27552431" y="13008616"/>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35" name="任意多边形: 形状 4834">
                <a:extLst>
                  <a:ext uri="{FF2B5EF4-FFF2-40B4-BE49-F238E27FC236}">
                    <a16:creationId xmlns:a16="http://schemas.microsoft.com/office/drawing/2014/main" id="{966DBD01-20C7-4DD7-C5A3-A127BDBBAA74}"/>
                  </a:ext>
                </a:extLst>
              </p:cNvPr>
              <p:cNvSpPr/>
              <p:nvPr/>
            </p:nvSpPr>
            <p:spPr>
              <a:xfrm>
                <a:off x="27444151" y="1301814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36" name="任意多边形: 形状 4835">
                <a:extLst>
                  <a:ext uri="{FF2B5EF4-FFF2-40B4-BE49-F238E27FC236}">
                    <a16:creationId xmlns:a16="http://schemas.microsoft.com/office/drawing/2014/main" id="{528F86AA-32E5-D5A5-F94F-0FDADC361421}"/>
                  </a:ext>
                </a:extLst>
              </p:cNvPr>
              <p:cNvSpPr/>
              <p:nvPr/>
            </p:nvSpPr>
            <p:spPr>
              <a:xfrm>
                <a:off x="27444151" y="1301814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37" name="任意多边形: 形状 4836">
                <a:extLst>
                  <a:ext uri="{FF2B5EF4-FFF2-40B4-BE49-F238E27FC236}">
                    <a16:creationId xmlns:a16="http://schemas.microsoft.com/office/drawing/2014/main" id="{06BEF566-B91C-29CA-0760-45F528AA0DCB}"/>
                  </a:ext>
                </a:extLst>
              </p:cNvPr>
              <p:cNvSpPr/>
              <p:nvPr/>
            </p:nvSpPr>
            <p:spPr>
              <a:xfrm>
                <a:off x="27444151" y="130181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38" name="任意多边形: 形状 4837">
                <a:extLst>
                  <a:ext uri="{FF2B5EF4-FFF2-40B4-BE49-F238E27FC236}">
                    <a16:creationId xmlns:a16="http://schemas.microsoft.com/office/drawing/2014/main" id="{DC49EA92-CEE3-CC81-8C53-8BFAF056FB94}"/>
                  </a:ext>
                </a:extLst>
              </p:cNvPr>
              <p:cNvSpPr/>
              <p:nvPr/>
            </p:nvSpPr>
            <p:spPr>
              <a:xfrm>
                <a:off x="27444151" y="130657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39" name="任意多边形: 形状 4838">
                <a:extLst>
                  <a:ext uri="{FF2B5EF4-FFF2-40B4-BE49-F238E27FC236}">
                    <a16:creationId xmlns:a16="http://schemas.microsoft.com/office/drawing/2014/main" id="{24444150-8F9C-A654-E58C-056938A33291}"/>
                  </a:ext>
                </a:extLst>
              </p:cNvPr>
              <p:cNvSpPr/>
              <p:nvPr/>
            </p:nvSpPr>
            <p:spPr>
              <a:xfrm>
                <a:off x="27444151" y="130276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0" name="任意多边形: 形状 4839">
                <a:extLst>
                  <a:ext uri="{FF2B5EF4-FFF2-40B4-BE49-F238E27FC236}">
                    <a16:creationId xmlns:a16="http://schemas.microsoft.com/office/drawing/2014/main" id="{DA37529F-CF1A-8528-5269-FAF0A56842D1}"/>
                  </a:ext>
                </a:extLst>
              </p:cNvPr>
              <p:cNvSpPr/>
              <p:nvPr/>
            </p:nvSpPr>
            <p:spPr>
              <a:xfrm>
                <a:off x="27516337" y="1300861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1" name="任意多边形: 形状 4840">
                <a:extLst>
                  <a:ext uri="{FF2B5EF4-FFF2-40B4-BE49-F238E27FC236}">
                    <a16:creationId xmlns:a16="http://schemas.microsoft.com/office/drawing/2014/main" id="{435AD6EA-B04C-F636-D4C9-24AAD0E48CA0}"/>
                  </a:ext>
                </a:extLst>
              </p:cNvPr>
              <p:cNvSpPr/>
              <p:nvPr/>
            </p:nvSpPr>
            <p:spPr>
              <a:xfrm>
                <a:off x="27516337" y="1300861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2" name="任意多边形: 形状 4841">
                <a:extLst>
                  <a:ext uri="{FF2B5EF4-FFF2-40B4-BE49-F238E27FC236}">
                    <a16:creationId xmlns:a16="http://schemas.microsoft.com/office/drawing/2014/main" id="{932BDBF8-89D3-1B44-38C5-1D54716E2D66}"/>
                  </a:ext>
                </a:extLst>
              </p:cNvPr>
              <p:cNvSpPr/>
              <p:nvPr/>
            </p:nvSpPr>
            <p:spPr>
              <a:xfrm>
                <a:off x="28445737" y="135229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3" name="任意多边形: 形状 4842">
                <a:extLst>
                  <a:ext uri="{FF2B5EF4-FFF2-40B4-BE49-F238E27FC236}">
                    <a16:creationId xmlns:a16="http://schemas.microsoft.com/office/drawing/2014/main" id="{37B3F1C6-554A-DE4C-505F-64D82C919FF3}"/>
                  </a:ext>
                </a:extLst>
              </p:cNvPr>
              <p:cNvSpPr/>
              <p:nvPr/>
            </p:nvSpPr>
            <p:spPr>
              <a:xfrm>
                <a:off x="28481830" y="13513441"/>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4" name="任意多边形: 形状 4843">
                <a:extLst>
                  <a:ext uri="{FF2B5EF4-FFF2-40B4-BE49-F238E27FC236}">
                    <a16:creationId xmlns:a16="http://schemas.microsoft.com/office/drawing/2014/main" id="{E6B505FA-F3A7-068B-3530-2DF3D2DC6D8E}"/>
                  </a:ext>
                </a:extLst>
              </p:cNvPr>
              <p:cNvSpPr/>
              <p:nvPr/>
            </p:nvSpPr>
            <p:spPr>
              <a:xfrm>
                <a:off x="28445737" y="133324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5" name="任意多边形: 形状 4844">
                <a:extLst>
                  <a:ext uri="{FF2B5EF4-FFF2-40B4-BE49-F238E27FC236}">
                    <a16:creationId xmlns:a16="http://schemas.microsoft.com/office/drawing/2014/main" id="{042E5C2D-7342-5CB5-689B-65ED3C8BAFF8}"/>
                  </a:ext>
                </a:extLst>
              </p:cNvPr>
              <p:cNvSpPr/>
              <p:nvPr/>
            </p:nvSpPr>
            <p:spPr>
              <a:xfrm>
                <a:off x="28481830" y="13332466"/>
                <a:ext cx="9023" cy="85725"/>
              </a:xfrm>
              <a:custGeom>
                <a:avLst/>
                <a:gdLst>
                  <a:gd name="connsiteX0" fmla="*/ -1911 w 9525"/>
                  <a:gd name="connsiteY0" fmla="*/ -1757 h 85725"/>
                  <a:gd name="connsiteX1" fmla="*/ -1911 w 9525"/>
                  <a:gd name="connsiteY1" fmla="*/ 83968 h 85725"/>
                </a:gdLst>
                <a:ahLst/>
                <a:cxnLst>
                  <a:cxn ang="0">
                    <a:pos x="connsiteX0" y="connsiteY0"/>
                  </a:cxn>
                  <a:cxn ang="0">
                    <a:pos x="connsiteX1" y="connsiteY1"/>
                  </a:cxn>
                </a:cxnLst>
                <a:rect l="l" t="t" r="r" b="b"/>
                <a:pathLst>
                  <a:path w="9525" h="85725">
                    <a:moveTo>
                      <a:pt x="-1911" y="-1757"/>
                    </a:moveTo>
                    <a:lnTo>
                      <a:pt x="-1911" y="839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6" name="任意多边形: 形状 4845">
                <a:extLst>
                  <a:ext uri="{FF2B5EF4-FFF2-40B4-BE49-F238E27FC236}">
                    <a16:creationId xmlns:a16="http://schemas.microsoft.com/office/drawing/2014/main" id="{4EBDAD61-2D52-1B80-4A80-D2D39331388D}"/>
                  </a:ext>
                </a:extLst>
              </p:cNvPr>
              <p:cNvSpPr/>
              <p:nvPr/>
            </p:nvSpPr>
            <p:spPr>
              <a:xfrm>
                <a:off x="28373550" y="13418191"/>
                <a:ext cx="216559" cy="95250"/>
              </a:xfrm>
              <a:custGeom>
                <a:avLst/>
                <a:gdLst>
                  <a:gd name="connsiteX0" fmla="*/ -1911 w 228600"/>
                  <a:gd name="connsiteY0" fmla="*/ -1757 h 95250"/>
                  <a:gd name="connsiteX1" fmla="*/ 226689 w 228600"/>
                  <a:gd name="connsiteY1" fmla="*/ -1757 h 95250"/>
                  <a:gd name="connsiteX2" fmla="*/ 226689 w 228600"/>
                  <a:gd name="connsiteY2" fmla="*/ 93493 h 95250"/>
                  <a:gd name="connsiteX3" fmla="*/ -1911 w 228600"/>
                  <a:gd name="connsiteY3" fmla="*/ 93493 h 95250"/>
                </a:gdLst>
                <a:ahLst/>
                <a:cxnLst>
                  <a:cxn ang="0">
                    <a:pos x="connsiteX0" y="connsiteY0"/>
                  </a:cxn>
                  <a:cxn ang="0">
                    <a:pos x="connsiteX1" y="connsiteY1"/>
                  </a:cxn>
                  <a:cxn ang="0">
                    <a:pos x="connsiteX2" y="connsiteY2"/>
                  </a:cxn>
                  <a:cxn ang="0">
                    <a:pos x="connsiteX3" y="connsiteY3"/>
                  </a:cxn>
                </a:cxnLst>
                <a:rect l="l" t="t" r="r" b="b"/>
                <a:pathLst>
                  <a:path w="228600" h="95250">
                    <a:moveTo>
                      <a:pt x="-1911" y="-1757"/>
                    </a:moveTo>
                    <a:lnTo>
                      <a:pt x="226689" y="-1757"/>
                    </a:lnTo>
                    <a:lnTo>
                      <a:pt x="226689" y="93493"/>
                    </a:lnTo>
                    <a:lnTo>
                      <a:pt x="-1911" y="9349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7" name="任意多边形: 形状 4846">
                <a:extLst>
                  <a:ext uri="{FF2B5EF4-FFF2-40B4-BE49-F238E27FC236}">
                    <a16:creationId xmlns:a16="http://schemas.microsoft.com/office/drawing/2014/main" id="{6CAE2211-DC91-BCD7-0716-919E86C34057}"/>
                  </a:ext>
                </a:extLst>
              </p:cNvPr>
              <p:cNvSpPr/>
              <p:nvPr/>
            </p:nvSpPr>
            <p:spPr>
              <a:xfrm>
                <a:off x="28373550" y="13418191"/>
                <a:ext cx="216559" cy="95250"/>
              </a:xfrm>
              <a:custGeom>
                <a:avLst/>
                <a:gdLst>
                  <a:gd name="connsiteX0" fmla="*/ -1911 w 228600"/>
                  <a:gd name="connsiteY0" fmla="*/ -1757 h 95250"/>
                  <a:gd name="connsiteX1" fmla="*/ 226689 w 228600"/>
                  <a:gd name="connsiteY1" fmla="*/ -1757 h 95250"/>
                  <a:gd name="connsiteX2" fmla="*/ 226689 w 228600"/>
                  <a:gd name="connsiteY2" fmla="*/ 93493 h 95250"/>
                  <a:gd name="connsiteX3" fmla="*/ -1911 w 228600"/>
                  <a:gd name="connsiteY3" fmla="*/ 93493 h 95250"/>
                </a:gdLst>
                <a:ahLst/>
                <a:cxnLst>
                  <a:cxn ang="0">
                    <a:pos x="connsiteX0" y="connsiteY0"/>
                  </a:cxn>
                  <a:cxn ang="0">
                    <a:pos x="connsiteX1" y="connsiteY1"/>
                  </a:cxn>
                  <a:cxn ang="0">
                    <a:pos x="connsiteX2" y="connsiteY2"/>
                  </a:cxn>
                  <a:cxn ang="0">
                    <a:pos x="connsiteX3" y="connsiteY3"/>
                  </a:cxn>
                </a:cxnLst>
                <a:rect l="l" t="t" r="r" b="b"/>
                <a:pathLst>
                  <a:path w="228600" h="95250">
                    <a:moveTo>
                      <a:pt x="-1911" y="-1757"/>
                    </a:moveTo>
                    <a:lnTo>
                      <a:pt x="226689" y="-1757"/>
                    </a:lnTo>
                    <a:lnTo>
                      <a:pt x="226689" y="93493"/>
                    </a:lnTo>
                    <a:lnTo>
                      <a:pt x="-1911" y="9349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8" name="任意多边形: 形状 4847">
                <a:extLst>
                  <a:ext uri="{FF2B5EF4-FFF2-40B4-BE49-F238E27FC236}">
                    <a16:creationId xmlns:a16="http://schemas.microsoft.com/office/drawing/2014/main" id="{C24AE6F5-A405-BFF0-0966-2941CA216E12}"/>
                  </a:ext>
                </a:extLst>
              </p:cNvPr>
              <p:cNvSpPr/>
              <p:nvPr/>
            </p:nvSpPr>
            <p:spPr>
              <a:xfrm>
                <a:off x="28373550" y="134181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49" name="任意多边形: 形状 4848">
                <a:extLst>
                  <a:ext uri="{FF2B5EF4-FFF2-40B4-BE49-F238E27FC236}">
                    <a16:creationId xmlns:a16="http://schemas.microsoft.com/office/drawing/2014/main" id="{0CEB826E-EDE0-DFAF-3BC9-1ACF693FAAC6}"/>
                  </a:ext>
                </a:extLst>
              </p:cNvPr>
              <p:cNvSpPr/>
              <p:nvPr/>
            </p:nvSpPr>
            <p:spPr>
              <a:xfrm>
                <a:off x="28373550" y="135134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0" name="任意多边形: 形状 4849">
                <a:extLst>
                  <a:ext uri="{FF2B5EF4-FFF2-40B4-BE49-F238E27FC236}">
                    <a16:creationId xmlns:a16="http://schemas.microsoft.com/office/drawing/2014/main" id="{E80790D4-4079-A69F-D428-8E362981AA5E}"/>
                  </a:ext>
                </a:extLst>
              </p:cNvPr>
              <p:cNvSpPr/>
              <p:nvPr/>
            </p:nvSpPr>
            <p:spPr>
              <a:xfrm>
                <a:off x="28373550" y="13503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1" name="任意多边形: 形状 4850">
                <a:extLst>
                  <a:ext uri="{FF2B5EF4-FFF2-40B4-BE49-F238E27FC236}">
                    <a16:creationId xmlns:a16="http://schemas.microsoft.com/office/drawing/2014/main" id="{50B48E02-8400-5888-5D57-CB8195ABD253}"/>
                  </a:ext>
                </a:extLst>
              </p:cNvPr>
              <p:cNvSpPr/>
              <p:nvPr/>
            </p:nvSpPr>
            <p:spPr>
              <a:xfrm>
                <a:off x="28445737" y="1341819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2" name="任意多边形: 形状 4851">
                <a:extLst>
                  <a:ext uri="{FF2B5EF4-FFF2-40B4-BE49-F238E27FC236}">
                    <a16:creationId xmlns:a16="http://schemas.microsoft.com/office/drawing/2014/main" id="{1803B84E-E18F-EB97-DBAD-DB37F3CFB005}"/>
                  </a:ext>
                </a:extLst>
              </p:cNvPr>
              <p:cNvSpPr/>
              <p:nvPr/>
            </p:nvSpPr>
            <p:spPr>
              <a:xfrm>
                <a:off x="28445737" y="1341819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3" name="任意多边形: 形状 4852">
                <a:extLst>
                  <a:ext uri="{FF2B5EF4-FFF2-40B4-BE49-F238E27FC236}">
                    <a16:creationId xmlns:a16="http://schemas.microsoft.com/office/drawing/2014/main" id="{E2E600EF-111A-A8F4-2042-954CB439C5F2}"/>
                  </a:ext>
                </a:extLst>
              </p:cNvPr>
              <p:cNvSpPr/>
              <p:nvPr/>
            </p:nvSpPr>
            <p:spPr>
              <a:xfrm>
                <a:off x="29375136" y="139515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4" name="任意多边形: 形状 4853">
                <a:extLst>
                  <a:ext uri="{FF2B5EF4-FFF2-40B4-BE49-F238E27FC236}">
                    <a16:creationId xmlns:a16="http://schemas.microsoft.com/office/drawing/2014/main" id="{BC9087FB-B7D9-90BB-4722-EDAA3D6DB38C}"/>
                  </a:ext>
                </a:extLst>
              </p:cNvPr>
              <p:cNvSpPr/>
              <p:nvPr/>
            </p:nvSpPr>
            <p:spPr>
              <a:xfrm>
                <a:off x="29411229" y="13846816"/>
                <a:ext cx="9023" cy="104775"/>
              </a:xfrm>
              <a:custGeom>
                <a:avLst/>
                <a:gdLst>
                  <a:gd name="connsiteX0" fmla="*/ -1911 w 9525"/>
                  <a:gd name="connsiteY0" fmla="*/ -1757 h 104775"/>
                  <a:gd name="connsiteX1" fmla="*/ -1911 w 9525"/>
                  <a:gd name="connsiteY1" fmla="*/ 103018 h 104775"/>
                </a:gdLst>
                <a:ahLst/>
                <a:cxnLst>
                  <a:cxn ang="0">
                    <a:pos x="connsiteX0" y="connsiteY0"/>
                  </a:cxn>
                  <a:cxn ang="0">
                    <a:pos x="connsiteX1" y="connsiteY1"/>
                  </a:cxn>
                </a:cxnLst>
                <a:rect l="l" t="t" r="r" b="b"/>
                <a:pathLst>
                  <a:path w="9525" h="104775">
                    <a:moveTo>
                      <a:pt x="-1911" y="-1757"/>
                    </a:moveTo>
                    <a:lnTo>
                      <a:pt x="-1911" y="1030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5" name="任意多边形: 形状 4854">
                <a:extLst>
                  <a:ext uri="{FF2B5EF4-FFF2-40B4-BE49-F238E27FC236}">
                    <a16:creationId xmlns:a16="http://schemas.microsoft.com/office/drawing/2014/main" id="{8DC58CA5-38F8-2A19-1574-0C82C4FB85FD}"/>
                  </a:ext>
                </a:extLst>
              </p:cNvPr>
              <p:cNvSpPr/>
              <p:nvPr/>
            </p:nvSpPr>
            <p:spPr>
              <a:xfrm>
                <a:off x="29375136" y="136658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6" name="任意多边形: 形状 4855">
                <a:extLst>
                  <a:ext uri="{FF2B5EF4-FFF2-40B4-BE49-F238E27FC236}">
                    <a16:creationId xmlns:a16="http://schemas.microsoft.com/office/drawing/2014/main" id="{322B5A53-8C2D-31F7-23B0-828C4AE42EC1}"/>
                  </a:ext>
                </a:extLst>
              </p:cNvPr>
              <p:cNvSpPr/>
              <p:nvPr/>
            </p:nvSpPr>
            <p:spPr>
              <a:xfrm>
                <a:off x="29411229" y="13665841"/>
                <a:ext cx="9023" cy="38100"/>
              </a:xfrm>
              <a:custGeom>
                <a:avLst/>
                <a:gdLst>
                  <a:gd name="connsiteX0" fmla="*/ -1911 w 9525"/>
                  <a:gd name="connsiteY0" fmla="*/ -1757 h 38100"/>
                  <a:gd name="connsiteX1" fmla="*/ -1911 w 9525"/>
                  <a:gd name="connsiteY1" fmla="*/ 36343 h 38100"/>
                </a:gdLst>
                <a:ahLst/>
                <a:cxnLst>
                  <a:cxn ang="0">
                    <a:pos x="connsiteX0" y="connsiteY0"/>
                  </a:cxn>
                  <a:cxn ang="0">
                    <a:pos x="connsiteX1" y="connsiteY1"/>
                  </a:cxn>
                </a:cxnLst>
                <a:rect l="l" t="t" r="r" b="b"/>
                <a:pathLst>
                  <a:path w="9525" h="38100">
                    <a:moveTo>
                      <a:pt x="-1911" y="-1757"/>
                    </a:moveTo>
                    <a:lnTo>
                      <a:pt x="-1911" y="363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7" name="任意多边形: 形状 4856">
                <a:extLst>
                  <a:ext uri="{FF2B5EF4-FFF2-40B4-BE49-F238E27FC236}">
                    <a16:creationId xmlns:a16="http://schemas.microsoft.com/office/drawing/2014/main" id="{F0A21B63-F88D-D602-15FC-814E77016115}"/>
                  </a:ext>
                </a:extLst>
              </p:cNvPr>
              <p:cNvSpPr/>
              <p:nvPr/>
            </p:nvSpPr>
            <p:spPr>
              <a:xfrm>
                <a:off x="29302950" y="13703941"/>
                <a:ext cx="216559" cy="142875"/>
              </a:xfrm>
              <a:custGeom>
                <a:avLst/>
                <a:gdLst>
                  <a:gd name="connsiteX0" fmla="*/ -1911 w 228600"/>
                  <a:gd name="connsiteY0" fmla="*/ -1757 h 142875"/>
                  <a:gd name="connsiteX1" fmla="*/ 226689 w 228600"/>
                  <a:gd name="connsiteY1" fmla="*/ -1757 h 142875"/>
                  <a:gd name="connsiteX2" fmla="*/ 226689 w 228600"/>
                  <a:gd name="connsiteY2" fmla="*/ 141118 h 142875"/>
                  <a:gd name="connsiteX3" fmla="*/ -1911 w 228600"/>
                  <a:gd name="connsiteY3" fmla="*/ 141118 h 142875"/>
                </a:gdLst>
                <a:ahLst/>
                <a:cxnLst>
                  <a:cxn ang="0">
                    <a:pos x="connsiteX0" y="connsiteY0"/>
                  </a:cxn>
                  <a:cxn ang="0">
                    <a:pos x="connsiteX1" y="connsiteY1"/>
                  </a:cxn>
                  <a:cxn ang="0">
                    <a:pos x="connsiteX2" y="connsiteY2"/>
                  </a:cxn>
                  <a:cxn ang="0">
                    <a:pos x="connsiteX3" y="connsiteY3"/>
                  </a:cxn>
                </a:cxnLst>
                <a:rect l="l" t="t" r="r" b="b"/>
                <a:pathLst>
                  <a:path w="228600" h="142875">
                    <a:moveTo>
                      <a:pt x="-1911" y="-1757"/>
                    </a:moveTo>
                    <a:lnTo>
                      <a:pt x="226689" y="-1757"/>
                    </a:lnTo>
                    <a:lnTo>
                      <a:pt x="226689" y="141118"/>
                    </a:lnTo>
                    <a:lnTo>
                      <a:pt x="-1911" y="14111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8" name="任意多边形: 形状 4857">
                <a:extLst>
                  <a:ext uri="{FF2B5EF4-FFF2-40B4-BE49-F238E27FC236}">
                    <a16:creationId xmlns:a16="http://schemas.microsoft.com/office/drawing/2014/main" id="{EC13AE9C-DDD9-ECAE-A499-6066078F3662}"/>
                  </a:ext>
                </a:extLst>
              </p:cNvPr>
              <p:cNvSpPr/>
              <p:nvPr/>
            </p:nvSpPr>
            <p:spPr>
              <a:xfrm>
                <a:off x="29302950" y="13703941"/>
                <a:ext cx="216559" cy="142875"/>
              </a:xfrm>
              <a:custGeom>
                <a:avLst/>
                <a:gdLst>
                  <a:gd name="connsiteX0" fmla="*/ -1911 w 228600"/>
                  <a:gd name="connsiteY0" fmla="*/ -1757 h 142875"/>
                  <a:gd name="connsiteX1" fmla="*/ 226689 w 228600"/>
                  <a:gd name="connsiteY1" fmla="*/ -1757 h 142875"/>
                  <a:gd name="connsiteX2" fmla="*/ 226689 w 228600"/>
                  <a:gd name="connsiteY2" fmla="*/ 141118 h 142875"/>
                  <a:gd name="connsiteX3" fmla="*/ -1911 w 228600"/>
                  <a:gd name="connsiteY3" fmla="*/ 141118 h 142875"/>
                </a:gdLst>
                <a:ahLst/>
                <a:cxnLst>
                  <a:cxn ang="0">
                    <a:pos x="connsiteX0" y="connsiteY0"/>
                  </a:cxn>
                  <a:cxn ang="0">
                    <a:pos x="connsiteX1" y="connsiteY1"/>
                  </a:cxn>
                  <a:cxn ang="0">
                    <a:pos x="connsiteX2" y="connsiteY2"/>
                  </a:cxn>
                  <a:cxn ang="0">
                    <a:pos x="connsiteX3" y="connsiteY3"/>
                  </a:cxn>
                </a:cxnLst>
                <a:rect l="l" t="t" r="r" b="b"/>
                <a:pathLst>
                  <a:path w="228600" h="142875">
                    <a:moveTo>
                      <a:pt x="-1911" y="-1757"/>
                    </a:moveTo>
                    <a:lnTo>
                      <a:pt x="226689" y="-1757"/>
                    </a:lnTo>
                    <a:lnTo>
                      <a:pt x="226689" y="141118"/>
                    </a:lnTo>
                    <a:lnTo>
                      <a:pt x="-1911" y="14111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59" name="任意多边形: 形状 4858">
                <a:extLst>
                  <a:ext uri="{FF2B5EF4-FFF2-40B4-BE49-F238E27FC236}">
                    <a16:creationId xmlns:a16="http://schemas.microsoft.com/office/drawing/2014/main" id="{D2A85D0F-F926-0551-3B41-DE19023AB5DB}"/>
                  </a:ext>
                </a:extLst>
              </p:cNvPr>
              <p:cNvSpPr/>
              <p:nvPr/>
            </p:nvSpPr>
            <p:spPr>
              <a:xfrm>
                <a:off x="29302950" y="137039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0" name="任意多边形: 形状 4859">
                <a:extLst>
                  <a:ext uri="{FF2B5EF4-FFF2-40B4-BE49-F238E27FC236}">
                    <a16:creationId xmlns:a16="http://schemas.microsoft.com/office/drawing/2014/main" id="{F1DB4111-6EDE-854D-98BC-52D994ED350E}"/>
                  </a:ext>
                </a:extLst>
              </p:cNvPr>
              <p:cNvSpPr/>
              <p:nvPr/>
            </p:nvSpPr>
            <p:spPr>
              <a:xfrm>
                <a:off x="29302950" y="138468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1" name="任意多边形: 形状 4860">
                <a:extLst>
                  <a:ext uri="{FF2B5EF4-FFF2-40B4-BE49-F238E27FC236}">
                    <a16:creationId xmlns:a16="http://schemas.microsoft.com/office/drawing/2014/main" id="{7ED88C91-FB80-E1E1-3D89-A0BC0775496A}"/>
                  </a:ext>
                </a:extLst>
              </p:cNvPr>
              <p:cNvSpPr/>
              <p:nvPr/>
            </p:nvSpPr>
            <p:spPr>
              <a:xfrm>
                <a:off x="29302950" y="137420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2" name="任意多边形: 形状 4861">
                <a:extLst>
                  <a:ext uri="{FF2B5EF4-FFF2-40B4-BE49-F238E27FC236}">
                    <a16:creationId xmlns:a16="http://schemas.microsoft.com/office/drawing/2014/main" id="{582D7CEE-2D28-5BEE-501F-B1703C65DD2E}"/>
                  </a:ext>
                </a:extLst>
              </p:cNvPr>
              <p:cNvSpPr/>
              <p:nvPr/>
            </p:nvSpPr>
            <p:spPr>
              <a:xfrm>
                <a:off x="29375136" y="1375156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3" name="任意多边形: 形状 4862">
                <a:extLst>
                  <a:ext uri="{FF2B5EF4-FFF2-40B4-BE49-F238E27FC236}">
                    <a16:creationId xmlns:a16="http://schemas.microsoft.com/office/drawing/2014/main" id="{A5954CC7-88DA-3959-1A3D-45C9135E1D3E}"/>
                  </a:ext>
                </a:extLst>
              </p:cNvPr>
              <p:cNvSpPr/>
              <p:nvPr/>
            </p:nvSpPr>
            <p:spPr>
              <a:xfrm>
                <a:off x="29375136" y="1375156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4" name="任意多边形: 形状 4863">
                <a:extLst>
                  <a:ext uri="{FF2B5EF4-FFF2-40B4-BE49-F238E27FC236}">
                    <a16:creationId xmlns:a16="http://schemas.microsoft.com/office/drawing/2014/main" id="{891D9B07-429C-0A4C-A9F8-A3414F8F756D}"/>
                  </a:ext>
                </a:extLst>
              </p:cNvPr>
              <p:cNvSpPr/>
              <p:nvPr/>
            </p:nvSpPr>
            <p:spPr>
              <a:xfrm>
                <a:off x="30304536" y="147326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5" name="任意多边形: 形状 4864">
                <a:extLst>
                  <a:ext uri="{FF2B5EF4-FFF2-40B4-BE49-F238E27FC236}">
                    <a16:creationId xmlns:a16="http://schemas.microsoft.com/office/drawing/2014/main" id="{0C88D4FB-A335-B1A7-88E0-94BDBBE62BF7}"/>
                  </a:ext>
                </a:extLst>
              </p:cNvPr>
              <p:cNvSpPr/>
              <p:nvPr/>
            </p:nvSpPr>
            <p:spPr>
              <a:xfrm>
                <a:off x="30340629" y="14656441"/>
                <a:ext cx="9023" cy="76200"/>
              </a:xfrm>
              <a:custGeom>
                <a:avLst/>
                <a:gdLst>
                  <a:gd name="connsiteX0" fmla="*/ -1911 w 9525"/>
                  <a:gd name="connsiteY0" fmla="*/ -1757 h 76200"/>
                  <a:gd name="connsiteX1" fmla="*/ -1911 w 9525"/>
                  <a:gd name="connsiteY1" fmla="*/ 74443 h 76200"/>
                </a:gdLst>
                <a:ahLst/>
                <a:cxnLst>
                  <a:cxn ang="0">
                    <a:pos x="connsiteX0" y="connsiteY0"/>
                  </a:cxn>
                  <a:cxn ang="0">
                    <a:pos x="connsiteX1" y="connsiteY1"/>
                  </a:cxn>
                </a:cxnLst>
                <a:rect l="l" t="t" r="r" b="b"/>
                <a:pathLst>
                  <a:path w="9525" h="76200">
                    <a:moveTo>
                      <a:pt x="-1911" y="-1757"/>
                    </a:moveTo>
                    <a:lnTo>
                      <a:pt x="-1911"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6" name="任意多边形: 形状 4865">
                <a:extLst>
                  <a:ext uri="{FF2B5EF4-FFF2-40B4-BE49-F238E27FC236}">
                    <a16:creationId xmlns:a16="http://schemas.microsoft.com/office/drawing/2014/main" id="{2985B007-5FCA-12DD-C67D-95E23FC361C1}"/>
                  </a:ext>
                </a:extLst>
              </p:cNvPr>
              <p:cNvSpPr/>
              <p:nvPr/>
            </p:nvSpPr>
            <p:spPr>
              <a:xfrm>
                <a:off x="30304536" y="139230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7" name="任意多边形: 形状 4866">
                <a:extLst>
                  <a:ext uri="{FF2B5EF4-FFF2-40B4-BE49-F238E27FC236}">
                    <a16:creationId xmlns:a16="http://schemas.microsoft.com/office/drawing/2014/main" id="{A2BE68E6-423F-470E-4AC2-944C66A38669}"/>
                  </a:ext>
                </a:extLst>
              </p:cNvPr>
              <p:cNvSpPr/>
              <p:nvPr/>
            </p:nvSpPr>
            <p:spPr>
              <a:xfrm>
                <a:off x="30340629" y="13923016"/>
                <a:ext cx="9023" cy="323850"/>
              </a:xfrm>
              <a:custGeom>
                <a:avLst/>
                <a:gdLst>
                  <a:gd name="connsiteX0" fmla="*/ -1911 w 9525"/>
                  <a:gd name="connsiteY0" fmla="*/ -1757 h 323850"/>
                  <a:gd name="connsiteX1" fmla="*/ -1911 w 9525"/>
                  <a:gd name="connsiteY1" fmla="*/ 322093 h 323850"/>
                </a:gdLst>
                <a:ahLst/>
                <a:cxnLst>
                  <a:cxn ang="0">
                    <a:pos x="connsiteX0" y="connsiteY0"/>
                  </a:cxn>
                  <a:cxn ang="0">
                    <a:pos x="connsiteX1" y="connsiteY1"/>
                  </a:cxn>
                </a:cxnLst>
                <a:rect l="l" t="t" r="r" b="b"/>
                <a:pathLst>
                  <a:path w="9525" h="323850">
                    <a:moveTo>
                      <a:pt x="-1911" y="-1757"/>
                    </a:moveTo>
                    <a:lnTo>
                      <a:pt x="-1911" y="32209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8" name="任意多边形: 形状 4867">
                <a:extLst>
                  <a:ext uri="{FF2B5EF4-FFF2-40B4-BE49-F238E27FC236}">
                    <a16:creationId xmlns:a16="http://schemas.microsoft.com/office/drawing/2014/main" id="{3019F398-7C8A-2678-324D-51A821B24D4C}"/>
                  </a:ext>
                </a:extLst>
              </p:cNvPr>
              <p:cNvSpPr/>
              <p:nvPr/>
            </p:nvSpPr>
            <p:spPr>
              <a:xfrm>
                <a:off x="30232349" y="14246866"/>
                <a:ext cx="216559" cy="409575"/>
              </a:xfrm>
              <a:custGeom>
                <a:avLst/>
                <a:gdLst>
                  <a:gd name="connsiteX0" fmla="*/ -1911 w 228600"/>
                  <a:gd name="connsiteY0" fmla="*/ -1757 h 409575"/>
                  <a:gd name="connsiteX1" fmla="*/ 226689 w 228600"/>
                  <a:gd name="connsiteY1" fmla="*/ -1757 h 409575"/>
                  <a:gd name="connsiteX2" fmla="*/ 226689 w 228600"/>
                  <a:gd name="connsiteY2" fmla="*/ 407818 h 409575"/>
                  <a:gd name="connsiteX3" fmla="*/ -1911 w 228600"/>
                  <a:gd name="connsiteY3" fmla="*/ 407818 h 409575"/>
                </a:gdLst>
                <a:ahLst/>
                <a:cxnLst>
                  <a:cxn ang="0">
                    <a:pos x="connsiteX0" y="connsiteY0"/>
                  </a:cxn>
                  <a:cxn ang="0">
                    <a:pos x="connsiteX1" y="connsiteY1"/>
                  </a:cxn>
                  <a:cxn ang="0">
                    <a:pos x="connsiteX2" y="connsiteY2"/>
                  </a:cxn>
                  <a:cxn ang="0">
                    <a:pos x="connsiteX3" y="connsiteY3"/>
                  </a:cxn>
                </a:cxnLst>
                <a:rect l="l" t="t" r="r" b="b"/>
                <a:pathLst>
                  <a:path w="228600" h="409575">
                    <a:moveTo>
                      <a:pt x="-1911" y="-1757"/>
                    </a:moveTo>
                    <a:lnTo>
                      <a:pt x="226689" y="-1757"/>
                    </a:lnTo>
                    <a:lnTo>
                      <a:pt x="226689" y="407818"/>
                    </a:lnTo>
                    <a:lnTo>
                      <a:pt x="-1911" y="40781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69" name="任意多边形: 形状 4868">
                <a:extLst>
                  <a:ext uri="{FF2B5EF4-FFF2-40B4-BE49-F238E27FC236}">
                    <a16:creationId xmlns:a16="http://schemas.microsoft.com/office/drawing/2014/main" id="{DC93C83D-A30F-B5C4-59A2-904172D92F5F}"/>
                  </a:ext>
                </a:extLst>
              </p:cNvPr>
              <p:cNvSpPr/>
              <p:nvPr/>
            </p:nvSpPr>
            <p:spPr>
              <a:xfrm>
                <a:off x="30232349" y="14246866"/>
                <a:ext cx="216559" cy="409575"/>
              </a:xfrm>
              <a:custGeom>
                <a:avLst/>
                <a:gdLst>
                  <a:gd name="connsiteX0" fmla="*/ -1911 w 228600"/>
                  <a:gd name="connsiteY0" fmla="*/ -1757 h 409575"/>
                  <a:gd name="connsiteX1" fmla="*/ 226689 w 228600"/>
                  <a:gd name="connsiteY1" fmla="*/ -1757 h 409575"/>
                  <a:gd name="connsiteX2" fmla="*/ 226689 w 228600"/>
                  <a:gd name="connsiteY2" fmla="*/ 407818 h 409575"/>
                  <a:gd name="connsiteX3" fmla="*/ -1911 w 228600"/>
                  <a:gd name="connsiteY3" fmla="*/ 407818 h 409575"/>
                </a:gdLst>
                <a:ahLst/>
                <a:cxnLst>
                  <a:cxn ang="0">
                    <a:pos x="connsiteX0" y="connsiteY0"/>
                  </a:cxn>
                  <a:cxn ang="0">
                    <a:pos x="connsiteX1" y="connsiteY1"/>
                  </a:cxn>
                  <a:cxn ang="0">
                    <a:pos x="connsiteX2" y="connsiteY2"/>
                  </a:cxn>
                  <a:cxn ang="0">
                    <a:pos x="connsiteX3" y="connsiteY3"/>
                  </a:cxn>
                </a:cxnLst>
                <a:rect l="l" t="t" r="r" b="b"/>
                <a:pathLst>
                  <a:path w="228600" h="409575">
                    <a:moveTo>
                      <a:pt x="-1911" y="-1757"/>
                    </a:moveTo>
                    <a:lnTo>
                      <a:pt x="226689" y="-1757"/>
                    </a:lnTo>
                    <a:lnTo>
                      <a:pt x="226689" y="407818"/>
                    </a:lnTo>
                    <a:lnTo>
                      <a:pt x="-1911" y="40781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0" name="任意多边形: 形状 4869">
                <a:extLst>
                  <a:ext uri="{FF2B5EF4-FFF2-40B4-BE49-F238E27FC236}">
                    <a16:creationId xmlns:a16="http://schemas.microsoft.com/office/drawing/2014/main" id="{1000B3D6-4F12-2D2C-80EC-6ADB59D31270}"/>
                  </a:ext>
                </a:extLst>
              </p:cNvPr>
              <p:cNvSpPr/>
              <p:nvPr/>
            </p:nvSpPr>
            <p:spPr>
              <a:xfrm>
                <a:off x="30232349" y="142468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1" name="任意多边形: 形状 4870">
                <a:extLst>
                  <a:ext uri="{FF2B5EF4-FFF2-40B4-BE49-F238E27FC236}">
                    <a16:creationId xmlns:a16="http://schemas.microsoft.com/office/drawing/2014/main" id="{62DE7AFC-759D-C577-6972-F4EFD5DDC83E}"/>
                  </a:ext>
                </a:extLst>
              </p:cNvPr>
              <p:cNvSpPr/>
              <p:nvPr/>
            </p:nvSpPr>
            <p:spPr>
              <a:xfrm>
                <a:off x="30232349" y="146564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2" name="任意多边形: 形状 4871">
                <a:extLst>
                  <a:ext uri="{FF2B5EF4-FFF2-40B4-BE49-F238E27FC236}">
                    <a16:creationId xmlns:a16="http://schemas.microsoft.com/office/drawing/2014/main" id="{AE81893F-4762-631C-0AA9-F4435EAC50ED}"/>
                  </a:ext>
                </a:extLst>
              </p:cNvPr>
              <p:cNvSpPr/>
              <p:nvPr/>
            </p:nvSpPr>
            <p:spPr>
              <a:xfrm>
                <a:off x="30232349" y="145802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3" name="任意多边形: 形状 4872">
                <a:extLst>
                  <a:ext uri="{FF2B5EF4-FFF2-40B4-BE49-F238E27FC236}">
                    <a16:creationId xmlns:a16="http://schemas.microsoft.com/office/drawing/2014/main" id="{59606DFE-D89A-55BB-D36D-73D000EE451F}"/>
                  </a:ext>
                </a:extLst>
              </p:cNvPr>
              <p:cNvSpPr/>
              <p:nvPr/>
            </p:nvSpPr>
            <p:spPr>
              <a:xfrm>
                <a:off x="30304536" y="1437069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4" name="任意多边形: 形状 4873">
                <a:extLst>
                  <a:ext uri="{FF2B5EF4-FFF2-40B4-BE49-F238E27FC236}">
                    <a16:creationId xmlns:a16="http://schemas.microsoft.com/office/drawing/2014/main" id="{C4B902E0-0DE3-59AA-F1AE-F9597C086BE7}"/>
                  </a:ext>
                </a:extLst>
              </p:cNvPr>
              <p:cNvSpPr/>
              <p:nvPr/>
            </p:nvSpPr>
            <p:spPr>
              <a:xfrm>
                <a:off x="30304536" y="1437069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5" name="任意多边形: 形状 4874">
                <a:extLst>
                  <a:ext uri="{FF2B5EF4-FFF2-40B4-BE49-F238E27FC236}">
                    <a16:creationId xmlns:a16="http://schemas.microsoft.com/office/drawing/2014/main" id="{4B6E91B3-432C-393D-1CA3-082F3ADCF2E1}"/>
                  </a:ext>
                </a:extLst>
              </p:cNvPr>
              <p:cNvSpPr/>
              <p:nvPr/>
            </p:nvSpPr>
            <p:spPr>
              <a:xfrm>
                <a:off x="31233935" y="157327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6" name="任意多边形: 形状 4875">
                <a:extLst>
                  <a:ext uri="{FF2B5EF4-FFF2-40B4-BE49-F238E27FC236}">
                    <a16:creationId xmlns:a16="http://schemas.microsoft.com/office/drawing/2014/main" id="{152F088F-1649-2D42-DCCA-7633938BF54C}"/>
                  </a:ext>
                </a:extLst>
              </p:cNvPr>
              <p:cNvSpPr/>
              <p:nvPr/>
            </p:nvSpPr>
            <p:spPr>
              <a:xfrm>
                <a:off x="31270028" y="15618466"/>
                <a:ext cx="9023" cy="114300"/>
              </a:xfrm>
              <a:custGeom>
                <a:avLst/>
                <a:gdLst>
                  <a:gd name="connsiteX0" fmla="*/ -1911 w 9525"/>
                  <a:gd name="connsiteY0" fmla="*/ -1757 h 114300"/>
                  <a:gd name="connsiteX1" fmla="*/ -1911 w 9525"/>
                  <a:gd name="connsiteY1" fmla="*/ 112543 h 114300"/>
                </a:gdLst>
                <a:ahLst/>
                <a:cxnLst>
                  <a:cxn ang="0">
                    <a:pos x="connsiteX0" y="connsiteY0"/>
                  </a:cxn>
                  <a:cxn ang="0">
                    <a:pos x="connsiteX1" y="connsiteY1"/>
                  </a:cxn>
                </a:cxnLst>
                <a:rect l="l" t="t" r="r" b="b"/>
                <a:pathLst>
                  <a:path w="9525" h="114300">
                    <a:moveTo>
                      <a:pt x="-1911" y="-1757"/>
                    </a:moveTo>
                    <a:lnTo>
                      <a:pt x="-1911" y="1125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7" name="任意多边形: 形状 4876">
                <a:extLst>
                  <a:ext uri="{FF2B5EF4-FFF2-40B4-BE49-F238E27FC236}">
                    <a16:creationId xmlns:a16="http://schemas.microsoft.com/office/drawing/2014/main" id="{2B159AD0-8B0E-34C2-49A6-DCD5ECAE20EF}"/>
                  </a:ext>
                </a:extLst>
              </p:cNvPr>
              <p:cNvSpPr/>
              <p:nvPr/>
            </p:nvSpPr>
            <p:spPr>
              <a:xfrm>
                <a:off x="31233935" y="153136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8" name="任意多边形: 形状 4877">
                <a:extLst>
                  <a:ext uri="{FF2B5EF4-FFF2-40B4-BE49-F238E27FC236}">
                    <a16:creationId xmlns:a16="http://schemas.microsoft.com/office/drawing/2014/main" id="{EC5189AF-6275-B131-4F83-5317A096233B}"/>
                  </a:ext>
                </a:extLst>
              </p:cNvPr>
              <p:cNvSpPr/>
              <p:nvPr/>
            </p:nvSpPr>
            <p:spPr>
              <a:xfrm>
                <a:off x="31270028" y="15313666"/>
                <a:ext cx="9023" cy="95250"/>
              </a:xfrm>
              <a:custGeom>
                <a:avLst/>
                <a:gdLst>
                  <a:gd name="connsiteX0" fmla="*/ -1911 w 9525"/>
                  <a:gd name="connsiteY0" fmla="*/ -1757 h 95250"/>
                  <a:gd name="connsiteX1" fmla="*/ -1911 w 9525"/>
                  <a:gd name="connsiteY1" fmla="*/ 93493 h 95250"/>
                </a:gdLst>
                <a:ahLst/>
                <a:cxnLst>
                  <a:cxn ang="0">
                    <a:pos x="connsiteX0" y="connsiteY0"/>
                  </a:cxn>
                  <a:cxn ang="0">
                    <a:pos x="connsiteX1" y="connsiteY1"/>
                  </a:cxn>
                </a:cxnLst>
                <a:rect l="l" t="t" r="r" b="b"/>
                <a:pathLst>
                  <a:path w="9525" h="95250">
                    <a:moveTo>
                      <a:pt x="-1911" y="-1757"/>
                    </a:moveTo>
                    <a:lnTo>
                      <a:pt x="-1911" y="9349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79" name="任意多边形: 形状 4878">
                <a:extLst>
                  <a:ext uri="{FF2B5EF4-FFF2-40B4-BE49-F238E27FC236}">
                    <a16:creationId xmlns:a16="http://schemas.microsoft.com/office/drawing/2014/main" id="{634F1C09-E9F6-C4F4-26AE-D0E6F22DDACD}"/>
                  </a:ext>
                </a:extLst>
              </p:cNvPr>
              <p:cNvSpPr/>
              <p:nvPr/>
            </p:nvSpPr>
            <p:spPr>
              <a:xfrm>
                <a:off x="31161749" y="15408916"/>
                <a:ext cx="216559" cy="209550"/>
              </a:xfrm>
              <a:custGeom>
                <a:avLst/>
                <a:gdLst>
                  <a:gd name="connsiteX0" fmla="*/ -1911 w 228600"/>
                  <a:gd name="connsiteY0" fmla="*/ -1757 h 209550"/>
                  <a:gd name="connsiteX1" fmla="*/ 226689 w 228600"/>
                  <a:gd name="connsiteY1" fmla="*/ -1757 h 209550"/>
                  <a:gd name="connsiteX2" fmla="*/ 226689 w 228600"/>
                  <a:gd name="connsiteY2" fmla="*/ 207793 h 209550"/>
                  <a:gd name="connsiteX3" fmla="*/ -1911 w 228600"/>
                  <a:gd name="connsiteY3" fmla="*/ 207793 h 209550"/>
                </a:gdLst>
                <a:ahLst/>
                <a:cxnLst>
                  <a:cxn ang="0">
                    <a:pos x="connsiteX0" y="connsiteY0"/>
                  </a:cxn>
                  <a:cxn ang="0">
                    <a:pos x="connsiteX1" y="connsiteY1"/>
                  </a:cxn>
                  <a:cxn ang="0">
                    <a:pos x="connsiteX2" y="connsiteY2"/>
                  </a:cxn>
                  <a:cxn ang="0">
                    <a:pos x="connsiteX3" y="connsiteY3"/>
                  </a:cxn>
                </a:cxnLst>
                <a:rect l="l" t="t" r="r" b="b"/>
                <a:pathLst>
                  <a:path w="228600" h="209550">
                    <a:moveTo>
                      <a:pt x="-1911" y="-1757"/>
                    </a:moveTo>
                    <a:lnTo>
                      <a:pt x="226689" y="-1757"/>
                    </a:lnTo>
                    <a:lnTo>
                      <a:pt x="226689" y="207793"/>
                    </a:lnTo>
                    <a:lnTo>
                      <a:pt x="-1911" y="20779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0" name="任意多边形: 形状 4879">
                <a:extLst>
                  <a:ext uri="{FF2B5EF4-FFF2-40B4-BE49-F238E27FC236}">
                    <a16:creationId xmlns:a16="http://schemas.microsoft.com/office/drawing/2014/main" id="{D2362524-66FF-0863-C2F6-18386D433673}"/>
                  </a:ext>
                </a:extLst>
              </p:cNvPr>
              <p:cNvSpPr/>
              <p:nvPr/>
            </p:nvSpPr>
            <p:spPr>
              <a:xfrm>
                <a:off x="31161749" y="15408916"/>
                <a:ext cx="216559" cy="209550"/>
              </a:xfrm>
              <a:custGeom>
                <a:avLst/>
                <a:gdLst>
                  <a:gd name="connsiteX0" fmla="*/ -1911 w 228600"/>
                  <a:gd name="connsiteY0" fmla="*/ -1757 h 209550"/>
                  <a:gd name="connsiteX1" fmla="*/ 226689 w 228600"/>
                  <a:gd name="connsiteY1" fmla="*/ -1757 h 209550"/>
                  <a:gd name="connsiteX2" fmla="*/ 226689 w 228600"/>
                  <a:gd name="connsiteY2" fmla="*/ 207793 h 209550"/>
                  <a:gd name="connsiteX3" fmla="*/ -1911 w 228600"/>
                  <a:gd name="connsiteY3" fmla="*/ 207793 h 209550"/>
                </a:gdLst>
                <a:ahLst/>
                <a:cxnLst>
                  <a:cxn ang="0">
                    <a:pos x="connsiteX0" y="connsiteY0"/>
                  </a:cxn>
                  <a:cxn ang="0">
                    <a:pos x="connsiteX1" y="connsiteY1"/>
                  </a:cxn>
                  <a:cxn ang="0">
                    <a:pos x="connsiteX2" y="connsiteY2"/>
                  </a:cxn>
                  <a:cxn ang="0">
                    <a:pos x="connsiteX3" y="connsiteY3"/>
                  </a:cxn>
                </a:cxnLst>
                <a:rect l="l" t="t" r="r" b="b"/>
                <a:pathLst>
                  <a:path w="228600" h="209550">
                    <a:moveTo>
                      <a:pt x="-1911" y="-1757"/>
                    </a:moveTo>
                    <a:lnTo>
                      <a:pt x="226689" y="-1757"/>
                    </a:lnTo>
                    <a:lnTo>
                      <a:pt x="226689" y="207793"/>
                    </a:lnTo>
                    <a:lnTo>
                      <a:pt x="-1911" y="20779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1" name="任意多边形: 形状 4880">
                <a:extLst>
                  <a:ext uri="{FF2B5EF4-FFF2-40B4-BE49-F238E27FC236}">
                    <a16:creationId xmlns:a16="http://schemas.microsoft.com/office/drawing/2014/main" id="{4969C7F5-D85D-10DF-3701-3E350657000B}"/>
                  </a:ext>
                </a:extLst>
              </p:cNvPr>
              <p:cNvSpPr/>
              <p:nvPr/>
            </p:nvSpPr>
            <p:spPr>
              <a:xfrm>
                <a:off x="31161749" y="15408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2" name="任意多边形: 形状 4881">
                <a:extLst>
                  <a:ext uri="{FF2B5EF4-FFF2-40B4-BE49-F238E27FC236}">
                    <a16:creationId xmlns:a16="http://schemas.microsoft.com/office/drawing/2014/main" id="{5B541BC6-611C-B5BC-6B5C-78F6C5232274}"/>
                  </a:ext>
                </a:extLst>
              </p:cNvPr>
              <p:cNvSpPr/>
              <p:nvPr/>
            </p:nvSpPr>
            <p:spPr>
              <a:xfrm>
                <a:off x="31161749" y="156184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3" name="任意多边形: 形状 4882">
                <a:extLst>
                  <a:ext uri="{FF2B5EF4-FFF2-40B4-BE49-F238E27FC236}">
                    <a16:creationId xmlns:a16="http://schemas.microsoft.com/office/drawing/2014/main" id="{5A0D39AA-993C-6223-BBDB-E9A2E4FF8CAC}"/>
                  </a:ext>
                </a:extLst>
              </p:cNvPr>
              <p:cNvSpPr/>
              <p:nvPr/>
            </p:nvSpPr>
            <p:spPr>
              <a:xfrm>
                <a:off x="31161749" y="155041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4" name="任意多边形: 形状 4883">
                <a:extLst>
                  <a:ext uri="{FF2B5EF4-FFF2-40B4-BE49-F238E27FC236}">
                    <a16:creationId xmlns:a16="http://schemas.microsoft.com/office/drawing/2014/main" id="{297C03A3-582A-6F2E-BE37-485885BEA7C2}"/>
                  </a:ext>
                </a:extLst>
              </p:cNvPr>
              <p:cNvSpPr/>
              <p:nvPr/>
            </p:nvSpPr>
            <p:spPr>
              <a:xfrm>
                <a:off x="31233935" y="1547559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5" name="任意多边形: 形状 4884">
                <a:extLst>
                  <a:ext uri="{FF2B5EF4-FFF2-40B4-BE49-F238E27FC236}">
                    <a16:creationId xmlns:a16="http://schemas.microsoft.com/office/drawing/2014/main" id="{5903BF53-284A-7281-FA71-D1AA491595A8}"/>
                  </a:ext>
                </a:extLst>
              </p:cNvPr>
              <p:cNvSpPr/>
              <p:nvPr/>
            </p:nvSpPr>
            <p:spPr>
              <a:xfrm>
                <a:off x="31233935" y="1547559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6" name="任意多边形: 形状 4885">
                <a:extLst>
                  <a:ext uri="{FF2B5EF4-FFF2-40B4-BE49-F238E27FC236}">
                    <a16:creationId xmlns:a16="http://schemas.microsoft.com/office/drawing/2014/main" id="{70877403-5D59-8005-40AE-A5B5372C631E}"/>
                  </a:ext>
                </a:extLst>
              </p:cNvPr>
              <p:cNvSpPr/>
              <p:nvPr/>
            </p:nvSpPr>
            <p:spPr>
              <a:xfrm>
                <a:off x="32163335" y="157803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7" name="任意多边形: 形状 4886">
                <a:extLst>
                  <a:ext uri="{FF2B5EF4-FFF2-40B4-BE49-F238E27FC236}">
                    <a16:creationId xmlns:a16="http://schemas.microsoft.com/office/drawing/2014/main" id="{4A72A324-FC7A-E053-20BE-0E553CD1C88C}"/>
                  </a:ext>
                </a:extLst>
              </p:cNvPr>
              <p:cNvSpPr/>
              <p:nvPr/>
            </p:nvSpPr>
            <p:spPr>
              <a:xfrm>
                <a:off x="32199428" y="157518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8" name="任意多边形: 形状 4887">
                <a:extLst>
                  <a:ext uri="{FF2B5EF4-FFF2-40B4-BE49-F238E27FC236}">
                    <a16:creationId xmlns:a16="http://schemas.microsoft.com/office/drawing/2014/main" id="{046D31DB-1D9E-8DAF-E965-2C4D1347C286}"/>
                  </a:ext>
                </a:extLst>
              </p:cNvPr>
              <p:cNvSpPr/>
              <p:nvPr/>
            </p:nvSpPr>
            <p:spPr>
              <a:xfrm>
                <a:off x="32163335" y="156756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89" name="任意多边形: 形状 4888">
                <a:extLst>
                  <a:ext uri="{FF2B5EF4-FFF2-40B4-BE49-F238E27FC236}">
                    <a16:creationId xmlns:a16="http://schemas.microsoft.com/office/drawing/2014/main" id="{40B1F97C-CEC8-4FEF-E11B-8CC9AB7EAF42}"/>
                  </a:ext>
                </a:extLst>
              </p:cNvPr>
              <p:cNvSpPr/>
              <p:nvPr/>
            </p:nvSpPr>
            <p:spPr>
              <a:xfrm>
                <a:off x="32199428" y="156756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0" name="任意多边形: 形状 4889">
                <a:extLst>
                  <a:ext uri="{FF2B5EF4-FFF2-40B4-BE49-F238E27FC236}">
                    <a16:creationId xmlns:a16="http://schemas.microsoft.com/office/drawing/2014/main" id="{CC18AF18-D399-C8FF-74C0-17DB52547EA8}"/>
                  </a:ext>
                </a:extLst>
              </p:cNvPr>
              <p:cNvSpPr/>
              <p:nvPr/>
            </p:nvSpPr>
            <p:spPr>
              <a:xfrm>
                <a:off x="32091148" y="157041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1" name="任意多边形: 形状 4890">
                <a:extLst>
                  <a:ext uri="{FF2B5EF4-FFF2-40B4-BE49-F238E27FC236}">
                    <a16:creationId xmlns:a16="http://schemas.microsoft.com/office/drawing/2014/main" id="{74575440-B766-76D4-079B-188E04A890B2}"/>
                  </a:ext>
                </a:extLst>
              </p:cNvPr>
              <p:cNvSpPr/>
              <p:nvPr/>
            </p:nvSpPr>
            <p:spPr>
              <a:xfrm>
                <a:off x="32091148" y="157041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2" name="任意多边形: 形状 4891">
                <a:extLst>
                  <a:ext uri="{FF2B5EF4-FFF2-40B4-BE49-F238E27FC236}">
                    <a16:creationId xmlns:a16="http://schemas.microsoft.com/office/drawing/2014/main" id="{7BAB9444-FCF7-B41D-FF95-4B64A2EE94BE}"/>
                  </a:ext>
                </a:extLst>
              </p:cNvPr>
              <p:cNvSpPr/>
              <p:nvPr/>
            </p:nvSpPr>
            <p:spPr>
              <a:xfrm>
                <a:off x="32091148" y="157041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3" name="任意多边形: 形状 4892">
                <a:extLst>
                  <a:ext uri="{FF2B5EF4-FFF2-40B4-BE49-F238E27FC236}">
                    <a16:creationId xmlns:a16="http://schemas.microsoft.com/office/drawing/2014/main" id="{80E0EA38-25B3-1768-C5FE-BD0C8A71E098}"/>
                  </a:ext>
                </a:extLst>
              </p:cNvPr>
              <p:cNvSpPr/>
              <p:nvPr/>
            </p:nvSpPr>
            <p:spPr>
              <a:xfrm>
                <a:off x="32091148" y="157518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4" name="任意多边形: 形状 4893">
                <a:extLst>
                  <a:ext uri="{FF2B5EF4-FFF2-40B4-BE49-F238E27FC236}">
                    <a16:creationId xmlns:a16="http://schemas.microsoft.com/office/drawing/2014/main" id="{E4766D86-B3F6-4D5E-D461-2D4AA50A22F2}"/>
                  </a:ext>
                </a:extLst>
              </p:cNvPr>
              <p:cNvSpPr/>
              <p:nvPr/>
            </p:nvSpPr>
            <p:spPr>
              <a:xfrm>
                <a:off x="32091148" y="157232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5" name="任意多边形: 形状 4894">
                <a:extLst>
                  <a:ext uri="{FF2B5EF4-FFF2-40B4-BE49-F238E27FC236}">
                    <a16:creationId xmlns:a16="http://schemas.microsoft.com/office/drawing/2014/main" id="{060F685E-6CC5-86D4-E85D-D0D42DCE382D}"/>
                  </a:ext>
                </a:extLst>
              </p:cNvPr>
              <p:cNvSpPr/>
              <p:nvPr/>
            </p:nvSpPr>
            <p:spPr>
              <a:xfrm>
                <a:off x="32163335" y="1569466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6" name="任意多边形: 形状 4895">
                <a:extLst>
                  <a:ext uri="{FF2B5EF4-FFF2-40B4-BE49-F238E27FC236}">
                    <a16:creationId xmlns:a16="http://schemas.microsoft.com/office/drawing/2014/main" id="{F3DD9A63-3FB1-A70D-34D3-D32877DA423D}"/>
                  </a:ext>
                </a:extLst>
              </p:cNvPr>
              <p:cNvSpPr/>
              <p:nvPr/>
            </p:nvSpPr>
            <p:spPr>
              <a:xfrm>
                <a:off x="32163335" y="1569466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7" name="任意多边形: 形状 4896">
                <a:extLst>
                  <a:ext uri="{FF2B5EF4-FFF2-40B4-BE49-F238E27FC236}">
                    <a16:creationId xmlns:a16="http://schemas.microsoft.com/office/drawing/2014/main" id="{9C0CB8BD-0839-633E-844E-7D70C3CD3C14}"/>
                  </a:ext>
                </a:extLst>
              </p:cNvPr>
              <p:cNvSpPr/>
              <p:nvPr/>
            </p:nvSpPr>
            <p:spPr>
              <a:xfrm>
                <a:off x="27552431" y="13046716"/>
                <a:ext cx="929399" cy="409575"/>
              </a:xfrm>
              <a:custGeom>
                <a:avLst/>
                <a:gdLst>
                  <a:gd name="connsiteX0" fmla="*/ -1911 w 981075"/>
                  <a:gd name="connsiteY0" fmla="*/ -1757 h 409575"/>
                  <a:gd name="connsiteX1" fmla="*/ 979164 w 981075"/>
                  <a:gd name="connsiteY1" fmla="*/ 407818 h 409575"/>
                </a:gdLst>
                <a:ahLst/>
                <a:cxnLst>
                  <a:cxn ang="0">
                    <a:pos x="connsiteX0" y="connsiteY0"/>
                  </a:cxn>
                  <a:cxn ang="0">
                    <a:pos x="connsiteX1" y="connsiteY1"/>
                  </a:cxn>
                </a:cxnLst>
                <a:rect l="l" t="t" r="r" b="b"/>
                <a:pathLst>
                  <a:path w="981075" h="409575">
                    <a:moveTo>
                      <a:pt x="-1911" y="-1757"/>
                    </a:moveTo>
                    <a:lnTo>
                      <a:pt x="979164" y="407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8" name="任意多边形: 形状 4897">
                <a:extLst>
                  <a:ext uri="{FF2B5EF4-FFF2-40B4-BE49-F238E27FC236}">
                    <a16:creationId xmlns:a16="http://schemas.microsoft.com/office/drawing/2014/main" id="{14B71A17-B3C7-1F48-446E-248F29066125}"/>
                  </a:ext>
                </a:extLst>
              </p:cNvPr>
              <p:cNvSpPr/>
              <p:nvPr/>
            </p:nvSpPr>
            <p:spPr>
              <a:xfrm>
                <a:off x="28481830" y="13456291"/>
                <a:ext cx="929399" cy="333375"/>
              </a:xfrm>
              <a:custGeom>
                <a:avLst/>
                <a:gdLst>
                  <a:gd name="connsiteX0" fmla="*/ -1911 w 981075"/>
                  <a:gd name="connsiteY0" fmla="*/ -1757 h 333375"/>
                  <a:gd name="connsiteX1" fmla="*/ 979164 w 981075"/>
                  <a:gd name="connsiteY1" fmla="*/ 331618 h 333375"/>
                </a:gdLst>
                <a:ahLst/>
                <a:cxnLst>
                  <a:cxn ang="0">
                    <a:pos x="connsiteX0" y="connsiteY0"/>
                  </a:cxn>
                  <a:cxn ang="0">
                    <a:pos x="connsiteX1" y="connsiteY1"/>
                  </a:cxn>
                </a:cxnLst>
                <a:rect l="l" t="t" r="r" b="b"/>
                <a:pathLst>
                  <a:path w="981075" h="333375">
                    <a:moveTo>
                      <a:pt x="-1911" y="-1757"/>
                    </a:moveTo>
                    <a:lnTo>
                      <a:pt x="979164" y="3316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99" name="任意多边形: 形状 4898">
                <a:extLst>
                  <a:ext uri="{FF2B5EF4-FFF2-40B4-BE49-F238E27FC236}">
                    <a16:creationId xmlns:a16="http://schemas.microsoft.com/office/drawing/2014/main" id="{5790F0EE-C694-9AC7-18EC-F544D0629FE2}"/>
                  </a:ext>
                </a:extLst>
              </p:cNvPr>
              <p:cNvSpPr/>
              <p:nvPr/>
            </p:nvSpPr>
            <p:spPr>
              <a:xfrm>
                <a:off x="29411229" y="13789666"/>
                <a:ext cx="929399" cy="619125"/>
              </a:xfrm>
              <a:custGeom>
                <a:avLst/>
                <a:gdLst>
                  <a:gd name="connsiteX0" fmla="*/ -1911 w 981075"/>
                  <a:gd name="connsiteY0" fmla="*/ -1757 h 619125"/>
                  <a:gd name="connsiteX1" fmla="*/ 979164 w 981075"/>
                  <a:gd name="connsiteY1" fmla="*/ 617368 h 619125"/>
                </a:gdLst>
                <a:ahLst/>
                <a:cxnLst>
                  <a:cxn ang="0">
                    <a:pos x="connsiteX0" y="connsiteY0"/>
                  </a:cxn>
                  <a:cxn ang="0">
                    <a:pos x="connsiteX1" y="connsiteY1"/>
                  </a:cxn>
                </a:cxnLst>
                <a:rect l="l" t="t" r="r" b="b"/>
                <a:pathLst>
                  <a:path w="981075" h="619125">
                    <a:moveTo>
                      <a:pt x="-1911" y="-1757"/>
                    </a:moveTo>
                    <a:lnTo>
                      <a:pt x="979164" y="6173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0" name="任意多边形: 形状 4899">
                <a:extLst>
                  <a:ext uri="{FF2B5EF4-FFF2-40B4-BE49-F238E27FC236}">
                    <a16:creationId xmlns:a16="http://schemas.microsoft.com/office/drawing/2014/main" id="{E129141B-3526-D21A-8145-609956115E51}"/>
                  </a:ext>
                </a:extLst>
              </p:cNvPr>
              <p:cNvSpPr/>
              <p:nvPr/>
            </p:nvSpPr>
            <p:spPr>
              <a:xfrm>
                <a:off x="30340629" y="14408791"/>
                <a:ext cx="929399" cy="1104900"/>
              </a:xfrm>
              <a:custGeom>
                <a:avLst/>
                <a:gdLst>
                  <a:gd name="connsiteX0" fmla="*/ -1911 w 981075"/>
                  <a:gd name="connsiteY0" fmla="*/ -1757 h 1104900"/>
                  <a:gd name="connsiteX1" fmla="*/ 979164 w 981075"/>
                  <a:gd name="connsiteY1" fmla="*/ 1103143 h 1104900"/>
                </a:gdLst>
                <a:ahLst/>
                <a:cxnLst>
                  <a:cxn ang="0">
                    <a:pos x="connsiteX0" y="connsiteY0"/>
                  </a:cxn>
                  <a:cxn ang="0">
                    <a:pos x="connsiteX1" y="connsiteY1"/>
                  </a:cxn>
                </a:cxnLst>
                <a:rect l="l" t="t" r="r" b="b"/>
                <a:pathLst>
                  <a:path w="981075" h="1104900">
                    <a:moveTo>
                      <a:pt x="-1911" y="-1757"/>
                    </a:moveTo>
                    <a:lnTo>
                      <a:pt x="979164" y="11031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1" name="任意多边形: 形状 4900">
                <a:extLst>
                  <a:ext uri="{FF2B5EF4-FFF2-40B4-BE49-F238E27FC236}">
                    <a16:creationId xmlns:a16="http://schemas.microsoft.com/office/drawing/2014/main" id="{0D4808F3-1460-2958-56A2-5F741EA66549}"/>
                  </a:ext>
                </a:extLst>
              </p:cNvPr>
              <p:cNvSpPr/>
              <p:nvPr/>
            </p:nvSpPr>
            <p:spPr>
              <a:xfrm>
                <a:off x="31270028" y="15513691"/>
                <a:ext cx="929399" cy="219075"/>
              </a:xfrm>
              <a:custGeom>
                <a:avLst/>
                <a:gdLst>
                  <a:gd name="connsiteX0" fmla="*/ -1911 w 981075"/>
                  <a:gd name="connsiteY0" fmla="*/ -1757 h 219075"/>
                  <a:gd name="connsiteX1" fmla="*/ 979164 w 981075"/>
                  <a:gd name="connsiteY1" fmla="*/ 217318 h 219075"/>
                </a:gdLst>
                <a:ahLst/>
                <a:cxnLst>
                  <a:cxn ang="0">
                    <a:pos x="connsiteX0" y="connsiteY0"/>
                  </a:cxn>
                  <a:cxn ang="0">
                    <a:pos x="connsiteX1" y="connsiteY1"/>
                  </a:cxn>
                </a:cxnLst>
                <a:rect l="l" t="t" r="r" b="b"/>
                <a:pathLst>
                  <a:path w="981075" h="219075">
                    <a:moveTo>
                      <a:pt x="-1911" y="-1757"/>
                    </a:moveTo>
                    <a:lnTo>
                      <a:pt x="979164" y="2173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2" name="任意多边形: 形状 4901">
                <a:extLst>
                  <a:ext uri="{FF2B5EF4-FFF2-40B4-BE49-F238E27FC236}">
                    <a16:creationId xmlns:a16="http://schemas.microsoft.com/office/drawing/2014/main" id="{CDB533E2-4B2D-01AC-0D07-251D489AB076}"/>
                  </a:ext>
                </a:extLst>
              </p:cNvPr>
              <p:cNvSpPr/>
              <p:nvPr/>
            </p:nvSpPr>
            <p:spPr>
              <a:xfrm>
                <a:off x="27750943" y="129800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3" name="任意多边形: 形状 4902">
                <a:extLst>
                  <a:ext uri="{FF2B5EF4-FFF2-40B4-BE49-F238E27FC236}">
                    <a16:creationId xmlns:a16="http://schemas.microsoft.com/office/drawing/2014/main" id="{7379F9F7-DC9A-FA8C-921A-90A72F84D50A}"/>
                  </a:ext>
                </a:extLst>
              </p:cNvPr>
              <p:cNvSpPr/>
              <p:nvPr/>
            </p:nvSpPr>
            <p:spPr>
              <a:xfrm>
                <a:off x="27787036" y="12903841"/>
                <a:ext cx="9023" cy="76200"/>
              </a:xfrm>
              <a:custGeom>
                <a:avLst/>
                <a:gdLst>
                  <a:gd name="connsiteX0" fmla="*/ -1911 w 9525"/>
                  <a:gd name="connsiteY0" fmla="*/ -1757 h 76200"/>
                  <a:gd name="connsiteX1" fmla="*/ -1911 w 9525"/>
                  <a:gd name="connsiteY1" fmla="*/ 74443 h 76200"/>
                </a:gdLst>
                <a:ahLst/>
                <a:cxnLst>
                  <a:cxn ang="0">
                    <a:pos x="connsiteX0" y="connsiteY0"/>
                  </a:cxn>
                  <a:cxn ang="0">
                    <a:pos x="connsiteX1" y="connsiteY1"/>
                  </a:cxn>
                </a:cxnLst>
                <a:rect l="l" t="t" r="r" b="b"/>
                <a:pathLst>
                  <a:path w="9525" h="76200">
                    <a:moveTo>
                      <a:pt x="-1911" y="-1757"/>
                    </a:moveTo>
                    <a:lnTo>
                      <a:pt x="-1911"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4" name="任意多边形: 形状 4903">
                <a:extLst>
                  <a:ext uri="{FF2B5EF4-FFF2-40B4-BE49-F238E27FC236}">
                    <a16:creationId xmlns:a16="http://schemas.microsoft.com/office/drawing/2014/main" id="{AB16A62B-A77E-89D9-131E-E24806EE345D}"/>
                  </a:ext>
                </a:extLst>
              </p:cNvPr>
              <p:cNvSpPr/>
              <p:nvPr/>
            </p:nvSpPr>
            <p:spPr>
              <a:xfrm>
                <a:off x="27750943" y="128085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5" name="任意多边形: 形状 4904">
                <a:extLst>
                  <a:ext uri="{FF2B5EF4-FFF2-40B4-BE49-F238E27FC236}">
                    <a16:creationId xmlns:a16="http://schemas.microsoft.com/office/drawing/2014/main" id="{BA0C3B79-D760-0165-5D23-518B411CEB12}"/>
                  </a:ext>
                </a:extLst>
              </p:cNvPr>
              <p:cNvSpPr/>
              <p:nvPr/>
            </p:nvSpPr>
            <p:spPr>
              <a:xfrm>
                <a:off x="27787036" y="12808591"/>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6" name="任意多边形: 形状 4905">
                <a:extLst>
                  <a:ext uri="{FF2B5EF4-FFF2-40B4-BE49-F238E27FC236}">
                    <a16:creationId xmlns:a16="http://schemas.microsoft.com/office/drawing/2014/main" id="{5009587D-C48E-91A3-4552-B042A0056F43}"/>
                  </a:ext>
                </a:extLst>
              </p:cNvPr>
              <p:cNvSpPr/>
              <p:nvPr/>
            </p:nvSpPr>
            <p:spPr>
              <a:xfrm>
                <a:off x="27678757" y="12818116"/>
                <a:ext cx="216559" cy="85725"/>
              </a:xfrm>
              <a:custGeom>
                <a:avLst/>
                <a:gdLst>
                  <a:gd name="connsiteX0" fmla="*/ -1911 w 228600"/>
                  <a:gd name="connsiteY0" fmla="*/ -1757 h 85725"/>
                  <a:gd name="connsiteX1" fmla="*/ 226689 w 228600"/>
                  <a:gd name="connsiteY1" fmla="*/ -1757 h 85725"/>
                  <a:gd name="connsiteX2" fmla="*/ 226689 w 228600"/>
                  <a:gd name="connsiteY2" fmla="*/ 83968 h 85725"/>
                  <a:gd name="connsiteX3" fmla="*/ -1911 w 228600"/>
                  <a:gd name="connsiteY3" fmla="*/ 83968 h 85725"/>
                </a:gdLst>
                <a:ahLst/>
                <a:cxnLst>
                  <a:cxn ang="0">
                    <a:pos x="connsiteX0" y="connsiteY0"/>
                  </a:cxn>
                  <a:cxn ang="0">
                    <a:pos x="connsiteX1" y="connsiteY1"/>
                  </a:cxn>
                  <a:cxn ang="0">
                    <a:pos x="connsiteX2" y="connsiteY2"/>
                  </a:cxn>
                  <a:cxn ang="0">
                    <a:pos x="connsiteX3" y="connsiteY3"/>
                  </a:cxn>
                </a:cxnLst>
                <a:rect l="l" t="t" r="r" b="b"/>
                <a:pathLst>
                  <a:path w="228600" h="85725">
                    <a:moveTo>
                      <a:pt x="-1911" y="-1757"/>
                    </a:moveTo>
                    <a:lnTo>
                      <a:pt x="226689" y="-1757"/>
                    </a:lnTo>
                    <a:lnTo>
                      <a:pt x="226689" y="83968"/>
                    </a:lnTo>
                    <a:lnTo>
                      <a:pt x="-1911" y="839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7" name="任意多边形: 形状 4906">
                <a:extLst>
                  <a:ext uri="{FF2B5EF4-FFF2-40B4-BE49-F238E27FC236}">
                    <a16:creationId xmlns:a16="http://schemas.microsoft.com/office/drawing/2014/main" id="{25EC84A3-CF82-295F-CECB-D333F7D14FC0}"/>
                  </a:ext>
                </a:extLst>
              </p:cNvPr>
              <p:cNvSpPr/>
              <p:nvPr/>
            </p:nvSpPr>
            <p:spPr>
              <a:xfrm>
                <a:off x="27678757" y="12818116"/>
                <a:ext cx="216559" cy="85725"/>
              </a:xfrm>
              <a:custGeom>
                <a:avLst/>
                <a:gdLst>
                  <a:gd name="connsiteX0" fmla="*/ -1911 w 228600"/>
                  <a:gd name="connsiteY0" fmla="*/ -1757 h 85725"/>
                  <a:gd name="connsiteX1" fmla="*/ 226689 w 228600"/>
                  <a:gd name="connsiteY1" fmla="*/ -1757 h 85725"/>
                  <a:gd name="connsiteX2" fmla="*/ 226689 w 228600"/>
                  <a:gd name="connsiteY2" fmla="*/ 83968 h 85725"/>
                  <a:gd name="connsiteX3" fmla="*/ -1911 w 228600"/>
                  <a:gd name="connsiteY3" fmla="*/ 83968 h 85725"/>
                </a:gdLst>
                <a:ahLst/>
                <a:cxnLst>
                  <a:cxn ang="0">
                    <a:pos x="connsiteX0" y="connsiteY0"/>
                  </a:cxn>
                  <a:cxn ang="0">
                    <a:pos x="connsiteX1" y="connsiteY1"/>
                  </a:cxn>
                  <a:cxn ang="0">
                    <a:pos x="connsiteX2" y="connsiteY2"/>
                  </a:cxn>
                  <a:cxn ang="0">
                    <a:pos x="connsiteX3" y="connsiteY3"/>
                  </a:cxn>
                </a:cxnLst>
                <a:rect l="l" t="t" r="r" b="b"/>
                <a:pathLst>
                  <a:path w="228600" h="85725">
                    <a:moveTo>
                      <a:pt x="-1911" y="-1757"/>
                    </a:moveTo>
                    <a:lnTo>
                      <a:pt x="226689" y="-1757"/>
                    </a:lnTo>
                    <a:lnTo>
                      <a:pt x="226689" y="83968"/>
                    </a:lnTo>
                    <a:lnTo>
                      <a:pt x="-1911" y="839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8" name="任意多边形: 形状 4907">
                <a:extLst>
                  <a:ext uri="{FF2B5EF4-FFF2-40B4-BE49-F238E27FC236}">
                    <a16:creationId xmlns:a16="http://schemas.microsoft.com/office/drawing/2014/main" id="{215DE9C6-4F54-27ED-EDBD-8D2DE2BF8564}"/>
                  </a:ext>
                </a:extLst>
              </p:cNvPr>
              <p:cNvSpPr/>
              <p:nvPr/>
            </p:nvSpPr>
            <p:spPr>
              <a:xfrm>
                <a:off x="27678757" y="128181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09" name="任意多边形: 形状 4908">
                <a:extLst>
                  <a:ext uri="{FF2B5EF4-FFF2-40B4-BE49-F238E27FC236}">
                    <a16:creationId xmlns:a16="http://schemas.microsoft.com/office/drawing/2014/main" id="{2B273D28-7BEB-7545-F41D-800B796DCD25}"/>
                  </a:ext>
                </a:extLst>
              </p:cNvPr>
              <p:cNvSpPr/>
              <p:nvPr/>
            </p:nvSpPr>
            <p:spPr>
              <a:xfrm>
                <a:off x="27678757" y="129038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0" name="任意多边形: 形状 4909">
                <a:extLst>
                  <a:ext uri="{FF2B5EF4-FFF2-40B4-BE49-F238E27FC236}">
                    <a16:creationId xmlns:a16="http://schemas.microsoft.com/office/drawing/2014/main" id="{E8193351-FF80-7074-CBDD-4C05369A2A2E}"/>
                  </a:ext>
                </a:extLst>
              </p:cNvPr>
              <p:cNvSpPr/>
              <p:nvPr/>
            </p:nvSpPr>
            <p:spPr>
              <a:xfrm>
                <a:off x="27678757" y="128181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1" name="任意多边形: 形状 4910">
                <a:extLst>
                  <a:ext uri="{FF2B5EF4-FFF2-40B4-BE49-F238E27FC236}">
                    <a16:creationId xmlns:a16="http://schemas.microsoft.com/office/drawing/2014/main" id="{6FCC4D7D-B314-A7BA-556A-AA7CCFBE4E79}"/>
                  </a:ext>
                </a:extLst>
              </p:cNvPr>
              <p:cNvSpPr/>
              <p:nvPr/>
            </p:nvSpPr>
            <p:spPr>
              <a:xfrm>
                <a:off x="27750943" y="1282764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2" name="任意多边形: 形状 4911">
                <a:extLst>
                  <a:ext uri="{FF2B5EF4-FFF2-40B4-BE49-F238E27FC236}">
                    <a16:creationId xmlns:a16="http://schemas.microsoft.com/office/drawing/2014/main" id="{98A1D6B6-45C3-01E3-1334-CD3D5B07EDD1}"/>
                  </a:ext>
                </a:extLst>
              </p:cNvPr>
              <p:cNvSpPr/>
              <p:nvPr/>
            </p:nvSpPr>
            <p:spPr>
              <a:xfrm>
                <a:off x="27750943" y="1282764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3" name="任意多边形: 形状 4912">
                <a:extLst>
                  <a:ext uri="{FF2B5EF4-FFF2-40B4-BE49-F238E27FC236}">
                    <a16:creationId xmlns:a16="http://schemas.microsoft.com/office/drawing/2014/main" id="{E11C4B74-B2B5-0CF7-AD3C-54B86C3D8E1E}"/>
                  </a:ext>
                </a:extLst>
              </p:cNvPr>
              <p:cNvSpPr/>
              <p:nvPr/>
            </p:nvSpPr>
            <p:spPr>
              <a:xfrm>
                <a:off x="28680342" y="134181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4" name="任意多边形: 形状 4913">
                <a:extLst>
                  <a:ext uri="{FF2B5EF4-FFF2-40B4-BE49-F238E27FC236}">
                    <a16:creationId xmlns:a16="http://schemas.microsoft.com/office/drawing/2014/main" id="{3E8012AE-37D9-E02C-D766-76E3F90352DF}"/>
                  </a:ext>
                </a:extLst>
              </p:cNvPr>
              <p:cNvSpPr/>
              <p:nvPr/>
            </p:nvSpPr>
            <p:spPr>
              <a:xfrm>
                <a:off x="28716436" y="133896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5" name="任意多边形: 形状 4914">
                <a:extLst>
                  <a:ext uri="{FF2B5EF4-FFF2-40B4-BE49-F238E27FC236}">
                    <a16:creationId xmlns:a16="http://schemas.microsoft.com/office/drawing/2014/main" id="{45784504-8D41-E24A-2F3D-1F327C7013C9}"/>
                  </a:ext>
                </a:extLst>
              </p:cNvPr>
              <p:cNvSpPr/>
              <p:nvPr/>
            </p:nvSpPr>
            <p:spPr>
              <a:xfrm>
                <a:off x="28680342" y="133134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6" name="任意多边形: 形状 4915">
                <a:extLst>
                  <a:ext uri="{FF2B5EF4-FFF2-40B4-BE49-F238E27FC236}">
                    <a16:creationId xmlns:a16="http://schemas.microsoft.com/office/drawing/2014/main" id="{0FC3B109-FD05-4E63-70D6-3E86FAC48CEF}"/>
                  </a:ext>
                </a:extLst>
              </p:cNvPr>
              <p:cNvSpPr/>
              <p:nvPr/>
            </p:nvSpPr>
            <p:spPr>
              <a:xfrm>
                <a:off x="28716436" y="133134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7" name="任意多边形: 形状 4916">
                <a:extLst>
                  <a:ext uri="{FF2B5EF4-FFF2-40B4-BE49-F238E27FC236}">
                    <a16:creationId xmlns:a16="http://schemas.microsoft.com/office/drawing/2014/main" id="{0CEB1C9B-993C-B257-6D1C-DA58FC027E6F}"/>
                  </a:ext>
                </a:extLst>
              </p:cNvPr>
              <p:cNvSpPr/>
              <p:nvPr/>
            </p:nvSpPr>
            <p:spPr>
              <a:xfrm>
                <a:off x="28608156" y="133419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8" name="任意多边形: 形状 4917">
                <a:extLst>
                  <a:ext uri="{FF2B5EF4-FFF2-40B4-BE49-F238E27FC236}">
                    <a16:creationId xmlns:a16="http://schemas.microsoft.com/office/drawing/2014/main" id="{FDFD0B54-D79B-0212-3007-6865A217AC7D}"/>
                  </a:ext>
                </a:extLst>
              </p:cNvPr>
              <p:cNvSpPr/>
              <p:nvPr/>
            </p:nvSpPr>
            <p:spPr>
              <a:xfrm>
                <a:off x="28608156" y="133419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19" name="任意多边形: 形状 4918">
                <a:extLst>
                  <a:ext uri="{FF2B5EF4-FFF2-40B4-BE49-F238E27FC236}">
                    <a16:creationId xmlns:a16="http://schemas.microsoft.com/office/drawing/2014/main" id="{6ABFC02D-2200-99ED-3D9C-8242D8C87DAC}"/>
                  </a:ext>
                </a:extLst>
              </p:cNvPr>
              <p:cNvSpPr/>
              <p:nvPr/>
            </p:nvSpPr>
            <p:spPr>
              <a:xfrm>
                <a:off x="28608156" y="133419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0" name="任意多边形: 形状 4919">
                <a:extLst>
                  <a:ext uri="{FF2B5EF4-FFF2-40B4-BE49-F238E27FC236}">
                    <a16:creationId xmlns:a16="http://schemas.microsoft.com/office/drawing/2014/main" id="{F2FF5477-6BDC-6960-6723-6FA63A4A1616}"/>
                  </a:ext>
                </a:extLst>
              </p:cNvPr>
              <p:cNvSpPr/>
              <p:nvPr/>
            </p:nvSpPr>
            <p:spPr>
              <a:xfrm>
                <a:off x="28608156" y="133896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1" name="任意多边形: 形状 4920">
                <a:extLst>
                  <a:ext uri="{FF2B5EF4-FFF2-40B4-BE49-F238E27FC236}">
                    <a16:creationId xmlns:a16="http://schemas.microsoft.com/office/drawing/2014/main" id="{B08910AB-F926-3B80-A45C-C9717E322B74}"/>
                  </a:ext>
                </a:extLst>
              </p:cNvPr>
              <p:cNvSpPr/>
              <p:nvPr/>
            </p:nvSpPr>
            <p:spPr>
              <a:xfrm>
                <a:off x="28608156" y="133610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2" name="任意多边形: 形状 4921">
                <a:extLst>
                  <a:ext uri="{FF2B5EF4-FFF2-40B4-BE49-F238E27FC236}">
                    <a16:creationId xmlns:a16="http://schemas.microsoft.com/office/drawing/2014/main" id="{F9D04493-E809-F8E8-BDB1-1F0BA884EBC2}"/>
                  </a:ext>
                </a:extLst>
              </p:cNvPr>
              <p:cNvSpPr/>
              <p:nvPr/>
            </p:nvSpPr>
            <p:spPr>
              <a:xfrm>
                <a:off x="28680342" y="1333246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3" name="任意多边形: 形状 4922">
                <a:extLst>
                  <a:ext uri="{FF2B5EF4-FFF2-40B4-BE49-F238E27FC236}">
                    <a16:creationId xmlns:a16="http://schemas.microsoft.com/office/drawing/2014/main" id="{DC1B23AE-3352-119B-F766-1C8B772F4C4C}"/>
                  </a:ext>
                </a:extLst>
              </p:cNvPr>
              <p:cNvSpPr/>
              <p:nvPr/>
            </p:nvSpPr>
            <p:spPr>
              <a:xfrm>
                <a:off x="28680342" y="1333246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4" name="任意多边形: 形状 4923">
                <a:extLst>
                  <a:ext uri="{FF2B5EF4-FFF2-40B4-BE49-F238E27FC236}">
                    <a16:creationId xmlns:a16="http://schemas.microsoft.com/office/drawing/2014/main" id="{A013063D-83CE-F8BB-308D-A36CABFA8851}"/>
                  </a:ext>
                </a:extLst>
              </p:cNvPr>
              <p:cNvSpPr/>
              <p:nvPr/>
            </p:nvSpPr>
            <p:spPr>
              <a:xfrm>
                <a:off x="29609742" y="141611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5" name="任意多边形: 形状 4924">
                <a:extLst>
                  <a:ext uri="{FF2B5EF4-FFF2-40B4-BE49-F238E27FC236}">
                    <a16:creationId xmlns:a16="http://schemas.microsoft.com/office/drawing/2014/main" id="{DCFD9C9B-CE53-D59C-FF8D-4900ABE62D5B}"/>
                  </a:ext>
                </a:extLst>
              </p:cNvPr>
              <p:cNvSpPr/>
              <p:nvPr/>
            </p:nvSpPr>
            <p:spPr>
              <a:xfrm>
                <a:off x="29645835" y="14065891"/>
                <a:ext cx="9023" cy="95250"/>
              </a:xfrm>
              <a:custGeom>
                <a:avLst/>
                <a:gdLst>
                  <a:gd name="connsiteX0" fmla="*/ -1911 w 9525"/>
                  <a:gd name="connsiteY0" fmla="*/ -1757 h 95250"/>
                  <a:gd name="connsiteX1" fmla="*/ -1911 w 9525"/>
                  <a:gd name="connsiteY1" fmla="*/ 93493 h 95250"/>
                </a:gdLst>
                <a:ahLst/>
                <a:cxnLst>
                  <a:cxn ang="0">
                    <a:pos x="connsiteX0" y="connsiteY0"/>
                  </a:cxn>
                  <a:cxn ang="0">
                    <a:pos x="connsiteX1" y="connsiteY1"/>
                  </a:cxn>
                </a:cxnLst>
                <a:rect l="l" t="t" r="r" b="b"/>
                <a:pathLst>
                  <a:path w="9525" h="95250">
                    <a:moveTo>
                      <a:pt x="-1911" y="-1757"/>
                    </a:moveTo>
                    <a:lnTo>
                      <a:pt x="-1911" y="934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6" name="任意多边形: 形状 4925">
                <a:extLst>
                  <a:ext uri="{FF2B5EF4-FFF2-40B4-BE49-F238E27FC236}">
                    <a16:creationId xmlns:a16="http://schemas.microsoft.com/office/drawing/2014/main" id="{2E04A34B-1217-199D-5662-658B752149F0}"/>
                  </a:ext>
                </a:extLst>
              </p:cNvPr>
              <p:cNvSpPr/>
              <p:nvPr/>
            </p:nvSpPr>
            <p:spPr>
              <a:xfrm>
                <a:off x="29609742" y="134086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7" name="任意多边形: 形状 4926">
                <a:extLst>
                  <a:ext uri="{FF2B5EF4-FFF2-40B4-BE49-F238E27FC236}">
                    <a16:creationId xmlns:a16="http://schemas.microsoft.com/office/drawing/2014/main" id="{0E7226A7-6985-4324-E860-F44011D72A45}"/>
                  </a:ext>
                </a:extLst>
              </p:cNvPr>
              <p:cNvSpPr/>
              <p:nvPr/>
            </p:nvSpPr>
            <p:spPr>
              <a:xfrm>
                <a:off x="29645835" y="13408666"/>
                <a:ext cx="9023" cy="285750"/>
              </a:xfrm>
              <a:custGeom>
                <a:avLst/>
                <a:gdLst>
                  <a:gd name="connsiteX0" fmla="*/ -1911 w 9525"/>
                  <a:gd name="connsiteY0" fmla="*/ -1757 h 285750"/>
                  <a:gd name="connsiteX1" fmla="*/ -1911 w 9525"/>
                  <a:gd name="connsiteY1" fmla="*/ 283993 h 285750"/>
                </a:gdLst>
                <a:ahLst/>
                <a:cxnLst>
                  <a:cxn ang="0">
                    <a:pos x="connsiteX0" y="connsiteY0"/>
                  </a:cxn>
                  <a:cxn ang="0">
                    <a:pos x="connsiteX1" y="connsiteY1"/>
                  </a:cxn>
                </a:cxnLst>
                <a:rect l="l" t="t" r="r" b="b"/>
                <a:pathLst>
                  <a:path w="9525" h="285750">
                    <a:moveTo>
                      <a:pt x="-1911" y="-1757"/>
                    </a:moveTo>
                    <a:lnTo>
                      <a:pt x="-1911" y="2839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8" name="任意多边形: 形状 4927">
                <a:extLst>
                  <a:ext uri="{FF2B5EF4-FFF2-40B4-BE49-F238E27FC236}">
                    <a16:creationId xmlns:a16="http://schemas.microsoft.com/office/drawing/2014/main" id="{526D894C-1E31-FBAD-5998-4E9B64CA54E9}"/>
                  </a:ext>
                </a:extLst>
              </p:cNvPr>
              <p:cNvSpPr/>
              <p:nvPr/>
            </p:nvSpPr>
            <p:spPr>
              <a:xfrm>
                <a:off x="29537556" y="13694416"/>
                <a:ext cx="216559" cy="371475"/>
              </a:xfrm>
              <a:custGeom>
                <a:avLst/>
                <a:gdLst>
                  <a:gd name="connsiteX0" fmla="*/ -1911 w 228600"/>
                  <a:gd name="connsiteY0" fmla="*/ -1757 h 371475"/>
                  <a:gd name="connsiteX1" fmla="*/ 226689 w 228600"/>
                  <a:gd name="connsiteY1" fmla="*/ -1757 h 371475"/>
                  <a:gd name="connsiteX2" fmla="*/ 226689 w 228600"/>
                  <a:gd name="connsiteY2" fmla="*/ 369718 h 371475"/>
                  <a:gd name="connsiteX3" fmla="*/ -1911 w 228600"/>
                  <a:gd name="connsiteY3" fmla="*/ 369718 h 371475"/>
                </a:gdLst>
                <a:ahLst/>
                <a:cxnLst>
                  <a:cxn ang="0">
                    <a:pos x="connsiteX0" y="connsiteY0"/>
                  </a:cxn>
                  <a:cxn ang="0">
                    <a:pos x="connsiteX1" y="connsiteY1"/>
                  </a:cxn>
                  <a:cxn ang="0">
                    <a:pos x="connsiteX2" y="connsiteY2"/>
                  </a:cxn>
                  <a:cxn ang="0">
                    <a:pos x="connsiteX3" y="connsiteY3"/>
                  </a:cxn>
                </a:cxnLst>
                <a:rect l="l" t="t" r="r" b="b"/>
                <a:pathLst>
                  <a:path w="228600" h="371475">
                    <a:moveTo>
                      <a:pt x="-1911" y="-1757"/>
                    </a:moveTo>
                    <a:lnTo>
                      <a:pt x="226689" y="-1757"/>
                    </a:lnTo>
                    <a:lnTo>
                      <a:pt x="226689" y="369718"/>
                    </a:lnTo>
                    <a:lnTo>
                      <a:pt x="-1911" y="36971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29" name="任意多边形: 形状 4928">
                <a:extLst>
                  <a:ext uri="{FF2B5EF4-FFF2-40B4-BE49-F238E27FC236}">
                    <a16:creationId xmlns:a16="http://schemas.microsoft.com/office/drawing/2014/main" id="{24FFA67F-A719-6D26-78F6-645E1D94DD1C}"/>
                  </a:ext>
                </a:extLst>
              </p:cNvPr>
              <p:cNvSpPr/>
              <p:nvPr/>
            </p:nvSpPr>
            <p:spPr>
              <a:xfrm>
                <a:off x="29537556" y="13694416"/>
                <a:ext cx="216559" cy="371475"/>
              </a:xfrm>
              <a:custGeom>
                <a:avLst/>
                <a:gdLst>
                  <a:gd name="connsiteX0" fmla="*/ -1911 w 228600"/>
                  <a:gd name="connsiteY0" fmla="*/ -1757 h 371475"/>
                  <a:gd name="connsiteX1" fmla="*/ 226689 w 228600"/>
                  <a:gd name="connsiteY1" fmla="*/ -1757 h 371475"/>
                  <a:gd name="connsiteX2" fmla="*/ 226689 w 228600"/>
                  <a:gd name="connsiteY2" fmla="*/ 369718 h 371475"/>
                  <a:gd name="connsiteX3" fmla="*/ -1911 w 228600"/>
                  <a:gd name="connsiteY3" fmla="*/ 369718 h 371475"/>
                </a:gdLst>
                <a:ahLst/>
                <a:cxnLst>
                  <a:cxn ang="0">
                    <a:pos x="connsiteX0" y="connsiteY0"/>
                  </a:cxn>
                  <a:cxn ang="0">
                    <a:pos x="connsiteX1" y="connsiteY1"/>
                  </a:cxn>
                  <a:cxn ang="0">
                    <a:pos x="connsiteX2" y="connsiteY2"/>
                  </a:cxn>
                  <a:cxn ang="0">
                    <a:pos x="connsiteX3" y="connsiteY3"/>
                  </a:cxn>
                </a:cxnLst>
                <a:rect l="l" t="t" r="r" b="b"/>
                <a:pathLst>
                  <a:path w="228600" h="371475">
                    <a:moveTo>
                      <a:pt x="-1911" y="-1757"/>
                    </a:moveTo>
                    <a:lnTo>
                      <a:pt x="226689" y="-1757"/>
                    </a:lnTo>
                    <a:lnTo>
                      <a:pt x="226689" y="369718"/>
                    </a:lnTo>
                    <a:lnTo>
                      <a:pt x="-1911" y="36971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0" name="任意多边形: 形状 4929">
                <a:extLst>
                  <a:ext uri="{FF2B5EF4-FFF2-40B4-BE49-F238E27FC236}">
                    <a16:creationId xmlns:a16="http://schemas.microsoft.com/office/drawing/2014/main" id="{1CE74CEE-EF04-E053-DEAD-14884D40A9A0}"/>
                  </a:ext>
                </a:extLst>
              </p:cNvPr>
              <p:cNvSpPr/>
              <p:nvPr/>
            </p:nvSpPr>
            <p:spPr>
              <a:xfrm>
                <a:off x="29537556" y="136944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1" name="任意多边形: 形状 4930">
                <a:extLst>
                  <a:ext uri="{FF2B5EF4-FFF2-40B4-BE49-F238E27FC236}">
                    <a16:creationId xmlns:a16="http://schemas.microsoft.com/office/drawing/2014/main" id="{9A596CE4-139B-67AE-A8CD-B182988374A2}"/>
                  </a:ext>
                </a:extLst>
              </p:cNvPr>
              <p:cNvSpPr/>
              <p:nvPr/>
            </p:nvSpPr>
            <p:spPr>
              <a:xfrm>
                <a:off x="29537556" y="140658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2" name="任意多边形: 形状 4931">
                <a:extLst>
                  <a:ext uri="{FF2B5EF4-FFF2-40B4-BE49-F238E27FC236}">
                    <a16:creationId xmlns:a16="http://schemas.microsoft.com/office/drawing/2014/main" id="{34CDD24B-7D8A-D1CD-7839-EB8F4D917D7E}"/>
                  </a:ext>
                </a:extLst>
              </p:cNvPr>
              <p:cNvSpPr/>
              <p:nvPr/>
            </p:nvSpPr>
            <p:spPr>
              <a:xfrm>
                <a:off x="29537556" y="139801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3" name="任意多边形: 形状 4932">
                <a:extLst>
                  <a:ext uri="{FF2B5EF4-FFF2-40B4-BE49-F238E27FC236}">
                    <a16:creationId xmlns:a16="http://schemas.microsoft.com/office/drawing/2014/main" id="{582C8CB9-1336-D669-2A8E-B4F78ABE206D}"/>
                  </a:ext>
                </a:extLst>
              </p:cNvPr>
              <p:cNvSpPr/>
              <p:nvPr/>
            </p:nvSpPr>
            <p:spPr>
              <a:xfrm>
                <a:off x="29609742" y="1380871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4" name="任意多边形: 形状 4933">
                <a:extLst>
                  <a:ext uri="{FF2B5EF4-FFF2-40B4-BE49-F238E27FC236}">
                    <a16:creationId xmlns:a16="http://schemas.microsoft.com/office/drawing/2014/main" id="{BC159927-5C25-23BA-AD9B-2BE29E9D8590}"/>
                  </a:ext>
                </a:extLst>
              </p:cNvPr>
              <p:cNvSpPr/>
              <p:nvPr/>
            </p:nvSpPr>
            <p:spPr>
              <a:xfrm>
                <a:off x="29609742" y="1380871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5" name="任意多边形: 形状 4934">
                <a:extLst>
                  <a:ext uri="{FF2B5EF4-FFF2-40B4-BE49-F238E27FC236}">
                    <a16:creationId xmlns:a16="http://schemas.microsoft.com/office/drawing/2014/main" id="{497137CC-9690-40D1-7D29-6A6D148C8061}"/>
                  </a:ext>
                </a:extLst>
              </p:cNvPr>
              <p:cNvSpPr/>
              <p:nvPr/>
            </p:nvSpPr>
            <p:spPr>
              <a:xfrm>
                <a:off x="30539141" y="150755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6" name="任意多边形: 形状 4935">
                <a:extLst>
                  <a:ext uri="{FF2B5EF4-FFF2-40B4-BE49-F238E27FC236}">
                    <a16:creationId xmlns:a16="http://schemas.microsoft.com/office/drawing/2014/main" id="{C1A7F4B8-4AED-ABFD-7641-5851FD24DDE6}"/>
                  </a:ext>
                </a:extLst>
              </p:cNvPr>
              <p:cNvSpPr/>
              <p:nvPr/>
            </p:nvSpPr>
            <p:spPr>
              <a:xfrm>
                <a:off x="30575235" y="15018391"/>
                <a:ext cx="9023" cy="57150"/>
              </a:xfrm>
              <a:custGeom>
                <a:avLst/>
                <a:gdLst>
                  <a:gd name="connsiteX0" fmla="*/ -1911 w 9525"/>
                  <a:gd name="connsiteY0" fmla="*/ -1757 h 57150"/>
                  <a:gd name="connsiteX1" fmla="*/ -1911 w 9525"/>
                  <a:gd name="connsiteY1" fmla="*/ 55393 h 57150"/>
                </a:gdLst>
                <a:ahLst/>
                <a:cxnLst>
                  <a:cxn ang="0">
                    <a:pos x="connsiteX0" y="connsiteY0"/>
                  </a:cxn>
                  <a:cxn ang="0">
                    <a:pos x="connsiteX1" y="connsiteY1"/>
                  </a:cxn>
                </a:cxnLst>
                <a:rect l="l" t="t" r="r" b="b"/>
                <a:pathLst>
                  <a:path w="9525" h="57150">
                    <a:moveTo>
                      <a:pt x="-1911" y="-1757"/>
                    </a:moveTo>
                    <a:lnTo>
                      <a:pt x="-1911" y="553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7" name="任意多边形: 形状 4936">
                <a:extLst>
                  <a:ext uri="{FF2B5EF4-FFF2-40B4-BE49-F238E27FC236}">
                    <a16:creationId xmlns:a16="http://schemas.microsoft.com/office/drawing/2014/main" id="{39B6C4F8-9E14-2B24-396C-18642826E220}"/>
                  </a:ext>
                </a:extLst>
              </p:cNvPr>
              <p:cNvSpPr/>
              <p:nvPr/>
            </p:nvSpPr>
            <p:spPr>
              <a:xfrm>
                <a:off x="30539141" y="149612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8" name="任意多边形: 形状 4937">
                <a:extLst>
                  <a:ext uri="{FF2B5EF4-FFF2-40B4-BE49-F238E27FC236}">
                    <a16:creationId xmlns:a16="http://schemas.microsoft.com/office/drawing/2014/main" id="{2E8BF1F1-A444-749D-A810-A93B4BB4028F}"/>
                  </a:ext>
                </a:extLst>
              </p:cNvPr>
              <p:cNvSpPr/>
              <p:nvPr/>
            </p:nvSpPr>
            <p:spPr>
              <a:xfrm>
                <a:off x="30466955" y="14961241"/>
                <a:ext cx="216559" cy="57150"/>
              </a:xfrm>
              <a:custGeom>
                <a:avLst/>
                <a:gdLst>
                  <a:gd name="connsiteX0" fmla="*/ -1911 w 228600"/>
                  <a:gd name="connsiteY0" fmla="*/ -1757 h 57150"/>
                  <a:gd name="connsiteX1" fmla="*/ 226689 w 228600"/>
                  <a:gd name="connsiteY1" fmla="*/ -1757 h 57150"/>
                  <a:gd name="connsiteX2" fmla="*/ 226689 w 228600"/>
                  <a:gd name="connsiteY2" fmla="*/ 55393 h 57150"/>
                  <a:gd name="connsiteX3" fmla="*/ -1911 w 228600"/>
                  <a:gd name="connsiteY3" fmla="*/ 55393 h 57150"/>
                </a:gdLst>
                <a:ahLst/>
                <a:cxnLst>
                  <a:cxn ang="0">
                    <a:pos x="connsiteX0" y="connsiteY0"/>
                  </a:cxn>
                  <a:cxn ang="0">
                    <a:pos x="connsiteX1" y="connsiteY1"/>
                  </a:cxn>
                  <a:cxn ang="0">
                    <a:pos x="connsiteX2" y="connsiteY2"/>
                  </a:cxn>
                  <a:cxn ang="0">
                    <a:pos x="connsiteX3" y="connsiteY3"/>
                  </a:cxn>
                </a:cxnLst>
                <a:rect l="l" t="t" r="r" b="b"/>
                <a:pathLst>
                  <a:path w="228600" h="57150">
                    <a:moveTo>
                      <a:pt x="-1911" y="-1757"/>
                    </a:moveTo>
                    <a:lnTo>
                      <a:pt x="226689" y="-1757"/>
                    </a:lnTo>
                    <a:lnTo>
                      <a:pt x="226689" y="55393"/>
                    </a:lnTo>
                    <a:lnTo>
                      <a:pt x="-1911" y="5539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39" name="任意多边形: 形状 4938">
                <a:extLst>
                  <a:ext uri="{FF2B5EF4-FFF2-40B4-BE49-F238E27FC236}">
                    <a16:creationId xmlns:a16="http://schemas.microsoft.com/office/drawing/2014/main" id="{D14FFD24-26C9-FC37-33F2-3B120DE68FF8}"/>
                  </a:ext>
                </a:extLst>
              </p:cNvPr>
              <p:cNvSpPr/>
              <p:nvPr/>
            </p:nvSpPr>
            <p:spPr>
              <a:xfrm>
                <a:off x="30466955" y="14961241"/>
                <a:ext cx="216559" cy="57150"/>
              </a:xfrm>
              <a:custGeom>
                <a:avLst/>
                <a:gdLst>
                  <a:gd name="connsiteX0" fmla="*/ -1911 w 228600"/>
                  <a:gd name="connsiteY0" fmla="*/ -1757 h 57150"/>
                  <a:gd name="connsiteX1" fmla="*/ 226689 w 228600"/>
                  <a:gd name="connsiteY1" fmla="*/ -1757 h 57150"/>
                  <a:gd name="connsiteX2" fmla="*/ 226689 w 228600"/>
                  <a:gd name="connsiteY2" fmla="*/ 55393 h 57150"/>
                  <a:gd name="connsiteX3" fmla="*/ -1911 w 228600"/>
                  <a:gd name="connsiteY3" fmla="*/ 55393 h 57150"/>
                </a:gdLst>
                <a:ahLst/>
                <a:cxnLst>
                  <a:cxn ang="0">
                    <a:pos x="connsiteX0" y="connsiteY0"/>
                  </a:cxn>
                  <a:cxn ang="0">
                    <a:pos x="connsiteX1" y="connsiteY1"/>
                  </a:cxn>
                  <a:cxn ang="0">
                    <a:pos x="connsiteX2" y="connsiteY2"/>
                  </a:cxn>
                  <a:cxn ang="0">
                    <a:pos x="connsiteX3" y="connsiteY3"/>
                  </a:cxn>
                </a:cxnLst>
                <a:rect l="l" t="t" r="r" b="b"/>
                <a:pathLst>
                  <a:path w="228600" h="57150">
                    <a:moveTo>
                      <a:pt x="-1911" y="-1757"/>
                    </a:moveTo>
                    <a:lnTo>
                      <a:pt x="226689" y="-1757"/>
                    </a:lnTo>
                    <a:lnTo>
                      <a:pt x="226689" y="55393"/>
                    </a:lnTo>
                    <a:lnTo>
                      <a:pt x="-1911" y="5539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0" name="任意多边形: 形状 4939">
                <a:extLst>
                  <a:ext uri="{FF2B5EF4-FFF2-40B4-BE49-F238E27FC236}">
                    <a16:creationId xmlns:a16="http://schemas.microsoft.com/office/drawing/2014/main" id="{AD4B167F-6523-8565-7EA7-82DF3C617F3D}"/>
                  </a:ext>
                </a:extLst>
              </p:cNvPr>
              <p:cNvSpPr/>
              <p:nvPr/>
            </p:nvSpPr>
            <p:spPr>
              <a:xfrm>
                <a:off x="30466955" y="149612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1" name="任意多边形: 形状 4940">
                <a:extLst>
                  <a:ext uri="{FF2B5EF4-FFF2-40B4-BE49-F238E27FC236}">
                    <a16:creationId xmlns:a16="http://schemas.microsoft.com/office/drawing/2014/main" id="{4ABACC63-E20E-DA01-8DB6-622CC415CE20}"/>
                  </a:ext>
                </a:extLst>
              </p:cNvPr>
              <p:cNvSpPr/>
              <p:nvPr/>
            </p:nvSpPr>
            <p:spPr>
              <a:xfrm>
                <a:off x="30466955" y="150183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2" name="任意多边形: 形状 4941">
                <a:extLst>
                  <a:ext uri="{FF2B5EF4-FFF2-40B4-BE49-F238E27FC236}">
                    <a16:creationId xmlns:a16="http://schemas.microsoft.com/office/drawing/2014/main" id="{F47808CA-5B97-D3EB-EE0B-DC275656DA47}"/>
                  </a:ext>
                </a:extLst>
              </p:cNvPr>
              <p:cNvSpPr/>
              <p:nvPr/>
            </p:nvSpPr>
            <p:spPr>
              <a:xfrm>
                <a:off x="30466955" y="149707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3" name="任意多边形: 形状 4942">
                <a:extLst>
                  <a:ext uri="{FF2B5EF4-FFF2-40B4-BE49-F238E27FC236}">
                    <a16:creationId xmlns:a16="http://schemas.microsoft.com/office/drawing/2014/main" id="{2C1C56F2-7EBA-39CB-885B-821A6B5EAE9C}"/>
                  </a:ext>
                </a:extLst>
              </p:cNvPr>
              <p:cNvSpPr/>
              <p:nvPr/>
            </p:nvSpPr>
            <p:spPr>
              <a:xfrm>
                <a:off x="30539141" y="1496124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4" name="任意多边形: 形状 4943">
                <a:extLst>
                  <a:ext uri="{FF2B5EF4-FFF2-40B4-BE49-F238E27FC236}">
                    <a16:creationId xmlns:a16="http://schemas.microsoft.com/office/drawing/2014/main" id="{0ABBA769-845D-8FC8-9F8D-4C37AFA4DD9B}"/>
                  </a:ext>
                </a:extLst>
              </p:cNvPr>
              <p:cNvSpPr/>
              <p:nvPr/>
            </p:nvSpPr>
            <p:spPr>
              <a:xfrm>
                <a:off x="30539141" y="1496124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5" name="任意多边形: 形状 4944">
                <a:extLst>
                  <a:ext uri="{FF2B5EF4-FFF2-40B4-BE49-F238E27FC236}">
                    <a16:creationId xmlns:a16="http://schemas.microsoft.com/office/drawing/2014/main" id="{4FA646BC-9C85-267F-7362-EB206CE33CE2}"/>
                  </a:ext>
                </a:extLst>
              </p:cNvPr>
              <p:cNvSpPr/>
              <p:nvPr/>
            </p:nvSpPr>
            <p:spPr>
              <a:xfrm>
                <a:off x="31468541" y="158184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6" name="任意多边形: 形状 4945">
                <a:extLst>
                  <a:ext uri="{FF2B5EF4-FFF2-40B4-BE49-F238E27FC236}">
                    <a16:creationId xmlns:a16="http://schemas.microsoft.com/office/drawing/2014/main" id="{0447DB9E-F484-594A-84E0-592C5C50F21B}"/>
                  </a:ext>
                </a:extLst>
              </p:cNvPr>
              <p:cNvSpPr/>
              <p:nvPr/>
            </p:nvSpPr>
            <p:spPr>
              <a:xfrm>
                <a:off x="31504634" y="15808966"/>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7" name="任意多边形: 形状 4946">
                <a:extLst>
                  <a:ext uri="{FF2B5EF4-FFF2-40B4-BE49-F238E27FC236}">
                    <a16:creationId xmlns:a16="http://schemas.microsoft.com/office/drawing/2014/main" id="{856B2580-4C6B-1182-AC9C-25C7F0F1B402}"/>
                  </a:ext>
                </a:extLst>
              </p:cNvPr>
              <p:cNvSpPr/>
              <p:nvPr/>
            </p:nvSpPr>
            <p:spPr>
              <a:xfrm>
                <a:off x="31468541" y="157613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8" name="任意多边形: 形状 4947">
                <a:extLst>
                  <a:ext uri="{FF2B5EF4-FFF2-40B4-BE49-F238E27FC236}">
                    <a16:creationId xmlns:a16="http://schemas.microsoft.com/office/drawing/2014/main" id="{BF2B68FE-95A0-3BCC-57B3-7E1620575A9A}"/>
                  </a:ext>
                </a:extLst>
              </p:cNvPr>
              <p:cNvSpPr/>
              <p:nvPr/>
            </p:nvSpPr>
            <p:spPr>
              <a:xfrm>
                <a:off x="31504634" y="15761341"/>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49" name="任意多边形: 形状 4948">
                <a:extLst>
                  <a:ext uri="{FF2B5EF4-FFF2-40B4-BE49-F238E27FC236}">
                    <a16:creationId xmlns:a16="http://schemas.microsoft.com/office/drawing/2014/main" id="{E9C7135A-BC90-92BC-5EFF-175B47C56E75}"/>
                  </a:ext>
                </a:extLst>
              </p:cNvPr>
              <p:cNvSpPr/>
              <p:nvPr/>
            </p:nvSpPr>
            <p:spPr>
              <a:xfrm>
                <a:off x="31396354" y="15789916"/>
                <a:ext cx="216559" cy="19050"/>
              </a:xfrm>
              <a:custGeom>
                <a:avLst/>
                <a:gdLst>
                  <a:gd name="connsiteX0" fmla="*/ -1911 w 228600"/>
                  <a:gd name="connsiteY0" fmla="*/ -1757 h 19050"/>
                  <a:gd name="connsiteX1" fmla="*/ 226689 w 228600"/>
                  <a:gd name="connsiteY1" fmla="*/ -1757 h 19050"/>
                  <a:gd name="connsiteX2" fmla="*/ 226689 w 228600"/>
                  <a:gd name="connsiteY2" fmla="*/ 17293 h 19050"/>
                  <a:gd name="connsiteX3" fmla="*/ -1911 w 228600"/>
                  <a:gd name="connsiteY3" fmla="*/ 17293 h 19050"/>
                </a:gdLst>
                <a:ahLst/>
                <a:cxnLst>
                  <a:cxn ang="0">
                    <a:pos x="connsiteX0" y="connsiteY0"/>
                  </a:cxn>
                  <a:cxn ang="0">
                    <a:pos x="connsiteX1" y="connsiteY1"/>
                  </a:cxn>
                  <a:cxn ang="0">
                    <a:pos x="connsiteX2" y="connsiteY2"/>
                  </a:cxn>
                  <a:cxn ang="0">
                    <a:pos x="connsiteX3" y="connsiteY3"/>
                  </a:cxn>
                </a:cxnLst>
                <a:rect l="l" t="t" r="r" b="b"/>
                <a:pathLst>
                  <a:path w="228600" h="19050">
                    <a:moveTo>
                      <a:pt x="-1911" y="-1757"/>
                    </a:moveTo>
                    <a:lnTo>
                      <a:pt x="226689" y="-1757"/>
                    </a:lnTo>
                    <a:lnTo>
                      <a:pt x="226689" y="17293"/>
                    </a:lnTo>
                    <a:lnTo>
                      <a:pt x="-1911" y="1729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0" name="任意多边形: 形状 4949">
                <a:extLst>
                  <a:ext uri="{FF2B5EF4-FFF2-40B4-BE49-F238E27FC236}">
                    <a16:creationId xmlns:a16="http://schemas.microsoft.com/office/drawing/2014/main" id="{8AB8310F-3653-433C-44DB-D2762224A312}"/>
                  </a:ext>
                </a:extLst>
              </p:cNvPr>
              <p:cNvSpPr/>
              <p:nvPr/>
            </p:nvSpPr>
            <p:spPr>
              <a:xfrm>
                <a:off x="31396354" y="15789916"/>
                <a:ext cx="216559" cy="19050"/>
              </a:xfrm>
              <a:custGeom>
                <a:avLst/>
                <a:gdLst>
                  <a:gd name="connsiteX0" fmla="*/ -1911 w 228600"/>
                  <a:gd name="connsiteY0" fmla="*/ -1757 h 19050"/>
                  <a:gd name="connsiteX1" fmla="*/ 226689 w 228600"/>
                  <a:gd name="connsiteY1" fmla="*/ -1757 h 19050"/>
                  <a:gd name="connsiteX2" fmla="*/ 226689 w 228600"/>
                  <a:gd name="connsiteY2" fmla="*/ 17293 h 19050"/>
                  <a:gd name="connsiteX3" fmla="*/ -1911 w 228600"/>
                  <a:gd name="connsiteY3" fmla="*/ 17293 h 19050"/>
                </a:gdLst>
                <a:ahLst/>
                <a:cxnLst>
                  <a:cxn ang="0">
                    <a:pos x="connsiteX0" y="connsiteY0"/>
                  </a:cxn>
                  <a:cxn ang="0">
                    <a:pos x="connsiteX1" y="connsiteY1"/>
                  </a:cxn>
                  <a:cxn ang="0">
                    <a:pos x="connsiteX2" y="connsiteY2"/>
                  </a:cxn>
                  <a:cxn ang="0">
                    <a:pos x="connsiteX3" y="connsiteY3"/>
                  </a:cxn>
                </a:cxnLst>
                <a:rect l="l" t="t" r="r" b="b"/>
                <a:pathLst>
                  <a:path w="228600" h="19050">
                    <a:moveTo>
                      <a:pt x="-1911" y="-1757"/>
                    </a:moveTo>
                    <a:lnTo>
                      <a:pt x="226689" y="-1757"/>
                    </a:lnTo>
                    <a:lnTo>
                      <a:pt x="226689" y="17293"/>
                    </a:lnTo>
                    <a:lnTo>
                      <a:pt x="-1911" y="1729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1" name="任意多边形: 形状 4950">
                <a:extLst>
                  <a:ext uri="{FF2B5EF4-FFF2-40B4-BE49-F238E27FC236}">
                    <a16:creationId xmlns:a16="http://schemas.microsoft.com/office/drawing/2014/main" id="{AE2B75C3-60FF-9E5C-7079-A9D6F78DBA7F}"/>
                  </a:ext>
                </a:extLst>
              </p:cNvPr>
              <p:cNvSpPr/>
              <p:nvPr/>
            </p:nvSpPr>
            <p:spPr>
              <a:xfrm>
                <a:off x="31396354" y="15789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2" name="任意多边形: 形状 4951">
                <a:extLst>
                  <a:ext uri="{FF2B5EF4-FFF2-40B4-BE49-F238E27FC236}">
                    <a16:creationId xmlns:a16="http://schemas.microsoft.com/office/drawing/2014/main" id="{0FD06A60-59D0-1051-59F9-AFA5D3FD1F06}"/>
                  </a:ext>
                </a:extLst>
              </p:cNvPr>
              <p:cNvSpPr/>
              <p:nvPr/>
            </p:nvSpPr>
            <p:spPr>
              <a:xfrm>
                <a:off x="31396354" y="158089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3" name="任意多边形: 形状 4952">
                <a:extLst>
                  <a:ext uri="{FF2B5EF4-FFF2-40B4-BE49-F238E27FC236}">
                    <a16:creationId xmlns:a16="http://schemas.microsoft.com/office/drawing/2014/main" id="{AE359089-7EBE-1A1C-397D-D74D47E064BC}"/>
                  </a:ext>
                </a:extLst>
              </p:cNvPr>
              <p:cNvSpPr/>
              <p:nvPr/>
            </p:nvSpPr>
            <p:spPr>
              <a:xfrm>
                <a:off x="31396354" y="158089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4" name="任意多边形: 形状 4953">
                <a:extLst>
                  <a:ext uri="{FF2B5EF4-FFF2-40B4-BE49-F238E27FC236}">
                    <a16:creationId xmlns:a16="http://schemas.microsoft.com/office/drawing/2014/main" id="{C9BE0A36-96DF-2FE5-481C-26C64621F503}"/>
                  </a:ext>
                </a:extLst>
              </p:cNvPr>
              <p:cNvSpPr/>
              <p:nvPr/>
            </p:nvSpPr>
            <p:spPr>
              <a:xfrm>
                <a:off x="31468541" y="1576134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5" name="任意多边形: 形状 4954">
                <a:extLst>
                  <a:ext uri="{FF2B5EF4-FFF2-40B4-BE49-F238E27FC236}">
                    <a16:creationId xmlns:a16="http://schemas.microsoft.com/office/drawing/2014/main" id="{70F3B860-265E-F6FE-A786-55FC76B40F64}"/>
                  </a:ext>
                </a:extLst>
              </p:cNvPr>
              <p:cNvSpPr/>
              <p:nvPr/>
            </p:nvSpPr>
            <p:spPr>
              <a:xfrm>
                <a:off x="31468541" y="1576134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6" name="任意多边形: 形状 4955">
                <a:extLst>
                  <a:ext uri="{FF2B5EF4-FFF2-40B4-BE49-F238E27FC236}">
                    <a16:creationId xmlns:a16="http://schemas.microsoft.com/office/drawing/2014/main" id="{500DFACA-667A-AE81-04BF-1967CB222C0C}"/>
                  </a:ext>
                </a:extLst>
              </p:cNvPr>
              <p:cNvSpPr/>
              <p:nvPr/>
            </p:nvSpPr>
            <p:spPr>
              <a:xfrm>
                <a:off x="32397940" y="161804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7" name="任意多边形: 形状 4956">
                <a:extLst>
                  <a:ext uri="{FF2B5EF4-FFF2-40B4-BE49-F238E27FC236}">
                    <a16:creationId xmlns:a16="http://schemas.microsoft.com/office/drawing/2014/main" id="{6CE4EEC3-7EE4-EA3E-439A-DDB1B25CA724}"/>
                  </a:ext>
                </a:extLst>
              </p:cNvPr>
              <p:cNvSpPr/>
              <p:nvPr/>
            </p:nvSpPr>
            <p:spPr>
              <a:xfrm>
                <a:off x="32397940" y="161613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8" name="任意多边形: 形状 4957">
                <a:extLst>
                  <a:ext uri="{FF2B5EF4-FFF2-40B4-BE49-F238E27FC236}">
                    <a16:creationId xmlns:a16="http://schemas.microsoft.com/office/drawing/2014/main" id="{EB260AC9-01C6-3B81-722D-B6A8D46C9F2C}"/>
                  </a:ext>
                </a:extLst>
              </p:cNvPr>
              <p:cNvSpPr/>
              <p:nvPr/>
            </p:nvSpPr>
            <p:spPr>
              <a:xfrm>
                <a:off x="32434033" y="16161391"/>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59" name="任意多边形: 形状 4958">
                <a:extLst>
                  <a:ext uri="{FF2B5EF4-FFF2-40B4-BE49-F238E27FC236}">
                    <a16:creationId xmlns:a16="http://schemas.microsoft.com/office/drawing/2014/main" id="{BE1BDA44-888E-FDB1-5444-8D2E95E488AA}"/>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 name="connsiteX2" fmla="*/ 226689 w 228600"/>
                  <a:gd name="connsiteY2" fmla="*/ 7768 h 9525"/>
                  <a:gd name="connsiteX3" fmla="*/ -1911 w 228600"/>
                  <a:gd name="connsiteY3" fmla="*/ 7768 h 9525"/>
                </a:gdLst>
                <a:ahLst/>
                <a:cxnLst>
                  <a:cxn ang="0">
                    <a:pos x="connsiteX0" y="connsiteY0"/>
                  </a:cxn>
                  <a:cxn ang="0">
                    <a:pos x="connsiteX1" y="connsiteY1"/>
                  </a:cxn>
                  <a:cxn ang="0">
                    <a:pos x="connsiteX2" y="connsiteY2"/>
                  </a:cxn>
                  <a:cxn ang="0">
                    <a:pos x="connsiteX3" y="connsiteY3"/>
                  </a:cxn>
                </a:cxnLst>
                <a:rect l="l" t="t" r="r" b="b"/>
                <a:pathLst>
                  <a:path w="228600" h="9525">
                    <a:moveTo>
                      <a:pt x="-1911" y="-1757"/>
                    </a:moveTo>
                    <a:lnTo>
                      <a:pt x="226689" y="-1757"/>
                    </a:lnTo>
                    <a:lnTo>
                      <a:pt x="226689" y="7768"/>
                    </a:lnTo>
                    <a:lnTo>
                      <a:pt x="-1911" y="77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0" name="任意多边形: 形状 4959">
                <a:extLst>
                  <a:ext uri="{FF2B5EF4-FFF2-40B4-BE49-F238E27FC236}">
                    <a16:creationId xmlns:a16="http://schemas.microsoft.com/office/drawing/2014/main" id="{070B12B9-891E-2B08-E9AB-489BFCC77637}"/>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 name="connsiteX2" fmla="*/ 226689 w 228600"/>
                  <a:gd name="connsiteY2" fmla="*/ 7768 h 9525"/>
                  <a:gd name="connsiteX3" fmla="*/ -1911 w 228600"/>
                  <a:gd name="connsiteY3" fmla="*/ 7768 h 9525"/>
                </a:gdLst>
                <a:ahLst/>
                <a:cxnLst>
                  <a:cxn ang="0">
                    <a:pos x="connsiteX0" y="connsiteY0"/>
                  </a:cxn>
                  <a:cxn ang="0">
                    <a:pos x="connsiteX1" y="connsiteY1"/>
                  </a:cxn>
                  <a:cxn ang="0">
                    <a:pos x="connsiteX2" y="connsiteY2"/>
                  </a:cxn>
                  <a:cxn ang="0">
                    <a:pos x="connsiteX3" y="connsiteY3"/>
                  </a:cxn>
                </a:cxnLst>
                <a:rect l="l" t="t" r="r" b="b"/>
                <a:pathLst>
                  <a:path w="228600" h="9525">
                    <a:moveTo>
                      <a:pt x="-1911" y="-1757"/>
                    </a:moveTo>
                    <a:lnTo>
                      <a:pt x="226689" y="-1757"/>
                    </a:lnTo>
                    <a:lnTo>
                      <a:pt x="226689" y="7768"/>
                    </a:lnTo>
                    <a:lnTo>
                      <a:pt x="-1911" y="77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1" name="任意多边形: 形状 4960">
                <a:extLst>
                  <a:ext uri="{FF2B5EF4-FFF2-40B4-BE49-F238E27FC236}">
                    <a16:creationId xmlns:a16="http://schemas.microsoft.com/office/drawing/2014/main" id="{DC991861-3D75-9206-3F57-B4565C496475}"/>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2" name="任意多边形: 形状 4961">
                <a:extLst>
                  <a:ext uri="{FF2B5EF4-FFF2-40B4-BE49-F238E27FC236}">
                    <a16:creationId xmlns:a16="http://schemas.microsoft.com/office/drawing/2014/main" id="{56A7033F-D997-3862-FC2A-A00C34D94C6E}"/>
                  </a:ext>
                </a:extLst>
              </p:cNvPr>
              <p:cNvSpPr/>
              <p:nvPr/>
            </p:nvSpPr>
            <p:spPr>
              <a:xfrm>
                <a:off x="32325754" y="161804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3" name="任意多边形: 形状 4962">
                <a:extLst>
                  <a:ext uri="{FF2B5EF4-FFF2-40B4-BE49-F238E27FC236}">
                    <a16:creationId xmlns:a16="http://schemas.microsoft.com/office/drawing/2014/main" id="{A2D1D58C-D624-FE6D-FC65-6A573B5EB8EC}"/>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4" name="任意多边形: 形状 4963">
                <a:extLst>
                  <a:ext uri="{FF2B5EF4-FFF2-40B4-BE49-F238E27FC236}">
                    <a16:creationId xmlns:a16="http://schemas.microsoft.com/office/drawing/2014/main" id="{AB2AC0D8-AE6A-2D6D-07ED-AC3B8FE98B42}"/>
                  </a:ext>
                </a:extLst>
              </p:cNvPr>
              <p:cNvSpPr/>
              <p:nvPr/>
            </p:nvSpPr>
            <p:spPr>
              <a:xfrm>
                <a:off x="32397940" y="1613281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5" name="任意多边形: 形状 4964">
                <a:extLst>
                  <a:ext uri="{FF2B5EF4-FFF2-40B4-BE49-F238E27FC236}">
                    <a16:creationId xmlns:a16="http://schemas.microsoft.com/office/drawing/2014/main" id="{0CC0E357-0A1B-E18E-09B0-A1FE91FA0435}"/>
                  </a:ext>
                </a:extLst>
              </p:cNvPr>
              <p:cNvSpPr/>
              <p:nvPr/>
            </p:nvSpPr>
            <p:spPr>
              <a:xfrm>
                <a:off x="32397940" y="1613281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6" name="任意多边形: 形状 4965">
                <a:extLst>
                  <a:ext uri="{FF2B5EF4-FFF2-40B4-BE49-F238E27FC236}">
                    <a16:creationId xmlns:a16="http://schemas.microsoft.com/office/drawing/2014/main" id="{990B5C7E-A687-BE6F-1BC8-372406D725BA}"/>
                  </a:ext>
                </a:extLst>
              </p:cNvPr>
              <p:cNvSpPr/>
              <p:nvPr/>
            </p:nvSpPr>
            <p:spPr>
              <a:xfrm>
                <a:off x="27787036" y="12865741"/>
                <a:ext cx="929399" cy="504825"/>
              </a:xfrm>
              <a:custGeom>
                <a:avLst/>
                <a:gdLst>
                  <a:gd name="connsiteX0" fmla="*/ -1911 w 981075"/>
                  <a:gd name="connsiteY0" fmla="*/ -1757 h 504825"/>
                  <a:gd name="connsiteX1" fmla="*/ 979164 w 981075"/>
                  <a:gd name="connsiteY1" fmla="*/ 503068 h 504825"/>
                </a:gdLst>
                <a:ahLst/>
                <a:cxnLst>
                  <a:cxn ang="0">
                    <a:pos x="connsiteX0" y="connsiteY0"/>
                  </a:cxn>
                  <a:cxn ang="0">
                    <a:pos x="connsiteX1" y="connsiteY1"/>
                  </a:cxn>
                </a:cxnLst>
                <a:rect l="l" t="t" r="r" b="b"/>
                <a:pathLst>
                  <a:path w="981075" h="504825">
                    <a:moveTo>
                      <a:pt x="-1911" y="-1757"/>
                    </a:moveTo>
                    <a:lnTo>
                      <a:pt x="979164" y="5030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7" name="任意多边形: 形状 4966">
                <a:extLst>
                  <a:ext uri="{FF2B5EF4-FFF2-40B4-BE49-F238E27FC236}">
                    <a16:creationId xmlns:a16="http://schemas.microsoft.com/office/drawing/2014/main" id="{1092B74B-EE62-1D8F-D681-BF39B4EF9A55}"/>
                  </a:ext>
                </a:extLst>
              </p:cNvPr>
              <p:cNvSpPr/>
              <p:nvPr/>
            </p:nvSpPr>
            <p:spPr>
              <a:xfrm>
                <a:off x="28716436" y="13370566"/>
                <a:ext cx="929399" cy="476250"/>
              </a:xfrm>
              <a:custGeom>
                <a:avLst/>
                <a:gdLst>
                  <a:gd name="connsiteX0" fmla="*/ -1911 w 981075"/>
                  <a:gd name="connsiteY0" fmla="*/ -1757 h 476250"/>
                  <a:gd name="connsiteX1" fmla="*/ 979164 w 981075"/>
                  <a:gd name="connsiteY1" fmla="*/ 474493 h 476250"/>
                </a:gdLst>
                <a:ahLst/>
                <a:cxnLst>
                  <a:cxn ang="0">
                    <a:pos x="connsiteX0" y="connsiteY0"/>
                  </a:cxn>
                  <a:cxn ang="0">
                    <a:pos x="connsiteX1" y="connsiteY1"/>
                  </a:cxn>
                </a:cxnLst>
                <a:rect l="l" t="t" r="r" b="b"/>
                <a:pathLst>
                  <a:path w="981075" h="476250">
                    <a:moveTo>
                      <a:pt x="-1911" y="-1757"/>
                    </a:moveTo>
                    <a:lnTo>
                      <a:pt x="979164" y="4744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8" name="任意多边形: 形状 4967">
                <a:extLst>
                  <a:ext uri="{FF2B5EF4-FFF2-40B4-BE49-F238E27FC236}">
                    <a16:creationId xmlns:a16="http://schemas.microsoft.com/office/drawing/2014/main" id="{CE7CD925-78B6-0C01-3D55-B50F93CBE378}"/>
                  </a:ext>
                </a:extLst>
              </p:cNvPr>
              <p:cNvSpPr/>
              <p:nvPr/>
            </p:nvSpPr>
            <p:spPr>
              <a:xfrm>
                <a:off x="29645835" y="13846816"/>
                <a:ext cx="929399" cy="1152525"/>
              </a:xfrm>
              <a:custGeom>
                <a:avLst/>
                <a:gdLst>
                  <a:gd name="connsiteX0" fmla="*/ -1911 w 981075"/>
                  <a:gd name="connsiteY0" fmla="*/ -1757 h 1152525"/>
                  <a:gd name="connsiteX1" fmla="*/ 979164 w 981075"/>
                  <a:gd name="connsiteY1" fmla="*/ 1150768 h 1152525"/>
                </a:gdLst>
                <a:ahLst/>
                <a:cxnLst>
                  <a:cxn ang="0">
                    <a:pos x="connsiteX0" y="connsiteY0"/>
                  </a:cxn>
                  <a:cxn ang="0">
                    <a:pos x="connsiteX1" y="connsiteY1"/>
                  </a:cxn>
                </a:cxnLst>
                <a:rect l="l" t="t" r="r" b="b"/>
                <a:pathLst>
                  <a:path w="981075" h="1152525">
                    <a:moveTo>
                      <a:pt x="-1911" y="-1757"/>
                    </a:moveTo>
                    <a:lnTo>
                      <a:pt x="979164" y="1150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69" name="任意多边形: 形状 4968">
                <a:extLst>
                  <a:ext uri="{FF2B5EF4-FFF2-40B4-BE49-F238E27FC236}">
                    <a16:creationId xmlns:a16="http://schemas.microsoft.com/office/drawing/2014/main" id="{52CE3DA3-D8F3-121B-D54C-DACF568A91F2}"/>
                  </a:ext>
                </a:extLst>
              </p:cNvPr>
              <p:cNvSpPr/>
              <p:nvPr/>
            </p:nvSpPr>
            <p:spPr>
              <a:xfrm>
                <a:off x="30575235" y="14999341"/>
                <a:ext cx="929399" cy="800100"/>
              </a:xfrm>
              <a:custGeom>
                <a:avLst/>
                <a:gdLst>
                  <a:gd name="connsiteX0" fmla="*/ -1911 w 981075"/>
                  <a:gd name="connsiteY0" fmla="*/ -1757 h 800100"/>
                  <a:gd name="connsiteX1" fmla="*/ 979164 w 981075"/>
                  <a:gd name="connsiteY1" fmla="*/ 798343 h 800100"/>
                </a:gdLst>
                <a:ahLst/>
                <a:cxnLst>
                  <a:cxn ang="0">
                    <a:pos x="connsiteX0" y="connsiteY0"/>
                  </a:cxn>
                  <a:cxn ang="0">
                    <a:pos x="connsiteX1" y="connsiteY1"/>
                  </a:cxn>
                </a:cxnLst>
                <a:rect l="l" t="t" r="r" b="b"/>
                <a:pathLst>
                  <a:path w="981075" h="800100">
                    <a:moveTo>
                      <a:pt x="-1911" y="-1757"/>
                    </a:moveTo>
                    <a:lnTo>
                      <a:pt x="979164" y="7983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70" name="任意多边形: 形状 4969">
                <a:extLst>
                  <a:ext uri="{FF2B5EF4-FFF2-40B4-BE49-F238E27FC236}">
                    <a16:creationId xmlns:a16="http://schemas.microsoft.com/office/drawing/2014/main" id="{A7627FC3-BAA1-B838-DBDE-62BDFD8E0718}"/>
                  </a:ext>
                </a:extLst>
              </p:cNvPr>
              <p:cNvSpPr/>
              <p:nvPr/>
            </p:nvSpPr>
            <p:spPr>
              <a:xfrm>
                <a:off x="31504634" y="15799441"/>
                <a:ext cx="929399" cy="371475"/>
              </a:xfrm>
              <a:custGeom>
                <a:avLst/>
                <a:gdLst>
                  <a:gd name="connsiteX0" fmla="*/ -1911 w 981075"/>
                  <a:gd name="connsiteY0" fmla="*/ -1757 h 371475"/>
                  <a:gd name="connsiteX1" fmla="*/ 979164 w 981075"/>
                  <a:gd name="connsiteY1" fmla="*/ 369718 h 371475"/>
                </a:gdLst>
                <a:ahLst/>
                <a:cxnLst>
                  <a:cxn ang="0">
                    <a:pos x="connsiteX0" y="connsiteY0"/>
                  </a:cxn>
                  <a:cxn ang="0">
                    <a:pos x="connsiteX1" y="connsiteY1"/>
                  </a:cxn>
                </a:cxnLst>
                <a:rect l="l" t="t" r="r" b="b"/>
                <a:pathLst>
                  <a:path w="981075" h="371475">
                    <a:moveTo>
                      <a:pt x="-1911" y="-1757"/>
                    </a:moveTo>
                    <a:lnTo>
                      <a:pt x="979164" y="3697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grpSp>
            <p:nvGrpSpPr>
              <p:cNvPr id="4971" name="组合 4970">
                <a:extLst>
                  <a:ext uri="{FF2B5EF4-FFF2-40B4-BE49-F238E27FC236}">
                    <a16:creationId xmlns:a16="http://schemas.microsoft.com/office/drawing/2014/main" id="{E6877BFD-A0DE-4B45-63AC-1CD44FC85FE9}"/>
                  </a:ext>
                </a:extLst>
              </p:cNvPr>
              <p:cNvGrpSpPr/>
              <p:nvPr/>
            </p:nvGrpSpPr>
            <p:grpSpPr>
              <a:xfrm>
                <a:off x="31378308" y="12672812"/>
                <a:ext cx="979348" cy="611817"/>
                <a:chOff x="23999916" y="19621392"/>
                <a:chExt cx="979348" cy="611817"/>
              </a:xfrm>
            </p:grpSpPr>
            <p:sp>
              <p:nvSpPr>
                <p:cNvPr id="4988" name="矩形 4987">
                  <a:extLst>
                    <a:ext uri="{FF2B5EF4-FFF2-40B4-BE49-F238E27FC236}">
                      <a16:creationId xmlns:a16="http://schemas.microsoft.com/office/drawing/2014/main" id="{9CD8AE0D-DBEA-94FF-6A22-5847753A6F50}"/>
                    </a:ext>
                  </a:extLst>
                </p:cNvPr>
                <p:cNvSpPr/>
                <p:nvPr/>
              </p:nvSpPr>
              <p:spPr>
                <a:xfrm>
                  <a:off x="23999916" y="19727271"/>
                  <a:ext cx="161922" cy="161922"/>
                </a:xfrm>
                <a:prstGeom prst="rect">
                  <a:avLst/>
                </a:prstGeom>
                <a:solidFill>
                  <a:srgbClr val="B2D4EC"/>
                </a:solidFill>
                <a:ln>
                  <a:solidFill>
                    <a:srgbClr val="0272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989" name="矩形 4988">
                  <a:extLst>
                    <a:ext uri="{FF2B5EF4-FFF2-40B4-BE49-F238E27FC236}">
                      <a16:creationId xmlns:a16="http://schemas.microsoft.com/office/drawing/2014/main" id="{71F1358E-62FC-47BF-CB49-FDD22BDA8426}"/>
                    </a:ext>
                  </a:extLst>
                </p:cNvPr>
                <p:cNvSpPr/>
                <p:nvPr/>
              </p:nvSpPr>
              <p:spPr>
                <a:xfrm>
                  <a:off x="23999916" y="19967388"/>
                  <a:ext cx="161922" cy="161922"/>
                </a:xfrm>
                <a:prstGeom prst="rect">
                  <a:avLst/>
                </a:prstGeom>
                <a:solidFill>
                  <a:srgbClr val="999999"/>
                </a:solidFill>
                <a:ln>
                  <a:solidFill>
                    <a:srgbClr val="0A0A0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990" name="文本框 4989">
                  <a:extLst>
                    <a:ext uri="{FF2B5EF4-FFF2-40B4-BE49-F238E27FC236}">
                      <a16:creationId xmlns:a16="http://schemas.microsoft.com/office/drawing/2014/main" id="{5B3B76B1-7E15-BB40-A3CA-7113040B9A90}"/>
                    </a:ext>
                  </a:extLst>
                </p:cNvPr>
                <p:cNvSpPr txBox="1"/>
                <p:nvPr/>
              </p:nvSpPr>
              <p:spPr>
                <a:xfrm>
                  <a:off x="24352907" y="19880663"/>
                  <a:ext cx="445635" cy="352546"/>
                </a:xfrm>
                <a:prstGeom prst="rect">
                  <a:avLst/>
                </a:prstGeom>
                <a:noFill/>
              </p:spPr>
              <p:txBody>
                <a:bodyPr wrap="squar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NC</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91" name="文本框 4990">
                  <a:extLst>
                    <a:ext uri="{FF2B5EF4-FFF2-40B4-BE49-F238E27FC236}">
                      <a16:creationId xmlns:a16="http://schemas.microsoft.com/office/drawing/2014/main" id="{BA16BF03-FDBC-72E1-AD19-D1E7C94BF3FB}"/>
                    </a:ext>
                  </a:extLst>
                </p:cNvPr>
                <p:cNvSpPr txBox="1"/>
                <p:nvPr/>
              </p:nvSpPr>
              <p:spPr>
                <a:xfrm>
                  <a:off x="24358636" y="19621392"/>
                  <a:ext cx="620628" cy="352546"/>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nvGrpSpPr>
              <p:cNvPr id="4972" name="组合 4971">
                <a:extLst>
                  <a:ext uri="{FF2B5EF4-FFF2-40B4-BE49-F238E27FC236}">
                    <a16:creationId xmlns:a16="http://schemas.microsoft.com/office/drawing/2014/main" id="{F804D0AF-8A3B-81F4-6D76-E9BBB5E69981}"/>
                  </a:ext>
                </a:extLst>
              </p:cNvPr>
              <p:cNvGrpSpPr/>
              <p:nvPr/>
            </p:nvGrpSpPr>
            <p:grpSpPr>
              <a:xfrm>
                <a:off x="27483677" y="16222556"/>
                <a:ext cx="5064971" cy="411304"/>
                <a:chOff x="20100331" y="22788820"/>
                <a:chExt cx="5064971" cy="411304"/>
              </a:xfrm>
            </p:grpSpPr>
            <p:sp>
              <p:nvSpPr>
                <p:cNvPr id="4982" name="文本框 4981">
                  <a:extLst>
                    <a:ext uri="{FF2B5EF4-FFF2-40B4-BE49-F238E27FC236}">
                      <a16:creationId xmlns:a16="http://schemas.microsoft.com/office/drawing/2014/main" id="{43670A71-A949-E969-6207-31E3EA2A9B0F}"/>
                    </a:ext>
                  </a:extLst>
                </p:cNvPr>
                <p:cNvSpPr txBox="1"/>
                <p:nvPr/>
              </p:nvSpPr>
              <p:spPr>
                <a:xfrm>
                  <a:off x="20100331" y="22788820"/>
                  <a:ext cx="190962" cy="411304"/>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83" name="文本框 4982">
                  <a:extLst>
                    <a:ext uri="{FF2B5EF4-FFF2-40B4-BE49-F238E27FC236}">
                      <a16:creationId xmlns:a16="http://schemas.microsoft.com/office/drawing/2014/main" id="{896886AC-5C7D-66A8-0695-2C1F84936236}"/>
                    </a:ext>
                  </a:extLst>
                </p:cNvPr>
                <p:cNvSpPr txBox="1"/>
                <p:nvPr/>
              </p:nvSpPr>
              <p:spPr>
                <a:xfrm>
                  <a:off x="20954681" y="22788820"/>
                  <a:ext cx="381925" cy="411304"/>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30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84" name="文本框 4983">
                  <a:extLst>
                    <a:ext uri="{FF2B5EF4-FFF2-40B4-BE49-F238E27FC236}">
                      <a16:creationId xmlns:a16="http://schemas.microsoft.com/office/drawing/2014/main" id="{B64D50A1-D134-DDCE-D235-BFD9F46234C4}"/>
                    </a:ext>
                  </a:extLst>
                </p:cNvPr>
                <p:cNvSpPr txBox="1"/>
                <p:nvPr/>
              </p:nvSpPr>
              <p:spPr>
                <a:xfrm>
                  <a:off x="21887360" y="22788820"/>
                  <a:ext cx="381925" cy="411304"/>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85" name="文本框 4984">
                  <a:extLst>
                    <a:ext uri="{FF2B5EF4-FFF2-40B4-BE49-F238E27FC236}">
                      <a16:creationId xmlns:a16="http://schemas.microsoft.com/office/drawing/2014/main" id="{0BC51515-11F1-AEDA-D86D-6CD709593876}"/>
                    </a:ext>
                  </a:extLst>
                </p:cNvPr>
                <p:cNvSpPr txBox="1"/>
                <p:nvPr/>
              </p:nvSpPr>
              <p:spPr>
                <a:xfrm>
                  <a:off x="22815275" y="22788820"/>
                  <a:ext cx="381925" cy="411304"/>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90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86" name="文本框 4985">
                  <a:extLst>
                    <a:ext uri="{FF2B5EF4-FFF2-40B4-BE49-F238E27FC236}">
                      <a16:creationId xmlns:a16="http://schemas.microsoft.com/office/drawing/2014/main" id="{071BA6AD-2CE6-4431-27C9-15D11AC7D3D0}"/>
                    </a:ext>
                  </a:extLst>
                </p:cNvPr>
                <p:cNvSpPr txBox="1"/>
                <p:nvPr/>
              </p:nvSpPr>
              <p:spPr>
                <a:xfrm>
                  <a:off x="23643995" y="22788820"/>
                  <a:ext cx="572887" cy="411304"/>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120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87" name="文本框 4986">
                  <a:extLst>
                    <a:ext uri="{FF2B5EF4-FFF2-40B4-BE49-F238E27FC236}">
                      <a16:creationId xmlns:a16="http://schemas.microsoft.com/office/drawing/2014/main" id="{922F3BF8-D138-1441-E6E2-A9A75E59F7C6}"/>
                    </a:ext>
                  </a:extLst>
                </p:cNvPr>
                <p:cNvSpPr txBox="1"/>
                <p:nvPr/>
              </p:nvSpPr>
              <p:spPr>
                <a:xfrm>
                  <a:off x="24592415" y="22788820"/>
                  <a:ext cx="572887" cy="411304"/>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150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sp>
            <p:nvSpPr>
              <p:cNvPr id="4973" name="文本框 4972">
                <a:extLst>
                  <a:ext uri="{FF2B5EF4-FFF2-40B4-BE49-F238E27FC236}">
                    <a16:creationId xmlns:a16="http://schemas.microsoft.com/office/drawing/2014/main" id="{48514A8A-4318-D650-A2F9-40779E3D0BE3}"/>
                  </a:ext>
                </a:extLst>
              </p:cNvPr>
              <p:cNvSpPr txBox="1"/>
              <p:nvPr/>
            </p:nvSpPr>
            <p:spPr>
              <a:xfrm>
                <a:off x="27965421" y="16546661"/>
                <a:ext cx="3943274" cy="423055"/>
              </a:xfrm>
              <a:prstGeom prst="rect">
                <a:avLst/>
              </a:prstGeom>
              <a:noFill/>
            </p:spPr>
            <p:txBody>
              <a:bodyPr wrap="none" lIns="0" tIns="0" rIns="0" bIns="0" rtlCol="0">
                <a:spAutoFit/>
              </a:bodyPr>
              <a:lstStyle/>
              <a:p>
                <a:pPr algn="r"/>
                <a:r>
                  <a:rPr lang="en-US" altLang="zh-CN"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Time by heat shock (min)</a:t>
                </a:r>
                <a:endParaRPr lang="zh-CN" altLang="en-US"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74" name="文本框 4973">
                <a:extLst>
                  <a:ext uri="{FF2B5EF4-FFF2-40B4-BE49-F238E27FC236}">
                    <a16:creationId xmlns:a16="http://schemas.microsoft.com/office/drawing/2014/main" id="{B5818D68-2BF1-C778-0ED9-048519C2630A}"/>
                  </a:ext>
                </a:extLst>
              </p:cNvPr>
              <p:cNvSpPr txBox="1"/>
              <p:nvPr/>
            </p:nvSpPr>
            <p:spPr>
              <a:xfrm rot="16200000">
                <a:off x="25474012" y="14352481"/>
                <a:ext cx="1890918" cy="430939"/>
              </a:xfrm>
              <a:prstGeom prst="rect">
                <a:avLst/>
              </a:prstGeom>
              <a:noFill/>
            </p:spPr>
            <p:txBody>
              <a:bodyPr wrap="none" lIns="0" tIns="0" rIns="0" bIns="0" rtlCol="0">
                <a:spAutoFit/>
              </a:bodyPr>
              <a:lstStyle/>
              <a:p>
                <a:pPr algn="r"/>
                <a:r>
                  <a:rPr lang="en-US" altLang="zh-CN"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Viability (%)</a:t>
                </a:r>
                <a:endParaRPr lang="zh-CN" altLang="en-US"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4975" name="组合 4974">
                <a:extLst>
                  <a:ext uri="{FF2B5EF4-FFF2-40B4-BE49-F238E27FC236}">
                    <a16:creationId xmlns:a16="http://schemas.microsoft.com/office/drawing/2014/main" id="{CEFFB538-B8D6-CBD4-D5EE-BE855C8DAADB}"/>
                  </a:ext>
                </a:extLst>
              </p:cNvPr>
              <p:cNvGrpSpPr/>
              <p:nvPr/>
            </p:nvGrpSpPr>
            <p:grpSpPr>
              <a:xfrm>
                <a:off x="26588107" y="12508051"/>
                <a:ext cx="572887" cy="3858096"/>
                <a:chOff x="19227038" y="19143483"/>
                <a:chExt cx="572887" cy="3858096"/>
              </a:xfrm>
            </p:grpSpPr>
            <p:sp>
              <p:nvSpPr>
                <p:cNvPr id="4976" name="文本框 4975">
                  <a:extLst>
                    <a:ext uri="{FF2B5EF4-FFF2-40B4-BE49-F238E27FC236}">
                      <a16:creationId xmlns:a16="http://schemas.microsoft.com/office/drawing/2014/main" id="{D3C11C63-5834-DCCC-B7D6-399F51A41096}"/>
                    </a:ext>
                  </a:extLst>
                </p:cNvPr>
                <p:cNvSpPr txBox="1"/>
                <p:nvPr/>
              </p:nvSpPr>
              <p:spPr>
                <a:xfrm>
                  <a:off x="19227038" y="19143483"/>
                  <a:ext cx="572887" cy="411303"/>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77" name="文本框 4976">
                  <a:extLst>
                    <a:ext uri="{FF2B5EF4-FFF2-40B4-BE49-F238E27FC236}">
                      <a16:creationId xmlns:a16="http://schemas.microsoft.com/office/drawing/2014/main" id="{20DADCDE-B44E-3C6B-9F95-B27D670CBBBC}"/>
                    </a:ext>
                  </a:extLst>
                </p:cNvPr>
                <p:cNvSpPr txBox="1"/>
                <p:nvPr/>
              </p:nvSpPr>
              <p:spPr>
                <a:xfrm>
                  <a:off x="19418000" y="19832842"/>
                  <a:ext cx="381925" cy="411303"/>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78" name="文本框 4977">
                  <a:extLst>
                    <a:ext uri="{FF2B5EF4-FFF2-40B4-BE49-F238E27FC236}">
                      <a16:creationId xmlns:a16="http://schemas.microsoft.com/office/drawing/2014/main" id="{E58446FD-5656-A406-03B4-C633CDC48D5D}"/>
                    </a:ext>
                  </a:extLst>
                </p:cNvPr>
                <p:cNvSpPr txBox="1"/>
                <p:nvPr/>
              </p:nvSpPr>
              <p:spPr>
                <a:xfrm>
                  <a:off x="19418000" y="20522201"/>
                  <a:ext cx="381925" cy="411303"/>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79" name="文本框 4978">
                  <a:extLst>
                    <a:ext uri="{FF2B5EF4-FFF2-40B4-BE49-F238E27FC236}">
                      <a16:creationId xmlns:a16="http://schemas.microsoft.com/office/drawing/2014/main" id="{0D227E5D-59F7-461D-1940-285573FE4649}"/>
                    </a:ext>
                  </a:extLst>
                </p:cNvPr>
                <p:cNvSpPr txBox="1"/>
                <p:nvPr/>
              </p:nvSpPr>
              <p:spPr>
                <a:xfrm>
                  <a:off x="19418000" y="21211560"/>
                  <a:ext cx="381925" cy="411303"/>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40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80" name="文本框 4979">
                  <a:extLst>
                    <a:ext uri="{FF2B5EF4-FFF2-40B4-BE49-F238E27FC236}">
                      <a16:creationId xmlns:a16="http://schemas.microsoft.com/office/drawing/2014/main" id="{50D511A7-1430-1F4C-4DA2-23E80348E94F}"/>
                    </a:ext>
                  </a:extLst>
                </p:cNvPr>
                <p:cNvSpPr txBox="1"/>
                <p:nvPr/>
              </p:nvSpPr>
              <p:spPr>
                <a:xfrm>
                  <a:off x="19418000" y="21900919"/>
                  <a:ext cx="381925" cy="411303"/>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981" name="文本框 4980">
                  <a:extLst>
                    <a:ext uri="{FF2B5EF4-FFF2-40B4-BE49-F238E27FC236}">
                      <a16:creationId xmlns:a16="http://schemas.microsoft.com/office/drawing/2014/main" id="{6C9634EA-3D23-C1DD-DDA6-54FBC8D32C5C}"/>
                    </a:ext>
                  </a:extLst>
                </p:cNvPr>
                <p:cNvSpPr txBox="1"/>
                <p:nvPr/>
              </p:nvSpPr>
              <p:spPr>
                <a:xfrm>
                  <a:off x="19608963" y="22590276"/>
                  <a:ext cx="190962" cy="411303"/>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grpSp>
          <p:nvGrpSpPr>
            <p:cNvPr id="4702" name="组合 4701">
              <a:extLst>
                <a:ext uri="{FF2B5EF4-FFF2-40B4-BE49-F238E27FC236}">
                  <a16:creationId xmlns:a16="http://schemas.microsoft.com/office/drawing/2014/main" id="{528C0CFD-31D4-B6DC-8188-2F3FF5C47012}"/>
                </a:ext>
              </a:extLst>
            </p:cNvPr>
            <p:cNvGrpSpPr/>
            <p:nvPr/>
          </p:nvGrpSpPr>
          <p:grpSpPr>
            <a:xfrm>
              <a:off x="24845579" y="12310255"/>
              <a:ext cx="7198438" cy="5912714"/>
              <a:chOff x="32796186" y="12463632"/>
              <a:chExt cx="5497015" cy="4515185"/>
            </a:xfrm>
          </p:grpSpPr>
          <p:sp>
            <p:nvSpPr>
              <p:cNvPr id="4703" name="任意多边形: 形状 4702">
                <a:extLst>
                  <a:ext uri="{FF2B5EF4-FFF2-40B4-BE49-F238E27FC236}">
                    <a16:creationId xmlns:a16="http://schemas.microsoft.com/office/drawing/2014/main" id="{4A5D6D3F-73D7-21B4-52CD-549B511AF135}"/>
                  </a:ext>
                </a:extLst>
              </p:cNvPr>
              <p:cNvSpPr/>
              <p:nvPr/>
            </p:nvSpPr>
            <p:spPr>
              <a:xfrm>
                <a:off x="34082813" y="1588070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04" name="任意多边形: 形状 4703">
                <a:extLst>
                  <a:ext uri="{FF2B5EF4-FFF2-40B4-BE49-F238E27FC236}">
                    <a16:creationId xmlns:a16="http://schemas.microsoft.com/office/drawing/2014/main" id="{DBDC77D0-6CF7-5A90-13B5-CE285787F991}"/>
                  </a:ext>
                </a:extLst>
              </p:cNvPr>
              <p:cNvSpPr/>
              <p:nvPr/>
            </p:nvSpPr>
            <p:spPr>
              <a:xfrm>
                <a:off x="34082813" y="157949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05" name="任意多边形: 形状 4704">
                <a:extLst>
                  <a:ext uri="{FF2B5EF4-FFF2-40B4-BE49-F238E27FC236}">
                    <a16:creationId xmlns:a16="http://schemas.microsoft.com/office/drawing/2014/main" id="{B42E5BED-E2CD-F65F-1F14-6AB4F5DF716F}"/>
                  </a:ext>
                </a:extLst>
              </p:cNvPr>
              <p:cNvSpPr/>
              <p:nvPr/>
            </p:nvSpPr>
            <p:spPr>
              <a:xfrm>
                <a:off x="34111388" y="15794980"/>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06" name="任意多边形: 形状 4705">
                <a:extLst>
                  <a:ext uri="{FF2B5EF4-FFF2-40B4-BE49-F238E27FC236}">
                    <a16:creationId xmlns:a16="http://schemas.microsoft.com/office/drawing/2014/main" id="{EB4E71A5-DEA6-5B8A-BDF1-82F883BC9FC3}"/>
                  </a:ext>
                </a:extLst>
              </p:cNvPr>
              <p:cNvSpPr/>
              <p:nvPr/>
            </p:nvSpPr>
            <p:spPr>
              <a:xfrm>
                <a:off x="34006613" y="15833080"/>
                <a:ext cx="209550" cy="47625"/>
              </a:xfrm>
              <a:custGeom>
                <a:avLst/>
                <a:gdLst>
                  <a:gd name="connsiteX0" fmla="*/ -3402 w 209550"/>
                  <a:gd name="connsiteY0" fmla="*/ -1302 h 47625"/>
                  <a:gd name="connsiteX1" fmla="*/ 206148 w 209550"/>
                  <a:gd name="connsiteY1" fmla="*/ -1302 h 47625"/>
                  <a:gd name="connsiteX2" fmla="*/ 206148 w 209550"/>
                  <a:gd name="connsiteY2" fmla="*/ 46323 h 47625"/>
                  <a:gd name="connsiteX3" fmla="*/ -3402 w 209550"/>
                  <a:gd name="connsiteY3" fmla="*/ 46323 h 47625"/>
                </a:gdLst>
                <a:ahLst/>
                <a:cxnLst>
                  <a:cxn ang="0">
                    <a:pos x="connsiteX0" y="connsiteY0"/>
                  </a:cxn>
                  <a:cxn ang="0">
                    <a:pos x="connsiteX1" y="connsiteY1"/>
                  </a:cxn>
                  <a:cxn ang="0">
                    <a:pos x="connsiteX2" y="connsiteY2"/>
                  </a:cxn>
                  <a:cxn ang="0">
                    <a:pos x="connsiteX3" y="connsiteY3"/>
                  </a:cxn>
                </a:cxnLst>
                <a:rect l="l" t="t" r="r" b="b"/>
                <a:pathLst>
                  <a:path w="209550" h="47625">
                    <a:moveTo>
                      <a:pt x="-3402" y="-1302"/>
                    </a:moveTo>
                    <a:lnTo>
                      <a:pt x="206148" y="-1302"/>
                    </a:lnTo>
                    <a:lnTo>
                      <a:pt x="206148" y="46323"/>
                    </a:lnTo>
                    <a:lnTo>
                      <a:pt x="-3402" y="4632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07" name="任意多边形: 形状 4706">
                <a:extLst>
                  <a:ext uri="{FF2B5EF4-FFF2-40B4-BE49-F238E27FC236}">
                    <a16:creationId xmlns:a16="http://schemas.microsoft.com/office/drawing/2014/main" id="{0877EA2C-BE87-4B61-7C94-A31B7CE93425}"/>
                  </a:ext>
                </a:extLst>
              </p:cNvPr>
              <p:cNvSpPr/>
              <p:nvPr/>
            </p:nvSpPr>
            <p:spPr>
              <a:xfrm>
                <a:off x="34006613" y="15833080"/>
                <a:ext cx="209550" cy="47625"/>
              </a:xfrm>
              <a:custGeom>
                <a:avLst/>
                <a:gdLst>
                  <a:gd name="connsiteX0" fmla="*/ -3402 w 209550"/>
                  <a:gd name="connsiteY0" fmla="*/ -1302 h 47625"/>
                  <a:gd name="connsiteX1" fmla="*/ 206148 w 209550"/>
                  <a:gd name="connsiteY1" fmla="*/ -1302 h 47625"/>
                  <a:gd name="connsiteX2" fmla="*/ 206148 w 209550"/>
                  <a:gd name="connsiteY2" fmla="*/ 46323 h 47625"/>
                  <a:gd name="connsiteX3" fmla="*/ -3402 w 209550"/>
                  <a:gd name="connsiteY3" fmla="*/ 46323 h 47625"/>
                </a:gdLst>
                <a:ahLst/>
                <a:cxnLst>
                  <a:cxn ang="0">
                    <a:pos x="connsiteX0" y="connsiteY0"/>
                  </a:cxn>
                  <a:cxn ang="0">
                    <a:pos x="connsiteX1" y="connsiteY1"/>
                  </a:cxn>
                  <a:cxn ang="0">
                    <a:pos x="connsiteX2" y="connsiteY2"/>
                  </a:cxn>
                  <a:cxn ang="0">
                    <a:pos x="connsiteX3" y="connsiteY3"/>
                  </a:cxn>
                </a:cxnLst>
                <a:rect l="l" t="t" r="r" b="b"/>
                <a:pathLst>
                  <a:path w="209550" h="47625">
                    <a:moveTo>
                      <a:pt x="-3402" y="-1302"/>
                    </a:moveTo>
                    <a:lnTo>
                      <a:pt x="206148" y="-1302"/>
                    </a:lnTo>
                    <a:lnTo>
                      <a:pt x="206148" y="46323"/>
                    </a:lnTo>
                    <a:lnTo>
                      <a:pt x="-3402" y="4632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08" name="任意多边形: 形状 4707">
                <a:extLst>
                  <a:ext uri="{FF2B5EF4-FFF2-40B4-BE49-F238E27FC236}">
                    <a16:creationId xmlns:a16="http://schemas.microsoft.com/office/drawing/2014/main" id="{D775D282-90C6-6168-FCE9-B89E4F903290}"/>
                  </a:ext>
                </a:extLst>
              </p:cNvPr>
              <p:cNvSpPr/>
              <p:nvPr/>
            </p:nvSpPr>
            <p:spPr>
              <a:xfrm>
                <a:off x="34006613" y="158330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09" name="任意多边形: 形状 4708">
                <a:extLst>
                  <a:ext uri="{FF2B5EF4-FFF2-40B4-BE49-F238E27FC236}">
                    <a16:creationId xmlns:a16="http://schemas.microsoft.com/office/drawing/2014/main" id="{7A7FBBAA-00E8-91F1-DF33-CA93042E29E3}"/>
                  </a:ext>
                </a:extLst>
              </p:cNvPr>
              <p:cNvSpPr/>
              <p:nvPr/>
            </p:nvSpPr>
            <p:spPr>
              <a:xfrm>
                <a:off x="34006613" y="158807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0" name="任意多边形: 形状 4709">
                <a:extLst>
                  <a:ext uri="{FF2B5EF4-FFF2-40B4-BE49-F238E27FC236}">
                    <a16:creationId xmlns:a16="http://schemas.microsoft.com/office/drawing/2014/main" id="{CCD9292E-0491-8569-AADC-41A318DF04A7}"/>
                  </a:ext>
                </a:extLst>
              </p:cNvPr>
              <p:cNvSpPr/>
              <p:nvPr/>
            </p:nvSpPr>
            <p:spPr>
              <a:xfrm>
                <a:off x="34006613" y="158807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1" name="任意多边形: 形状 4710">
                <a:extLst>
                  <a:ext uri="{FF2B5EF4-FFF2-40B4-BE49-F238E27FC236}">
                    <a16:creationId xmlns:a16="http://schemas.microsoft.com/office/drawing/2014/main" id="{4BE48311-9BA0-1445-6991-D3C5270C27E0}"/>
                  </a:ext>
                </a:extLst>
              </p:cNvPr>
              <p:cNvSpPr/>
              <p:nvPr/>
            </p:nvSpPr>
            <p:spPr>
              <a:xfrm>
                <a:off x="34073288" y="158140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2" name="任意多边形: 形状 4711">
                <a:extLst>
                  <a:ext uri="{FF2B5EF4-FFF2-40B4-BE49-F238E27FC236}">
                    <a16:creationId xmlns:a16="http://schemas.microsoft.com/office/drawing/2014/main" id="{D718B4E6-BFDE-DE3B-DB71-723DB36DEE0D}"/>
                  </a:ext>
                </a:extLst>
              </p:cNvPr>
              <p:cNvSpPr/>
              <p:nvPr/>
            </p:nvSpPr>
            <p:spPr>
              <a:xfrm>
                <a:off x="34073288" y="158140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3" name="任意多边形: 形状 4712">
                <a:extLst>
                  <a:ext uri="{FF2B5EF4-FFF2-40B4-BE49-F238E27FC236}">
                    <a16:creationId xmlns:a16="http://schemas.microsoft.com/office/drawing/2014/main" id="{BE1349F3-C203-1F39-DAB3-44716FB51929}"/>
                  </a:ext>
                </a:extLst>
              </p:cNvPr>
              <p:cNvSpPr/>
              <p:nvPr/>
            </p:nvSpPr>
            <p:spPr>
              <a:xfrm>
                <a:off x="34987688" y="145948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4" name="任意多边形: 形状 4713">
                <a:extLst>
                  <a:ext uri="{FF2B5EF4-FFF2-40B4-BE49-F238E27FC236}">
                    <a16:creationId xmlns:a16="http://schemas.microsoft.com/office/drawing/2014/main" id="{B290F042-F423-B959-B73F-76737C3F326E}"/>
                  </a:ext>
                </a:extLst>
              </p:cNvPr>
              <p:cNvSpPr/>
              <p:nvPr/>
            </p:nvSpPr>
            <p:spPr>
              <a:xfrm>
                <a:off x="35016263" y="14290030"/>
                <a:ext cx="9525" cy="304800"/>
              </a:xfrm>
              <a:custGeom>
                <a:avLst/>
                <a:gdLst>
                  <a:gd name="connsiteX0" fmla="*/ -3402 w 9525"/>
                  <a:gd name="connsiteY0" fmla="*/ -1302 h 304800"/>
                  <a:gd name="connsiteX1" fmla="*/ -3402 w 9525"/>
                  <a:gd name="connsiteY1" fmla="*/ 303498 h 304800"/>
                </a:gdLst>
                <a:ahLst/>
                <a:cxnLst>
                  <a:cxn ang="0">
                    <a:pos x="connsiteX0" y="connsiteY0"/>
                  </a:cxn>
                  <a:cxn ang="0">
                    <a:pos x="connsiteX1" y="connsiteY1"/>
                  </a:cxn>
                </a:cxnLst>
                <a:rect l="l" t="t" r="r" b="b"/>
                <a:pathLst>
                  <a:path w="9525" h="304800">
                    <a:moveTo>
                      <a:pt x="-3402" y="-1302"/>
                    </a:moveTo>
                    <a:lnTo>
                      <a:pt x="-3402" y="3034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5" name="任意多边形: 形状 4714">
                <a:extLst>
                  <a:ext uri="{FF2B5EF4-FFF2-40B4-BE49-F238E27FC236}">
                    <a16:creationId xmlns:a16="http://schemas.microsoft.com/office/drawing/2014/main" id="{4EC85D51-4A35-3C2B-D1FB-BE8473F5ED34}"/>
                  </a:ext>
                </a:extLst>
              </p:cNvPr>
              <p:cNvSpPr/>
              <p:nvPr/>
            </p:nvSpPr>
            <p:spPr>
              <a:xfrm>
                <a:off x="34987688" y="138518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6" name="任意多边形: 形状 4715">
                <a:extLst>
                  <a:ext uri="{FF2B5EF4-FFF2-40B4-BE49-F238E27FC236}">
                    <a16:creationId xmlns:a16="http://schemas.microsoft.com/office/drawing/2014/main" id="{76D2081E-71BE-8CCA-4DBB-D01F7DF9E83C}"/>
                  </a:ext>
                </a:extLst>
              </p:cNvPr>
              <p:cNvSpPr/>
              <p:nvPr/>
            </p:nvSpPr>
            <p:spPr>
              <a:xfrm>
                <a:off x="35016263" y="13851880"/>
                <a:ext cx="9525" cy="66675"/>
              </a:xfrm>
              <a:custGeom>
                <a:avLst/>
                <a:gdLst>
                  <a:gd name="connsiteX0" fmla="*/ -3402 w 9525"/>
                  <a:gd name="connsiteY0" fmla="*/ -1302 h 66675"/>
                  <a:gd name="connsiteX1" fmla="*/ -3402 w 9525"/>
                  <a:gd name="connsiteY1" fmla="*/ 65373 h 66675"/>
                </a:gdLst>
                <a:ahLst/>
                <a:cxnLst>
                  <a:cxn ang="0">
                    <a:pos x="connsiteX0" y="connsiteY0"/>
                  </a:cxn>
                  <a:cxn ang="0">
                    <a:pos x="connsiteX1" y="connsiteY1"/>
                  </a:cxn>
                </a:cxnLst>
                <a:rect l="l" t="t" r="r" b="b"/>
                <a:pathLst>
                  <a:path w="9525" h="66675">
                    <a:moveTo>
                      <a:pt x="-3402" y="-1302"/>
                    </a:moveTo>
                    <a:lnTo>
                      <a:pt x="-3402" y="6537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7" name="任意多边形: 形状 4716">
                <a:extLst>
                  <a:ext uri="{FF2B5EF4-FFF2-40B4-BE49-F238E27FC236}">
                    <a16:creationId xmlns:a16="http://schemas.microsoft.com/office/drawing/2014/main" id="{2498E4B1-A20E-435F-BB09-2D7E6DD7B31A}"/>
                  </a:ext>
                </a:extLst>
              </p:cNvPr>
              <p:cNvSpPr/>
              <p:nvPr/>
            </p:nvSpPr>
            <p:spPr>
              <a:xfrm>
                <a:off x="34911488" y="13918555"/>
                <a:ext cx="209550" cy="371475"/>
              </a:xfrm>
              <a:custGeom>
                <a:avLst/>
                <a:gdLst>
                  <a:gd name="connsiteX0" fmla="*/ -3402 w 209550"/>
                  <a:gd name="connsiteY0" fmla="*/ -1302 h 371475"/>
                  <a:gd name="connsiteX1" fmla="*/ 206148 w 209550"/>
                  <a:gd name="connsiteY1" fmla="*/ -1302 h 371475"/>
                  <a:gd name="connsiteX2" fmla="*/ 206148 w 209550"/>
                  <a:gd name="connsiteY2" fmla="*/ 370173 h 371475"/>
                  <a:gd name="connsiteX3" fmla="*/ -3402 w 209550"/>
                  <a:gd name="connsiteY3" fmla="*/ 370173 h 371475"/>
                </a:gdLst>
                <a:ahLst/>
                <a:cxnLst>
                  <a:cxn ang="0">
                    <a:pos x="connsiteX0" y="connsiteY0"/>
                  </a:cxn>
                  <a:cxn ang="0">
                    <a:pos x="connsiteX1" y="connsiteY1"/>
                  </a:cxn>
                  <a:cxn ang="0">
                    <a:pos x="connsiteX2" y="connsiteY2"/>
                  </a:cxn>
                  <a:cxn ang="0">
                    <a:pos x="connsiteX3" y="connsiteY3"/>
                  </a:cxn>
                </a:cxnLst>
                <a:rect l="l" t="t" r="r" b="b"/>
                <a:pathLst>
                  <a:path w="209550" h="371475">
                    <a:moveTo>
                      <a:pt x="-3402" y="-1302"/>
                    </a:moveTo>
                    <a:lnTo>
                      <a:pt x="206148" y="-1302"/>
                    </a:lnTo>
                    <a:lnTo>
                      <a:pt x="206148" y="370173"/>
                    </a:lnTo>
                    <a:lnTo>
                      <a:pt x="-3402" y="37017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8" name="任意多边形: 形状 4717">
                <a:extLst>
                  <a:ext uri="{FF2B5EF4-FFF2-40B4-BE49-F238E27FC236}">
                    <a16:creationId xmlns:a16="http://schemas.microsoft.com/office/drawing/2014/main" id="{2197A3FD-90BF-0D4D-5BDA-4EDF8218F173}"/>
                  </a:ext>
                </a:extLst>
              </p:cNvPr>
              <p:cNvSpPr/>
              <p:nvPr/>
            </p:nvSpPr>
            <p:spPr>
              <a:xfrm>
                <a:off x="34911488" y="13918555"/>
                <a:ext cx="209550" cy="371475"/>
              </a:xfrm>
              <a:custGeom>
                <a:avLst/>
                <a:gdLst>
                  <a:gd name="connsiteX0" fmla="*/ -3402 w 209550"/>
                  <a:gd name="connsiteY0" fmla="*/ -1302 h 371475"/>
                  <a:gd name="connsiteX1" fmla="*/ 206148 w 209550"/>
                  <a:gd name="connsiteY1" fmla="*/ -1302 h 371475"/>
                  <a:gd name="connsiteX2" fmla="*/ 206148 w 209550"/>
                  <a:gd name="connsiteY2" fmla="*/ 370173 h 371475"/>
                  <a:gd name="connsiteX3" fmla="*/ -3402 w 209550"/>
                  <a:gd name="connsiteY3" fmla="*/ 370173 h 371475"/>
                </a:gdLst>
                <a:ahLst/>
                <a:cxnLst>
                  <a:cxn ang="0">
                    <a:pos x="connsiteX0" y="connsiteY0"/>
                  </a:cxn>
                  <a:cxn ang="0">
                    <a:pos x="connsiteX1" y="connsiteY1"/>
                  </a:cxn>
                  <a:cxn ang="0">
                    <a:pos x="connsiteX2" y="connsiteY2"/>
                  </a:cxn>
                  <a:cxn ang="0">
                    <a:pos x="connsiteX3" y="connsiteY3"/>
                  </a:cxn>
                </a:cxnLst>
                <a:rect l="l" t="t" r="r" b="b"/>
                <a:pathLst>
                  <a:path w="209550" h="371475">
                    <a:moveTo>
                      <a:pt x="-3402" y="-1302"/>
                    </a:moveTo>
                    <a:lnTo>
                      <a:pt x="206148" y="-1302"/>
                    </a:lnTo>
                    <a:lnTo>
                      <a:pt x="206148" y="370173"/>
                    </a:lnTo>
                    <a:lnTo>
                      <a:pt x="-3402" y="37017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19" name="任意多边形: 形状 4718">
                <a:extLst>
                  <a:ext uri="{FF2B5EF4-FFF2-40B4-BE49-F238E27FC236}">
                    <a16:creationId xmlns:a16="http://schemas.microsoft.com/office/drawing/2014/main" id="{B8DFA885-3BF6-16CA-0349-D6ABADFB1BE8}"/>
                  </a:ext>
                </a:extLst>
              </p:cNvPr>
              <p:cNvSpPr/>
              <p:nvPr/>
            </p:nvSpPr>
            <p:spPr>
              <a:xfrm>
                <a:off x="34911488" y="139185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0" name="任意多边形: 形状 4719">
                <a:extLst>
                  <a:ext uri="{FF2B5EF4-FFF2-40B4-BE49-F238E27FC236}">
                    <a16:creationId xmlns:a16="http://schemas.microsoft.com/office/drawing/2014/main" id="{E84FFA8C-9469-A8F3-9D3B-BAA91A5A2668}"/>
                  </a:ext>
                </a:extLst>
              </p:cNvPr>
              <p:cNvSpPr/>
              <p:nvPr/>
            </p:nvSpPr>
            <p:spPr>
              <a:xfrm>
                <a:off x="34911488" y="142900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1" name="任意多边形: 形状 4720">
                <a:extLst>
                  <a:ext uri="{FF2B5EF4-FFF2-40B4-BE49-F238E27FC236}">
                    <a16:creationId xmlns:a16="http://schemas.microsoft.com/office/drawing/2014/main" id="{F1933072-BF97-F3E2-2A02-6E3018BEC724}"/>
                  </a:ext>
                </a:extLst>
              </p:cNvPr>
              <p:cNvSpPr/>
              <p:nvPr/>
            </p:nvSpPr>
            <p:spPr>
              <a:xfrm>
                <a:off x="34911488" y="139947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2" name="任意多边形: 形状 4721">
                <a:extLst>
                  <a:ext uri="{FF2B5EF4-FFF2-40B4-BE49-F238E27FC236}">
                    <a16:creationId xmlns:a16="http://schemas.microsoft.com/office/drawing/2014/main" id="{699E3CDC-FA78-9B21-A75C-F8A15C68F569}"/>
                  </a:ext>
                </a:extLst>
              </p:cNvPr>
              <p:cNvSpPr/>
              <p:nvPr/>
            </p:nvSpPr>
            <p:spPr>
              <a:xfrm>
                <a:off x="34978163" y="141090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3" name="任意多边形: 形状 4722">
                <a:extLst>
                  <a:ext uri="{FF2B5EF4-FFF2-40B4-BE49-F238E27FC236}">
                    <a16:creationId xmlns:a16="http://schemas.microsoft.com/office/drawing/2014/main" id="{5451444B-F2E7-07F9-255D-C360267ED659}"/>
                  </a:ext>
                </a:extLst>
              </p:cNvPr>
              <p:cNvSpPr/>
              <p:nvPr/>
            </p:nvSpPr>
            <p:spPr>
              <a:xfrm>
                <a:off x="34978163" y="141090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4" name="任意多边形: 形状 4723">
                <a:extLst>
                  <a:ext uri="{FF2B5EF4-FFF2-40B4-BE49-F238E27FC236}">
                    <a16:creationId xmlns:a16="http://schemas.microsoft.com/office/drawing/2014/main" id="{D6DA8850-E0F9-C872-2E3E-9184F6A066FE}"/>
                  </a:ext>
                </a:extLst>
              </p:cNvPr>
              <p:cNvSpPr/>
              <p:nvPr/>
            </p:nvSpPr>
            <p:spPr>
              <a:xfrm>
                <a:off x="35902088" y="133946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5" name="任意多边形: 形状 4724">
                <a:extLst>
                  <a:ext uri="{FF2B5EF4-FFF2-40B4-BE49-F238E27FC236}">
                    <a16:creationId xmlns:a16="http://schemas.microsoft.com/office/drawing/2014/main" id="{31496BA1-D0D6-0067-1C36-116F913909FB}"/>
                  </a:ext>
                </a:extLst>
              </p:cNvPr>
              <p:cNvSpPr/>
              <p:nvPr/>
            </p:nvSpPr>
            <p:spPr>
              <a:xfrm>
                <a:off x="35930663" y="13375630"/>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6" name="任意多边形: 形状 4725">
                <a:extLst>
                  <a:ext uri="{FF2B5EF4-FFF2-40B4-BE49-F238E27FC236}">
                    <a16:creationId xmlns:a16="http://schemas.microsoft.com/office/drawing/2014/main" id="{99CF1EFF-CE75-6FF9-8927-81EDF9FD6837}"/>
                  </a:ext>
                </a:extLst>
              </p:cNvPr>
              <p:cNvSpPr/>
              <p:nvPr/>
            </p:nvSpPr>
            <p:spPr>
              <a:xfrm>
                <a:off x="35902088" y="131089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7" name="任意多边形: 形状 4726">
                <a:extLst>
                  <a:ext uri="{FF2B5EF4-FFF2-40B4-BE49-F238E27FC236}">
                    <a16:creationId xmlns:a16="http://schemas.microsoft.com/office/drawing/2014/main" id="{E628FB07-9D25-BBDA-858A-57AB28C6ADD5}"/>
                  </a:ext>
                </a:extLst>
              </p:cNvPr>
              <p:cNvSpPr/>
              <p:nvPr/>
            </p:nvSpPr>
            <p:spPr>
              <a:xfrm>
                <a:off x="35930663" y="13108930"/>
                <a:ext cx="9525" cy="123825"/>
              </a:xfrm>
              <a:custGeom>
                <a:avLst/>
                <a:gdLst>
                  <a:gd name="connsiteX0" fmla="*/ -3402 w 9525"/>
                  <a:gd name="connsiteY0" fmla="*/ -1302 h 123825"/>
                  <a:gd name="connsiteX1" fmla="*/ -3402 w 9525"/>
                  <a:gd name="connsiteY1" fmla="*/ 122523 h 123825"/>
                </a:gdLst>
                <a:ahLst/>
                <a:cxnLst>
                  <a:cxn ang="0">
                    <a:pos x="connsiteX0" y="connsiteY0"/>
                  </a:cxn>
                  <a:cxn ang="0">
                    <a:pos x="connsiteX1" y="connsiteY1"/>
                  </a:cxn>
                </a:cxnLst>
                <a:rect l="l" t="t" r="r" b="b"/>
                <a:pathLst>
                  <a:path w="9525" h="123825">
                    <a:moveTo>
                      <a:pt x="-3402" y="-1302"/>
                    </a:moveTo>
                    <a:lnTo>
                      <a:pt x="-3402" y="12252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8" name="任意多边形: 形状 4727">
                <a:extLst>
                  <a:ext uri="{FF2B5EF4-FFF2-40B4-BE49-F238E27FC236}">
                    <a16:creationId xmlns:a16="http://schemas.microsoft.com/office/drawing/2014/main" id="{2B354B92-4CCB-B78C-6AFD-F7D0DF4275A7}"/>
                  </a:ext>
                </a:extLst>
              </p:cNvPr>
              <p:cNvSpPr/>
              <p:nvPr/>
            </p:nvSpPr>
            <p:spPr>
              <a:xfrm>
                <a:off x="35825888" y="132327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29" name="任意多边形: 形状 4728">
                <a:extLst>
                  <a:ext uri="{FF2B5EF4-FFF2-40B4-BE49-F238E27FC236}">
                    <a16:creationId xmlns:a16="http://schemas.microsoft.com/office/drawing/2014/main" id="{024B4B69-D445-FAE5-6DD0-C2210CD4CB21}"/>
                  </a:ext>
                </a:extLst>
              </p:cNvPr>
              <p:cNvSpPr/>
              <p:nvPr/>
            </p:nvSpPr>
            <p:spPr>
              <a:xfrm>
                <a:off x="35825888" y="132327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0" name="任意多边形: 形状 4729">
                <a:extLst>
                  <a:ext uri="{FF2B5EF4-FFF2-40B4-BE49-F238E27FC236}">
                    <a16:creationId xmlns:a16="http://schemas.microsoft.com/office/drawing/2014/main" id="{F92FBF03-46CA-C74C-EFA6-C42A3D4ABC91}"/>
                  </a:ext>
                </a:extLst>
              </p:cNvPr>
              <p:cNvSpPr/>
              <p:nvPr/>
            </p:nvSpPr>
            <p:spPr>
              <a:xfrm>
                <a:off x="35825888" y="132327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1" name="任意多边形: 形状 4730">
                <a:extLst>
                  <a:ext uri="{FF2B5EF4-FFF2-40B4-BE49-F238E27FC236}">
                    <a16:creationId xmlns:a16="http://schemas.microsoft.com/office/drawing/2014/main" id="{FC7A3DDC-86FE-B8D4-9F72-5D8C19DDB1B6}"/>
                  </a:ext>
                </a:extLst>
              </p:cNvPr>
              <p:cNvSpPr/>
              <p:nvPr/>
            </p:nvSpPr>
            <p:spPr>
              <a:xfrm>
                <a:off x="35825888" y="133756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2" name="任意多边形: 形状 4731">
                <a:extLst>
                  <a:ext uri="{FF2B5EF4-FFF2-40B4-BE49-F238E27FC236}">
                    <a16:creationId xmlns:a16="http://schemas.microsoft.com/office/drawing/2014/main" id="{C3D9E094-E7EB-389D-3C57-5CC99C646769}"/>
                  </a:ext>
                </a:extLst>
              </p:cNvPr>
              <p:cNvSpPr/>
              <p:nvPr/>
            </p:nvSpPr>
            <p:spPr>
              <a:xfrm>
                <a:off x="35825888" y="133565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3" name="任意多边形: 形状 4732">
                <a:extLst>
                  <a:ext uri="{FF2B5EF4-FFF2-40B4-BE49-F238E27FC236}">
                    <a16:creationId xmlns:a16="http://schemas.microsoft.com/office/drawing/2014/main" id="{9FA71BFB-C12B-5EC3-6228-1B1688664976}"/>
                  </a:ext>
                </a:extLst>
              </p:cNvPr>
              <p:cNvSpPr/>
              <p:nvPr/>
            </p:nvSpPr>
            <p:spPr>
              <a:xfrm>
                <a:off x="35892563" y="1325180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4" name="任意多边形: 形状 4733">
                <a:extLst>
                  <a:ext uri="{FF2B5EF4-FFF2-40B4-BE49-F238E27FC236}">
                    <a16:creationId xmlns:a16="http://schemas.microsoft.com/office/drawing/2014/main" id="{E499FE16-4548-5FAE-4F41-555D0B7D9A24}"/>
                  </a:ext>
                </a:extLst>
              </p:cNvPr>
              <p:cNvSpPr/>
              <p:nvPr/>
            </p:nvSpPr>
            <p:spPr>
              <a:xfrm>
                <a:off x="35892563" y="1325180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5" name="任意多边形: 形状 4734">
                <a:extLst>
                  <a:ext uri="{FF2B5EF4-FFF2-40B4-BE49-F238E27FC236}">
                    <a16:creationId xmlns:a16="http://schemas.microsoft.com/office/drawing/2014/main" id="{2AEDFD90-F061-E31C-5505-54F872D5CAE1}"/>
                  </a:ext>
                </a:extLst>
              </p:cNvPr>
              <p:cNvSpPr/>
              <p:nvPr/>
            </p:nvSpPr>
            <p:spPr>
              <a:xfrm>
                <a:off x="36806963" y="132232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6" name="任意多边形: 形状 4735">
                <a:extLst>
                  <a:ext uri="{FF2B5EF4-FFF2-40B4-BE49-F238E27FC236}">
                    <a16:creationId xmlns:a16="http://schemas.microsoft.com/office/drawing/2014/main" id="{CDE5E658-217F-81D3-2085-D25CC100FFAB}"/>
                  </a:ext>
                </a:extLst>
              </p:cNvPr>
              <p:cNvSpPr/>
              <p:nvPr/>
            </p:nvSpPr>
            <p:spPr>
              <a:xfrm>
                <a:off x="36835538" y="13185130"/>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7" name="任意多边形: 形状 4736">
                <a:extLst>
                  <a:ext uri="{FF2B5EF4-FFF2-40B4-BE49-F238E27FC236}">
                    <a16:creationId xmlns:a16="http://schemas.microsoft.com/office/drawing/2014/main" id="{6A62CA55-978C-854C-9ACA-EFF7F0CF4B5A}"/>
                  </a:ext>
                </a:extLst>
              </p:cNvPr>
              <p:cNvSpPr/>
              <p:nvPr/>
            </p:nvSpPr>
            <p:spPr>
              <a:xfrm>
                <a:off x="36806963" y="1311845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8" name="任意多边形: 形状 4737">
                <a:extLst>
                  <a:ext uri="{FF2B5EF4-FFF2-40B4-BE49-F238E27FC236}">
                    <a16:creationId xmlns:a16="http://schemas.microsoft.com/office/drawing/2014/main" id="{E6B6EB6C-5ED6-743E-624F-15D6BA84CCBE}"/>
                  </a:ext>
                </a:extLst>
              </p:cNvPr>
              <p:cNvSpPr/>
              <p:nvPr/>
            </p:nvSpPr>
            <p:spPr>
              <a:xfrm>
                <a:off x="36835538" y="13118455"/>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39" name="任意多边形: 形状 4738">
                <a:extLst>
                  <a:ext uri="{FF2B5EF4-FFF2-40B4-BE49-F238E27FC236}">
                    <a16:creationId xmlns:a16="http://schemas.microsoft.com/office/drawing/2014/main" id="{4A1B36F7-48D3-8F92-5DC4-35AE040C9F9A}"/>
                  </a:ext>
                </a:extLst>
              </p:cNvPr>
              <p:cNvSpPr/>
              <p:nvPr/>
            </p:nvSpPr>
            <p:spPr>
              <a:xfrm>
                <a:off x="36730763" y="13127980"/>
                <a:ext cx="209550" cy="57150"/>
              </a:xfrm>
              <a:custGeom>
                <a:avLst/>
                <a:gdLst>
                  <a:gd name="connsiteX0" fmla="*/ -3402 w 209550"/>
                  <a:gd name="connsiteY0" fmla="*/ -1302 h 57150"/>
                  <a:gd name="connsiteX1" fmla="*/ 206148 w 209550"/>
                  <a:gd name="connsiteY1" fmla="*/ -1302 h 57150"/>
                  <a:gd name="connsiteX2" fmla="*/ 206148 w 209550"/>
                  <a:gd name="connsiteY2" fmla="*/ 55848 h 57150"/>
                  <a:gd name="connsiteX3" fmla="*/ -3402 w 209550"/>
                  <a:gd name="connsiteY3" fmla="*/ 55848 h 57150"/>
                </a:gdLst>
                <a:ahLst/>
                <a:cxnLst>
                  <a:cxn ang="0">
                    <a:pos x="connsiteX0" y="connsiteY0"/>
                  </a:cxn>
                  <a:cxn ang="0">
                    <a:pos x="connsiteX1" y="connsiteY1"/>
                  </a:cxn>
                  <a:cxn ang="0">
                    <a:pos x="connsiteX2" y="connsiteY2"/>
                  </a:cxn>
                  <a:cxn ang="0">
                    <a:pos x="connsiteX3" y="connsiteY3"/>
                  </a:cxn>
                </a:cxnLst>
                <a:rect l="l" t="t" r="r" b="b"/>
                <a:pathLst>
                  <a:path w="209550" h="57150">
                    <a:moveTo>
                      <a:pt x="-3402" y="-1302"/>
                    </a:moveTo>
                    <a:lnTo>
                      <a:pt x="206148" y="-1302"/>
                    </a:lnTo>
                    <a:lnTo>
                      <a:pt x="206148" y="55848"/>
                    </a:lnTo>
                    <a:lnTo>
                      <a:pt x="-3402" y="5584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0" name="任意多边形: 形状 4739">
                <a:extLst>
                  <a:ext uri="{FF2B5EF4-FFF2-40B4-BE49-F238E27FC236}">
                    <a16:creationId xmlns:a16="http://schemas.microsoft.com/office/drawing/2014/main" id="{FBDBADF8-382B-7983-5789-5F4AFAE3BA96}"/>
                  </a:ext>
                </a:extLst>
              </p:cNvPr>
              <p:cNvSpPr/>
              <p:nvPr/>
            </p:nvSpPr>
            <p:spPr>
              <a:xfrm>
                <a:off x="36730763" y="13127980"/>
                <a:ext cx="209550" cy="57150"/>
              </a:xfrm>
              <a:custGeom>
                <a:avLst/>
                <a:gdLst>
                  <a:gd name="connsiteX0" fmla="*/ -3402 w 209550"/>
                  <a:gd name="connsiteY0" fmla="*/ -1302 h 57150"/>
                  <a:gd name="connsiteX1" fmla="*/ 206148 w 209550"/>
                  <a:gd name="connsiteY1" fmla="*/ -1302 h 57150"/>
                  <a:gd name="connsiteX2" fmla="*/ 206148 w 209550"/>
                  <a:gd name="connsiteY2" fmla="*/ 55848 h 57150"/>
                  <a:gd name="connsiteX3" fmla="*/ -3402 w 209550"/>
                  <a:gd name="connsiteY3" fmla="*/ 55848 h 57150"/>
                </a:gdLst>
                <a:ahLst/>
                <a:cxnLst>
                  <a:cxn ang="0">
                    <a:pos x="connsiteX0" y="connsiteY0"/>
                  </a:cxn>
                  <a:cxn ang="0">
                    <a:pos x="connsiteX1" y="connsiteY1"/>
                  </a:cxn>
                  <a:cxn ang="0">
                    <a:pos x="connsiteX2" y="connsiteY2"/>
                  </a:cxn>
                  <a:cxn ang="0">
                    <a:pos x="connsiteX3" y="connsiteY3"/>
                  </a:cxn>
                </a:cxnLst>
                <a:rect l="l" t="t" r="r" b="b"/>
                <a:pathLst>
                  <a:path w="209550" h="57150">
                    <a:moveTo>
                      <a:pt x="-3402" y="-1302"/>
                    </a:moveTo>
                    <a:lnTo>
                      <a:pt x="206148" y="-1302"/>
                    </a:lnTo>
                    <a:lnTo>
                      <a:pt x="206148" y="55848"/>
                    </a:lnTo>
                    <a:lnTo>
                      <a:pt x="-3402" y="5584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1" name="任意多边形: 形状 4740">
                <a:extLst>
                  <a:ext uri="{FF2B5EF4-FFF2-40B4-BE49-F238E27FC236}">
                    <a16:creationId xmlns:a16="http://schemas.microsoft.com/office/drawing/2014/main" id="{F2B79C73-7300-6C60-AE18-B39C93AC177B}"/>
                  </a:ext>
                </a:extLst>
              </p:cNvPr>
              <p:cNvSpPr/>
              <p:nvPr/>
            </p:nvSpPr>
            <p:spPr>
              <a:xfrm>
                <a:off x="36730763" y="131279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2" name="任意多边形: 形状 4741">
                <a:extLst>
                  <a:ext uri="{FF2B5EF4-FFF2-40B4-BE49-F238E27FC236}">
                    <a16:creationId xmlns:a16="http://schemas.microsoft.com/office/drawing/2014/main" id="{F8B66D02-189A-78F8-C91B-39948079B5AA}"/>
                  </a:ext>
                </a:extLst>
              </p:cNvPr>
              <p:cNvSpPr/>
              <p:nvPr/>
            </p:nvSpPr>
            <p:spPr>
              <a:xfrm>
                <a:off x="36730763" y="131851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3" name="任意多边形: 形状 4742">
                <a:extLst>
                  <a:ext uri="{FF2B5EF4-FFF2-40B4-BE49-F238E27FC236}">
                    <a16:creationId xmlns:a16="http://schemas.microsoft.com/office/drawing/2014/main" id="{C7451E2C-E977-5C17-7B1F-393BF0C18956}"/>
                  </a:ext>
                </a:extLst>
              </p:cNvPr>
              <p:cNvSpPr/>
              <p:nvPr/>
            </p:nvSpPr>
            <p:spPr>
              <a:xfrm>
                <a:off x="36730763" y="131470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4" name="任意多边形: 形状 4743">
                <a:extLst>
                  <a:ext uri="{FF2B5EF4-FFF2-40B4-BE49-F238E27FC236}">
                    <a16:creationId xmlns:a16="http://schemas.microsoft.com/office/drawing/2014/main" id="{1308486D-8E8F-1D3F-AA99-A76F2D890EAD}"/>
                  </a:ext>
                </a:extLst>
              </p:cNvPr>
              <p:cNvSpPr/>
              <p:nvPr/>
            </p:nvSpPr>
            <p:spPr>
              <a:xfrm>
                <a:off x="36797438" y="131184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5" name="任意多边形: 形状 4744">
                <a:extLst>
                  <a:ext uri="{FF2B5EF4-FFF2-40B4-BE49-F238E27FC236}">
                    <a16:creationId xmlns:a16="http://schemas.microsoft.com/office/drawing/2014/main" id="{C8A9900A-00CA-348C-04FF-DEFB366AA5D7}"/>
                  </a:ext>
                </a:extLst>
              </p:cNvPr>
              <p:cNvSpPr/>
              <p:nvPr/>
            </p:nvSpPr>
            <p:spPr>
              <a:xfrm>
                <a:off x="36797438" y="131184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6" name="任意多边形: 形状 4745">
                <a:extLst>
                  <a:ext uri="{FF2B5EF4-FFF2-40B4-BE49-F238E27FC236}">
                    <a16:creationId xmlns:a16="http://schemas.microsoft.com/office/drawing/2014/main" id="{E81F1E2B-0E6E-7470-44F9-4E9910E0AE95}"/>
                  </a:ext>
                </a:extLst>
              </p:cNvPr>
              <p:cNvSpPr/>
              <p:nvPr/>
            </p:nvSpPr>
            <p:spPr>
              <a:xfrm>
                <a:off x="37711838" y="134708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7" name="任意多边形: 形状 4746">
                <a:extLst>
                  <a:ext uri="{FF2B5EF4-FFF2-40B4-BE49-F238E27FC236}">
                    <a16:creationId xmlns:a16="http://schemas.microsoft.com/office/drawing/2014/main" id="{3DD55BC0-F3DF-B7C6-B6B4-5B09D441DFEE}"/>
                  </a:ext>
                </a:extLst>
              </p:cNvPr>
              <p:cNvSpPr/>
              <p:nvPr/>
            </p:nvSpPr>
            <p:spPr>
              <a:xfrm>
                <a:off x="37740413" y="13356580"/>
                <a:ext cx="9525" cy="114300"/>
              </a:xfrm>
              <a:custGeom>
                <a:avLst/>
                <a:gdLst>
                  <a:gd name="connsiteX0" fmla="*/ -3402 w 9525"/>
                  <a:gd name="connsiteY0" fmla="*/ -1302 h 114300"/>
                  <a:gd name="connsiteX1" fmla="*/ -3402 w 9525"/>
                  <a:gd name="connsiteY1" fmla="*/ 112998 h 114300"/>
                </a:gdLst>
                <a:ahLst/>
                <a:cxnLst>
                  <a:cxn ang="0">
                    <a:pos x="connsiteX0" y="connsiteY0"/>
                  </a:cxn>
                  <a:cxn ang="0">
                    <a:pos x="connsiteX1" y="connsiteY1"/>
                  </a:cxn>
                </a:cxnLst>
                <a:rect l="l" t="t" r="r" b="b"/>
                <a:pathLst>
                  <a:path w="9525" h="114300">
                    <a:moveTo>
                      <a:pt x="-3402" y="-1302"/>
                    </a:moveTo>
                    <a:lnTo>
                      <a:pt x="-3402" y="1129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8" name="任意多边形: 形状 4747">
                <a:extLst>
                  <a:ext uri="{FF2B5EF4-FFF2-40B4-BE49-F238E27FC236}">
                    <a16:creationId xmlns:a16="http://schemas.microsoft.com/office/drawing/2014/main" id="{17EC7785-34B1-68F7-924B-DF8C24E99730}"/>
                  </a:ext>
                </a:extLst>
              </p:cNvPr>
              <p:cNvSpPr/>
              <p:nvPr/>
            </p:nvSpPr>
            <p:spPr>
              <a:xfrm>
                <a:off x="37711838" y="1321370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49" name="任意多边形: 形状 4748">
                <a:extLst>
                  <a:ext uri="{FF2B5EF4-FFF2-40B4-BE49-F238E27FC236}">
                    <a16:creationId xmlns:a16="http://schemas.microsoft.com/office/drawing/2014/main" id="{028FA706-4EA8-6133-9BFB-10BBDE4398C6}"/>
                  </a:ext>
                </a:extLst>
              </p:cNvPr>
              <p:cNvSpPr/>
              <p:nvPr/>
            </p:nvSpPr>
            <p:spPr>
              <a:xfrm>
                <a:off x="37740413" y="13213705"/>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0" name="任意多边形: 形状 4749">
                <a:extLst>
                  <a:ext uri="{FF2B5EF4-FFF2-40B4-BE49-F238E27FC236}">
                    <a16:creationId xmlns:a16="http://schemas.microsoft.com/office/drawing/2014/main" id="{E490D2F9-3704-E945-956F-9C7E2A5C113D}"/>
                  </a:ext>
                </a:extLst>
              </p:cNvPr>
              <p:cNvSpPr/>
              <p:nvPr/>
            </p:nvSpPr>
            <p:spPr>
              <a:xfrm>
                <a:off x="37635638" y="13232755"/>
                <a:ext cx="209550" cy="123825"/>
              </a:xfrm>
              <a:custGeom>
                <a:avLst/>
                <a:gdLst>
                  <a:gd name="connsiteX0" fmla="*/ -3402 w 209550"/>
                  <a:gd name="connsiteY0" fmla="*/ -1302 h 123825"/>
                  <a:gd name="connsiteX1" fmla="*/ 206148 w 209550"/>
                  <a:gd name="connsiteY1" fmla="*/ -1302 h 123825"/>
                  <a:gd name="connsiteX2" fmla="*/ 206148 w 209550"/>
                  <a:gd name="connsiteY2" fmla="*/ 122523 h 123825"/>
                  <a:gd name="connsiteX3" fmla="*/ -3402 w 209550"/>
                  <a:gd name="connsiteY3" fmla="*/ 122523 h 123825"/>
                </a:gdLst>
                <a:ahLst/>
                <a:cxnLst>
                  <a:cxn ang="0">
                    <a:pos x="connsiteX0" y="connsiteY0"/>
                  </a:cxn>
                  <a:cxn ang="0">
                    <a:pos x="connsiteX1" y="connsiteY1"/>
                  </a:cxn>
                  <a:cxn ang="0">
                    <a:pos x="connsiteX2" y="connsiteY2"/>
                  </a:cxn>
                  <a:cxn ang="0">
                    <a:pos x="connsiteX3" y="connsiteY3"/>
                  </a:cxn>
                </a:cxnLst>
                <a:rect l="l" t="t" r="r" b="b"/>
                <a:pathLst>
                  <a:path w="209550" h="123825">
                    <a:moveTo>
                      <a:pt x="-3402" y="-1302"/>
                    </a:moveTo>
                    <a:lnTo>
                      <a:pt x="206148" y="-1302"/>
                    </a:lnTo>
                    <a:lnTo>
                      <a:pt x="206148" y="122523"/>
                    </a:lnTo>
                    <a:lnTo>
                      <a:pt x="-3402" y="12252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1" name="任意多边形: 形状 4750">
                <a:extLst>
                  <a:ext uri="{FF2B5EF4-FFF2-40B4-BE49-F238E27FC236}">
                    <a16:creationId xmlns:a16="http://schemas.microsoft.com/office/drawing/2014/main" id="{2A0D5D82-1C8D-6123-6ACE-0750957C5123}"/>
                  </a:ext>
                </a:extLst>
              </p:cNvPr>
              <p:cNvSpPr/>
              <p:nvPr/>
            </p:nvSpPr>
            <p:spPr>
              <a:xfrm>
                <a:off x="37635638" y="13232755"/>
                <a:ext cx="209550" cy="123825"/>
              </a:xfrm>
              <a:custGeom>
                <a:avLst/>
                <a:gdLst>
                  <a:gd name="connsiteX0" fmla="*/ -3402 w 209550"/>
                  <a:gd name="connsiteY0" fmla="*/ -1302 h 123825"/>
                  <a:gd name="connsiteX1" fmla="*/ 206148 w 209550"/>
                  <a:gd name="connsiteY1" fmla="*/ -1302 h 123825"/>
                  <a:gd name="connsiteX2" fmla="*/ 206148 w 209550"/>
                  <a:gd name="connsiteY2" fmla="*/ 122523 h 123825"/>
                  <a:gd name="connsiteX3" fmla="*/ -3402 w 209550"/>
                  <a:gd name="connsiteY3" fmla="*/ 122523 h 123825"/>
                </a:gdLst>
                <a:ahLst/>
                <a:cxnLst>
                  <a:cxn ang="0">
                    <a:pos x="connsiteX0" y="connsiteY0"/>
                  </a:cxn>
                  <a:cxn ang="0">
                    <a:pos x="connsiteX1" y="connsiteY1"/>
                  </a:cxn>
                  <a:cxn ang="0">
                    <a:pos x="connsiteX2" y="connsiteY2"/>
                  </a:cxn>
                  <a:cxn ang="0">
                    <a:pos x="connsiteX3" y="connsiteY3"/>
                  </a:cxn>
                </a:cxnLst>
                <a:rect l="l" t="t" r="r" b="b"/>
                <a:pathLst>
                  <a:path w="209550" h="123825">
                    <a:moveTo>
                      <a:pt x="-3402" y="-1302"/>
                    </a:moveTo>
                    <a:lnTo>
                      <a:pt x="206148" y="-1302"/>
                    </a:lnTo>
                    <a:lnTo>
                      <a:pt x="206148" y="122523"/>
                    </a:lnTo>
                    <a:lnTo>
                      <a:pt x="-3402" y="12252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2" name="任意多边形: 形状 4751">
                <a:extLst>
                  <a:ext uri="{FF2B5EF4-FFF2-40B4-BE49-F238E27FC236}">
                    <a16:creationId xmlns:a16="http://schemas.microsoft.com/office/drawing/2014/main" id="{D01F9B06-38B5-990E-DF59-8281F8B6E3DA}"/>
                  </a:ext>
                </a:extLst>
              </p:cNvPr>
              <p:cNvSpPr/>
              <p:nvPr/>
            </p:nvSpPr>
            <p:spPr>
              <a:xfrm>
                <a:off x="37635638" y="132327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3" name="任意多边形: 形状 4752">
                <a:extLst>
                  <a:ext uri="{FF2B5EF4-FFF2-40B4-BE49-F238E27FC236}">
                    <a16:creationId xmlns:a16="http://schemas.microsoft.com/office/drawing/2014/main" id="{F212E49D-B8CB-D86E-6A82-9075306B938D}"/>
                  </a:ext>
                </a:extLst>
              </p:cNvPr>
              <p:cNvSpPr/>
              <p:nvPr/>
            </p:nvSpPr>
            <p:spPr>
              <a:xfrm>
                <a:off x="37635638" y="133565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4" name="任意多边形: 形状 4753">
                <a:extLst>
                  <a:ext uri="{FF2B5EF4-FFF2-40B4-BE49-F238E27FC236}">
                    <a16:creationId xmlns:a16="http://schemas.microsoft.com/office/drawing/2014/main" id="{F5C5AF7D-F97A-5A4D-8C6D-545E075FF3AF}"/>
                  </a:ext>
                </a:extLst>
              </p:cNvPr>
              <p:cNvSpPr/>
              <p:nvPr/>
            </p:nvSpPr>
            <p:spPr>
              <a:xfrm>
                <a:off x="37635638" y="132518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5" name="任意多边形: 形状 4754">
                <a:extLst>
                  <a:ext uri="{FF2B5EF4-FFF2-40B4-BE49-F238E27FC236}">
                    <a16:creationId xmlns:a16="http://schemas.microsoft.com/office/drawing/2014/main" id="{B18F7574-373A-76AA-45F1-2B9C03597D5C}"/>
                  </a:ext>
                </a:extLst>
              </p:cNvPr>
              <p:cNvSpPr/>
              <p:nvPr/>
            </p:nvSpPr>
            <p:spPr>
              <a:xfrm>
                <a:off x="37702313" y="132708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6" name="任意多边形: 形状 4755">
                <a:extLst>
                  <a:ext uri="{FF2B5EF4-FFF2-40B4-BE49-F238E27FC236}">
                    <a16:creationId xmlns:a16="http://schemas.microsoft.com/office/drawing/2014/main" id="{A619291C-7ED1-6A63-DCF1-47C909E4FA4D}"/>
                  </a:ext>
                </a:extLst>
              </p:cNvPr>
              <p:cNvSpPr/>
              <p:nvPr/>
            </p:nvSpPr>
            <p:spPr>
              <a:xfrm>
                <a:off x="37702313" y="132708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7" name="任意多边形: 形状 4756">
                <a:extLst>
                  <a:ext uri="{FF2B5EF4-FFF2-40B4-BE49-F238E27FC236}">
                    <a16:creationId xmlns:a16="http://schemas.microsoft.com/office/drawing/2014/main" id="{14E49784-095B-DC3D-D93C-10CB2C697AA4}"/>
                  </a:ext>
                </a:extLst>
              </p:cNvPr>
              <p:cNvSpPr/>
              <p:nvPr/>
            </p:nvSpPr>
            <p:spPr>
              <a:xfrm>
                <a:off x="34311413" y="160045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8" name="任意多边形: 形状 4757">
                <a:extLst>
                  <a:ext uri="{FF2B5EF4-FFF2-40B4-BE49-F238E27FC236}">
                    <a16:creationId xmlns:a16="http://schemas.microsoft.com/office/drawing/2014/main" id="{601B3E47-87D7-B1FC-9BF6-5BA29131F259}"/>
                  </a:ext>
                </a:extLst>
              </p:cNvPr>
              <p:cNvSpPr/>
              <p:nvPr/>
            </p:nvSpPr>
            <p:spPr>
              <a:xfrm>
                <a:off x="34339988" y="15995005"/>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59" name="任意多边形: 形状 4758">
                <a:extLst>
                  <a:ext uri="{FF2B5EF4-FFF2-40B4-BE49-F238E27FC236}">
                    <a16:creationId xmlns:a16="http://schemas.microsoft.com/office/drawing/2014/main" id="{175EA0BF-15B2-8129-A0AE-404A63753338}"/>
                  </a:ext>
                </a:extLst>
              </p:cNvPr>
              <p:cNvSpPr/>
              <p:nvPr/>
            </p:nvSpPr>
            <p:spPr>
              <a:xfrm>
                <a:off x="34311413" y="1584260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0" name="任意多边形: 形状 4759">
                <a:extLst>
                  <a:ext uri="{FF2B5EF4-FFF2-40B4-BE49-F238E27FC236}">
                    <a16:creationId xmlns:a16="http://schemas.microsoft.com/office/drawing/2014/main" id="{99760716-4802-4154-9722-D99EDFED029B}"/>
                  </a:ext>
                </a:extLst>
              </p:cNvPr>
              <p:cNvSpPr/>
              <p:nvPr/>
            </p:nvSpPr>
            <p:spPr>
              <a:xfrm>
                <a:off x="34339988" y="15842605"/>
                <a:ext cx="9525" cy="66675"/>
              </a:xfrm>
              <a:custGeom>
                <a:avLst/>
                <a:gdLst>
                  <a:gd name="connsiteX0" fmla="*/ -3402 w 9525"/>
                  <a:gd name="connsiteY0" fmla="*/ -1302 h 66675"/>
                  <a:gd name="connsiteX1" fmla="*/ -3402 w 9525"/>
                  <a:gd name="connsiteY1" fmla="*/ 65373 h 66675"/>
                </a:gdLst>
                <a:ahLst/>
                <a:cxnLst>
                  <a:cxn ang="0">
                    <a:pos x="connsiteX0" y="connsiteY0"/>
                  </a:cxn>
                  <a:cxn ang="0">
                    <a:pos x="connsiteX1" y="connsiteY1"/>
                  </a:cxn>
                </a:cxnLst>
                <a:rect l="l" t="t" r="r" b="b"/>
                <a:pathLst>
                  <a:path w="9525" h="66675">
                    <a:moveTo>
                      <a:pt x="-3402" y="-1302"/>
                    </a:moveTo>
                    <a:lnTo>
                      <a:pt x="-3402" y="6537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1" name="任意多边形: 形状 4760">
                <a:extLst>
                  <a:ext uri="{FF2B5EF4-FFF2-40B4-BE49-F238E27FC236}">
                    <a16:creationId xmlns:a16="http://schemas.microsoft.com/office/drawing/2014/main" id="{075D4299-DDF3-BE34-5BEA-488EAAA80E58}"/>
                  </a:ext>
                </a:extLst>
              </p:cNvPr>
              <p:cNvSpPr/>
              <p:nvPr/>
            </p:nvSpPr>
            <p:spPr>
              <a:xfrm>
                <a:off x="34235213" y="15909280"/>
                <a:ext cx="209550" cy="85725"/>
              </a:xfrm>
              <a:custGeom>
                <a:avLst/>
                <a:gdLst>
                  <a:gd name="connsiteX0" fmla="*/ -3402 w 209550"/>
                  <a:gd name="connsiteY0" fmla="*/ -1302 h 85725"/>
                  <a:gd name="connsiteX1" fmla="*/ 206148 w 209550"/>
                  <a:gd name="connsiteY1" fmla="*/ -1302 h 85725"/>
                  <a:gd name="connsiteX2" fmla="*/ 206148 w 209550"/>
                  <a:gd name="connsiteY2" fmla="*/ 84423 h 85725"/>
                  <a:gd name="connsiteX3" fmla="*/ -3402 w 209550"/>
                  <a:gd name="connsiteY3" fmla="*/ 84423 h 85725"/>
                </a:gdLst>
                <a:ahLst/>
                <a:cxnLst>
                  <a:cxn ang="0">
                    <a:pos x="connsiteX0" y="connsiteY0"/>
                  </a:cxn>
                  <a:cxn ang="0">
                    <a:pos x="connsiteX1" y="connsiteY1"/>
                  </a:cxn>
                  <a:cxn ang="0">
                    <a:pos x="connsiteX2" y="connsiteY2"/>
                  </a:cxn>
                  <a:cxn ang="0">
                    <a:pos x="connsiteX3" y="connsiteY3"/>
                  </a:cxn>
                </a:cxnLst>
                <a:rect l="l" t="t" r="r" b="b"/>
                <a:pathLst>
                  <a:path w="209550" h="85725">
                    <a:moveTo>
                      <a:pt x="-3402" y="-1302"/>
                    </a:moveTo>
                    <a:lnTo>
                      <a:pt x="206148" y="-1302"/>
                    </a:lnTo>
                    <a:lnTo>
                      <a:pt x="206148" y="84423"/>
                    </a:lnTo>
                    <a:lnTo>
                      <a:pt x="-3402" y="8442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2" name="任意多边形: 形状 4761">
                <a:extLst>
                  <a:ext uri="{FF2B5EF4-FFF2-40B4-BE49-F238E27FC236}">
                    <a16:creationId xmlns:a16="http://schemas.microsoft.com/office/drawing/2014/main" id="{D76A6EE3-DE06-D1B9-6A65-1FB383958E4D}"/>
                  </a:ext>
                </a:extLst>
              </p:cNvPr>
              <p:cNvSpPr/>
              <p:nvPr/>
            </p:nvSpPr>
            <p:spPr>
              <a:xfrm>
                <a:off x="34235213" y="15909280"/>
                <a:ext cx="209550" cy="85725"/>
              </a:xfrm>
              <a:custGeom>
                <a:avLst/>
                <a:gdLst>
                  <a:gd name="connsiteX0" fmla="*/ -3402 w 209550"/>
                  <a:gd name="connsiteY0" fmla="*/ -1302 h 85725"/>
                  <a:gd name="connsiteX1" fmla="*/ 206148 w 209550"/>
                  <a:gd name="connsiteY1" fmla="*/ -1302 h 85725"/>
                  <a:gd name="connsiteX2" fmla="*/ 206148 w 209550"/>
                  <a:gd name="connsiteY2" fmla="*/ 84423 h 85725"/>
                  <a:gd name="connsiteX3" fmla="*/ -3402 w 209550"/>
                  <a:gd name="connsiteY3" fmla="*/ 84423 h 85725"/>
                </a:gdLst>
                <a:ahLst/>
                <a:cxnLst>
                  <a:cxn ang="0">
                    <a:pos x="connsiteX0" y="connsiteY0"/>
                  </a:cxn>
                  <a:cxn ang="0">
                    <a:pos x="connsiteX1" y="connsiteY1"/>
                  </a:cxn>
                  <a:cxn ang="0">
                    <a:pos x="connsiteX2" y="connsiteY2"/>
                  </a:cxn>
                  <a:cxn ang="0">
                    <a:pos x="connsiteX3" y="connsiteY3"/>
                  </a:cxn>
                </a:cxnLst>
                <a:rect l="l" t="t" r="r" b="b"/>
                <a:pathLst>
                  <a:path w="209550" h="85725">
                    <a:moveTo>
                      <a:pt x="-3402" y="-1302"/>
                    </a:moveTo>
                    <a:lnTo>
                      <a:pt x="206148" y="-1302"/>
                    </a:lnTo>
                    <a:lnTo>
                      <a:pt x="206148" y="84423"/>
                    </a:lnTo>
                    <a:lnTo>
                      <a:pt x="-3402" y="8442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3" name="任意多边形: 形状 4762">
                <a:extLst>
                  <a:ext uri="{FF2B5EF4-FFF2-40B4-BE49-F238E27FC236}">
                    <a16:creationId xmlns:a16="http://schemas.microsoft.com/office/drawing/2014/main" id="{25ECE57D-4020-F7D1-9E68-4BF0EECBEE7A}"/>
                  </a:ext>
                </a:extLst>
              </p:cNvPr>
              <p:cNvSpPr/>
              <p:nvPr/>
            </p:nvSpPr>
            <p:spPr>
              <a:xfrm>
                <a:off x="34235213" y="159092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4" name="任意多边形: 形状 4763">
                <a:extLst>
                  <a:ext uri="{FF2B5EF4-FFF2-40B4-BE49-F238E27FC236}">
                    <a16:creationId xmlns:a16="http://schemas.microsoft.com/office/drawing/2014/main" id="{4FB344F0-D36C-21D5-75AF-7F9F8787062F}"/>
                  </a:ext>
                </a:extLst>
              </p:cNvPr>
              <p:cNvSpPr/>
              <p:nvPr/>
            </p:nvSpPr>
            <p:spPr>
              <a:xfrm>
                <a:off x="34235213" y="159950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5" name="任意多边形: 形状 4764">
                <a:extLst>
                  <a:ext uri="{FF2B5EF4-FFF2-40B4-BE49-F238E27FC236}">
                    <a16:creationId xmlns:a16="http://schemas.microsoft.com/office/drawing/2014/main" id="{A9436E59-9AA2-8813-077A-F4493C554950}"/>
                  </a:ext>
                </a:extLst>
              </p:cNvPr>
              <p:cNvSpPr/>
              <p:nvPr/>
            </p:nvSpPr>
            <p:spPr>
              <a:xfrm>
                <a:off x="34235213" y="15975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6" name="任意多边形: 形状 4765">
                <a:extLst>
                  <a:ext uri="{FF2B5EF4-FFF2-40B4-BE49-F238E27FC236}">
                    <a16:creationId xmlns:a16="http://schemas.microsoft.com/office/drawing/2014/main" id="{1605A444-0FDC-9F0D-1FAD-25710C4FBE7F}"/>
                  </a:ext>
                </a:extLst>
              </p:cNvPr>
              <p:cNvSpPr/>
              <p:nvPr/>
            </p:nvSpPr>
            <p:spPr>
              <a:xfrm>
                <a:off x="34301888" y="158997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7" name="任意多边形: 形状 4766">
                <a:extLst>
                  <a:ext uri="{FF2B5EF4-FFF2-40B4-BE49-F238E27FC236}">
                    <a16:creationId xmlns:a16="http://schemas.microsoft.com/office/drawing/2014/main" id="{02BEC604-9328-0F23-96DF-10286924DCF0}"/>
                  </a:ext>
                </a:extLst>
              </p:cNvPr>
              <p:cNvSpPr/>
              <p:nvPr/>
            </p:nvSpPr>
            <p:spPr>
              <a:xfrm>
                <a:off x="34301888" y="158997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8" name="任意多边形: 形状 4767">
                <a:extLst>
                  <a:ext uri="{FF2B5EF4-FFF2-40B4-BE49-F238E27FC236}">
                    <a16:creationId xmlns:a16="http://schemas.microsoft.com/office/drawing/2014/main" id="{AF24A283-3EE3-02FB-9B8C-9C8352473E2E}"/>
                  </a:ext>
                </a:extLst>
              </p:cNvPr>
              <p:cNvSpPr/>
              <p:nvPr/>
            </p:nvSpPr>
            <p:spPr>
              <a:xfrm>
                <a:off x="35225813" y="150139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69" name="任意多边形: 形状 4768">
                <a:extLst>
                  <a:ext uri="{FF2B5EF4-FFF2-40B4-BE49-F238E27FC236}">
                    <a16:creationId xmlns:a16="http://schemas.microsoft.com/office/drawing/2014/main" id="{64BA8841-1F3E-65D0-5B06-DB8C7806338A}"/>
                  </a:ext>
                </a:extLst>
              </p:cNvPr>
              <p:cNvSpPr/>
              <p:nvPr/>
            </p:nvSpPr>
            <p:spPr>
              <a:xfrm>
                <a:off x="35254388" y="14975830"/>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0" name="任意多边形: 形状 4769">
                <a:extLst>
                  <a:ext uri="{FF2B5EF4-FFF2-40B4-BE49-F238E27FC236}">
                    <a16:creationId xmlns:a16="http://schemas.microsoft.com/office/drawing/2014/main" id="{3222B466-35A1-B052-E82D-223F1E74903C}"/>
                  </a:ext>
                </a:extLst>
              </p:cNvPr>
              <p:cNvSpPr/>
              <p:nvPr/>
            </p:nvSpPr>
            <p:spPr>
              <a:xfrm>
                <a:off x="35225813" y="147281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1" name="任意多边形: 形状 4770">
                <a:extLst>
                  <a:ext uri="{FF2B5EF4-FFF2-40B4-BE49-F238E27FC236}">
                    <a16:creationId xmlns:a16="http://schemas.microsoft.com/office/drawing/2014/main" id="{AD3C933C-FF06-06DD-8075-593B338C4C16}"/>
                  </a:ext>
                </a:extLst>
              </p:cNvPr>
              <p:cNvSpPr/>
              <p:nvPr/>
            </p:nvSpPr>
            <p:spPr>
              <a:xfrm>
                <a:off x="35254388" y="14728180"/>
                <a:ext cx="9525" cy="104775"/>
              </a:xfrm>
              <a:custGeom>
                <a:avLst/>
                <a:gdLst>
                  <a:gd name="connsiteX0" fmla="*/ -3402 w 9525"/>
                  <a:gd name="connsiteY0" fmla="*/ -1302 h 104775"/>
                  <a:gd name="connsiteX1" fmla="*/ -3402 w 9525"/>
                  <a:gd name="connsiteY1" fmla="*/ 103473 h 104775"/>
                </a:gdLst>
                <a:ahLst/>
                <a:cxnLst>
                  <a:cxn ang="0">
                    <a:pos x="connsiteX0" y="connsiteY0"/>
                  </a:cxn>
                  <a:cxn ang="0">
                    <a:pos x="connsiteX1" y="connsiteY1"/>
                  </a:cxn>
                </a:cxnLst>
                <a:rect l="l" t="t" r="r" b="b"/>
                <a:pathLst>
                  <a:path w="9525" h="104775">
                    <a:moveTo>
                      <a:pt x="-3402" y="-1302"/>
                    </a:moveTo>
                    <a:lnTo>
                      <a:pt x="-3402" y="10347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2" name="任意多边形: 形状 4771">
                <a:extLst>
                  <a:ext uri="{FF2B5EF4-FFF2-40B4-BE49-F238E27FC236}">
                    <a16:creationId xmlns:a16="http://schemas.microsoft.com/office/drawing/2014/main" id="{8BDE5102-73E5-D874-CC74-2DEEE0877A83}"/>
                  </a:ext>
                </a:extLst>
              </p:cNvPr>
              <p:cNvSpPr/>
              <p:nvPr/>
            </p:nvSpPr>
            <p:spPr>
              <a:xfrm>
                <a:off x="35149613" y="148329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3" name="任意多边形: 形状 4772">
                <a:extLst>
                  <a:ext uri="{FF2B5EF4-FFF2-40B4-BE49-F238E27FC236}">
                    <a16:creationId xmlns:a16="http://schemas.microsoft.com/office/drawing/2014/main" id="{9495A7EB-0085-90B7-0C1C-E5CA9A201681}"/>
                  </a:ext>
                </a:extLst>
              </p:cNvPr>
              <p:cNvSpPr/>
              <p:nvPr/>
            </p:nvSpPr>
            <p:spPr>
              <a:xfrm>
                <a:off x="35149613" y="148329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4" name="任意多边形: 形状 4773">
                <a:extLst>
                  <a:ext uri="{FF2B5EF4-FFF2-40B4-BE49-F238E27FC236}">
                    <a16:creationId xmlns:a16="http://schemas.microsoft.com/office/drawing/2014/main" id="{8771AC78-FC69-8182-9552-C81D82642595}"/>
                  </a:ext>
                </a:extLst>
              </p:cNvPr>
              <p:cNvSpPr/>
              <p:nvPr/>
            </p:nvSpPr>
            <p:spPr>
              <a:xfrm>
                <a:off x="35149613" y="14832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5" name="任意多边形: 形状 4774">
                <a:extLst>
                  <a:ext uri="{FF2B5EF4-FFF2-40B4-BE49-F238E27FC236}">
                    <a16:creationId xmlns:a16="http://schemas.microsoft.com/office/drawing/2014/main" id="{645BE3E9-C372-6D05-59B2-5388C0E0B0A8}"/>
                  </a:ext>
                </a:extLst>
              </p:cNvPr>
              <p:cNvSpPr/>
              <p:nvPr/>
            </p:nvSpPr>
            <p:spPr>
              <a:xfrm>
                <a:off x="35149613" y="149758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6" name="任意多边形: 形状 4775">
                <a:extLst>
                  <a:ext uri="{FF2B5EF4-FFF2-40B4-BE49-F238E27FC236}">
                    <a16:creationId xmlns:a16="http://schemas.microsoft.com/office/drawing/2014/main" id="{B1D48D76-9841-AF50-CF0C-8CF2DE3049E2}"/>
                  </a:ext>
                </a:extLst>
              </p:cNvPr>
              <p:cNvSpPr/>
              <p:nvPr/>
            </p:nvSpPr>
            <p:spPr>
              <a:xfrm>
                <a:off x="35149613" y="149472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7" name="任意多边形: 形状 4776">
                <a:extLst>
                  <a:ext uri="{FF2B5EF4-FFF2-40B4-BE49-F238E27FC236}">
                    <a16:creationId xmlns:a16="http://schemas.microsoft.com/office/drawing/2014/main" id="{C044C232-2E19-595B-8EB3-FCA010A1F987}"/>
                  </a:ext>
                </a:extLst>
              </p:cNvPr>
              <p:cNvSpPr/>
              <p:nvPr/>
            </p:nvSpPr>
            <p:spPr>
              <a:xfrm>
                <a:off x="35216288" y="148615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8" name="任意多边形: 形状 4777">
                <a:extLst>
                  <a:ext uri="{FF2B5EF4-FFF2-40B4-BE49-F238E27FC236}">
                    <a16:creationId xmlns:a16="http://schemas.microsoft.com/office/drawing/2014/main" id="{AA7A982D-3FA1-F9FC-BA36-B421AF3C8779}"/>
                  </a:ext>
                </a:extLst>
              </p:cNvPr>
              <p:cNvSpPr/>
              <p:nvPr/>
            </p:nvSpPr>
            <p:spPr>
              <a:xfrm>
                <a:off x="35216288" y="148615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79" name="任意多边形: 形状 4778">
                <a:extLst>
                  <a:ext uri="{FF2B5EF4-FFF2-40B4-BE49-F238E27FC236}">
                    <a16:creationId xmlns:a16="http://schemas.microsoft.com/office/drawing/2014/main" id="{2CC26CD1-977D-F7B9-BF94-5C205E2A8742}"/>
                  </a:ext>
                </a:extLst>
              </p:cNvPr>
              <p:cNvSpPr/>
              <p:nvPr/>
            </p:nvSpPr>
            <p:spPr>
              <a:xfrm>
                <a:off x="36130688" y="144995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0" name="任意多边形: 形状 4779">
                <a:extLst>
                  <a:ext uri="{FF2B5EF4-FFF2-40B4-BE49-F238E27FC236}">
                    <a16:creationId xmlns:a16="http://schemas.microsoft.com/office/drawing/2014/main" id="{5158C2E1-49CA-B96F-AEA1-6CEFCD231E69}"/>
                  </a:ext>
                </a:extLst>
              </p:cNvPr>
              <p:cNvSpPr/>
              <p:nvPr/>
            </p:nvSpPr>
            <p:spPr>
              <a:xfrm>
                <a:off x="36159263" y="14480530"/>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1" name="任意多边形: 形状 4780">
                <a:extLst>
                  <a:ext uri="{FF2B5EF4-FFF2-40B4-BE49-F238E27FC236}">
                    <a16:creationId xmlns:a16="http://schemas.microsoft.com/office/drawing/2014/main" id="{DF6ED54B-7665-0997-A4FD-78CED00123BF}"/>
                  </a:ext>
                </a:extLst>
              </p:cNvPr>
              <p:cNvSpPr/>
              <p:nvPr/>
            </p:nvSpPr>
            <p:spPr>
              <a:xfrm>
                <a:off x="36130688" y="140423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2" name="任意多边形: 形状 4781">
                <a:extLst>
                  <a:ext uri="{FF2B5EF4-FFF2-40B4-BE49-F238E27FC236}">
                    <a16:creationId xmlns:a16="http://schemas.microsoft.com/office/drawing/2014/main" id="{1EDE10A9-45BF-5B4B-F50E-135DD9E1572A}"/>
                  </a:ext>
                </a:extLst>
              </p:cNvPr>
              <p:cNvSpPr/>
              <p:nvPr/>
            </p:nvSpPr>
            <p:spPr>
              <a:xfrm>
                <a:off x="36159263" y="14042380"/>
                <a:ext cx="9525" cy="209550"/>
              </a:xfrm>
              <a:custGeom>
                <a:avLst/>
                <a:gdLst>
                  <a:gd name="connsiteX0" fmla="*/ -3402 w 9525"/>
                  <a:gd name="connsiteY0" fmla="*/ -1302 h 209550"/>
                  <a:gd name="connsiteX1" fmla="*/ -3402 w 9525"/>
                  <a:gd name="connsiteY1" fmla="*/ 208248 h 209550"/>
                </a:gdLst>
                <a:ahLst/>
                <a:cxnLst>
                  <a:cxn ang="0">
                    <a:pos x="connsiteX0" y="connsiteY0"/>
                  </a:cxn>
                  <a:cxn ang="0">
                    <a:pos x="connsiteX1" y="connsiteY1"/>
                  </a:cxn>
                </a:cxnLst>
                <a:rect l="l" t="t" r="r" b="b"/>
                <a:pathLst>
                  <a:path w="9525" h="209550">
                    <a:moveTo>
                      <a:pt x="-3402" y="-1302"/>
                    </a:moveTo>
                    <a:lnTo>
                      <a:pt x="-3402" y="2082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3" name="任意多边形: 形状 4782">
                <a:extLst>
                  <a:ext uri="{FF2B5EF4-FFF2-40B4-BE49-F238E27FC236}">
                    <a16:creationId xmlns:a16="http://schemas.microsoft.com/office/drawing/2014/main" id="{109547EA-97FD-D78A-7787-15170CD484B0}"/>
                  </a:ext>
                </a:extLst>
              </p:cNvPr>
              <p:cNvSpPr/>
              <p:nvPr/>
            </p:nvSpPr>
            <p:spPr>
              <a:xfrm>
                <a:off x="36054488" y="14251930"/>
                <a:ext cx="209550" cy="228600"/>
              </a:xfrm>
              <a:custGeom>
                <a:avLst/>
                <a:gdLst>
                  <a:gd name="connsiteX0" fmla="*/ -3402 w 209550"/>
                  <a:gd name="connsiteY0" fmla="*/ -1302 h 228600"/>
                  <a:gd name="connsiteX1" fmla="*/ 206148 w 209550"/>
                  <a:gd name="connsiteY1" fmla="*/ -1302 h 228600"/>
                  <a:gd name="connsiteX2" fmla="*/ 206148 w 209550"/>
                  <a:gd name="connsiteY2" fmla="*/ 227298 h 228600"/>
                  <a:gd name="connsiteX3" fmla="*/ -3402 w 209550"/>
                  <a:gd name="connsiteY3" fmla="*/ 227298 h 228600"/>
                </a:gdLst>
                <a:ahLst/>
                <a:cxnLst>
                  <a:cxn ang="0">
                    <a:pos x="connsiteX0" y="connsiteY0"/>
                  </a:cxn>
                  <a:cxn ang="0">
                    <a:pos x="connsiteX1" y="connsiteY1"/>
                  </a:cxn>
                  <a:cxn ang="0">
                    <a:pos x="connsiteX2" y="connsiteY2"/>
                  </a:cxn>
                  <a:cxn ang="0">
                    <a:pos x="connsiteX3" y="connsiteY3"/>
                  </a:cxn>
                </a:cxnLst>
                <a:rect l="l" t="t" r="r" b="b"/>
                <a:pathLst>
                  <a:path w="209550" h="228600">
                    <a:moveTo>
                      <a:pt x="-3402" y="-1302"/>
                    </a:moveTo>
                    <a:lnTo>
                      <a:pt x="206148" y="-1302"/>
                    </a:lnTo>
                    <a:lnTo>
                      <a:pt x="206148" y="227298"/>
                    </a:lnTo>
                    <a:lnTo>
                      <a:pt x="-3402" y="22729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4" name="任意多边形: 形状 4783">
                <a:extLst>
                  <a:ext uri="{FF2B5EF4-FFF2-40B4-BE49-F238E27FC236}">
                    <a16:creationId xmlns:a16="http://schemas.microsoft.com/office/drawing/2014/main" id="{011F0873-495D-47FC-F0EB-25B9982DDD18}"/>
                  </a:ext>
                </a:extLst>
              </p:cNvPr>
              <p:cNvSpPr/>
              <p:nvPr/>
            </p:nvSpPr>
            <p:spPr>
              <a:xfrm>
                <a:off x="36054488" y="14251930"/>
                <a:ext cx="209550" cy="228600"/>
              </a:xfrm>
              <a:custGeom>
                <a:avLst/>
                <a:gdLst>
                  <a:gd name="connsiteX0" fmla="*/ -3402 w 209550"/>
                  <a:gd name="connsiteY0" fmla="*/ -1302 h 228600"/>
                  <a:gd name="connsiteX1" fmla="*/ 206148 w 209550"/>
                  <a:gd name="connsiteY1" fmla="*/ -1302 h 228600"/>
                  <a:gd name="connsiteX2" fmla="*/ 206148 w 209550"/>
                  <a:gd name="connsiteY2" fmla="*/ 227298 h 228600"/>
                  <a:gd name="connsiteX3" fmla="*/ -3402 w 209550"/>
                  <a:gd name="connsiteY3" fmla="*/ 227298 h 228600"/>
                </a:gdLst>
                <a:ahLst/>
                <a:cxnLst>
                  <a:cxn ang="0">
                    <a:pos x="connsiteX0" y="connsiteY0"/>
                  </a:cxn>
                  <a:cxn ang="0">
                    <a:pos x="connsiteX1" y="connsiteY1"/>
                  </a:cxn>
                  <a:cxn ang="0">
                    <a:pos x="connsiteX2" y="connsiteY2"/>
                  </a:cxn>
                  <a:cxn ang="0">
                    <a:pos x="connsiteX3" y="connsiteY3"/>
                  </a:cxn>
                </a:cxnLst>
                <a:rect l="l" t="t" r="r" b="b"/>
                <a:pathLst>
                  <a:path w="209550" h="228600">
                    <a:moveTo>
                      <a:pt x="-3402" y="-1302"/>
                    </a:moveTo>
                    <a:lnTo>
                      <a:pt x="206148" y="-1302"/>
                    </a:lnTo>
                    <a:lnTo>
                      <a:pt x="206148" y="227298"/>
                    </a:lnTo>
                    <a:lnTo>
                      <a:pt x="-3402" y="22729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5" name="任意多边形: 形状 4784">
                <a:extLst>
                  <a:ext uri="{FF2B5EF4-FFF2-40B4-BE49-F238E27FC236}">
                    <a16:creationId xmlns:a16="http://schemas.microsoft.com/office/drawing/2014/main" id="{2DD92B63-9AE0-2B16-167C-DEF7C2FD37E7}"/>
                  </a:ext>
                </a:extLst>
              </p:cNvPr>
              <p:cNvSpPr/>
              <p:nvPr/>
            </p:nvSpPr>
            <p:spPr>
              <a:xfrm>
                <a:off x="36054488" y="142519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6" name="任意多边形: 形状 4785">
                <a:extLst>
                  <a:ext uri="{FF2B5EF4-FFF2-40B4-BE49-F238E27FC236}">
                    <a16:creationId xmlns:a16="http://schemas.microsoft.com/office/drawing/2014/main" id="{7CB67C29-C5CA-E167-4307-DF39498CF02F}"/>
                  </a:ext>
                </a:extLst>
              </p:cNvPr>
              <p:cNvSpPr/>
              <p:nvPr/>
            </p:nvSpPr>
            <p:spPr>
              <a:xfrm>
                <a:off x="36054488" y="144805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7" name="任意多边形: 形状 4786">
                <a:extLst>
                  <a:ext uri="{FF2B5EF4-FFF2-40B4-BE49-F238E27FC236}">
                    <a16:creationId xmlns:a16="http://schemas.microsoft.com/office/drawing/2014/main" id="{7654D6D0-F4A3-51F8-21B7-89DB5775C8A1}"/>
                  </a:ext>
                </a:extLst>
              </p:cNvPr>
              <p:cNvSpPr/>
              <p:nvPr/>
            </p:nvSpPr>
            <p:spPr>
              <a:xfrm>
                <a:off x="36054488" y="144614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8" name="任意多边形: 形状 4787">
                <a:extLst>
                  <a:ext uri="{FF2B5EF4-FFF2-40B4-BE49-F238E27FC236}">
                    <a16:creationId xmlns:a16="http://schemas.microsoft.com/office/drawing/2014/main" id="{FE9A3009-B3ED-DDE0-311B-189E54D36EAA}"/>
                  </a:ext>
                </a:extLst>
              </p:cNvPr>
              <p:cNvSpPr/>
              <p:nvPr/>
            </p:nvSpPr>
            <p:spPr>
              <a:xfrm>
                <a:off x="36121163" y="142900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89" name="任意多边形: 形状 4788">
                <a:extLst>
                  <a:ext uri="{FF2B5EF4-FFF2-40B4-BE49-F238E27FC236}">
                    <a16:creationId xmlns:a16="http://schemas.microsoft.com/office/drawing/2014/main" id="{85ECA69B-96C2-3F0B-1D8F-9616884883A1}"/>
                  </a:ext>
                </a:extLst>
              </p:cNvPr>
              <p:cNvSpPr/>
              <p:nvPr/>
            </p:nvSpPr>
            <p:spPr>
              <a:xfrm>
                <a:off x="36121163" y="142900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0" name="任意多边形: 形状 4789">
                <a:extLst>
                  <a:ext uri="{FF2B5EF4-FFF2-40B4-BE49-F238E27FC236}">
                    <a16:creationId xmlns:a16="http://schemas.microsoft.com/office/drawing/2014/main" id="{0D6B7DBC-59F0-7206-8B87-A715BB47EFD0}"/>
                  </a:ext>
                </a:extLst>
              </p:cNvPr>
              <p:cNvSpPr/>
              <p:nvPr/>
            </p:nvSpPr>
            <p:spPr>
              <a:xfrm>
                <a:off x="37035563" y="138709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1" name="任意多边形: 形状 4790">
                <a:extLst>
                  <a:ext uri="{FF2B5EF4-FFF2-40B4-BE49-F238E27FC236}">
                    <a16:creationId xmlns:a16="http://schemas.microsoft.com/office/drawing/2014/main" id="{D12706B1-8580-E6D9-FEB1-BB2C959927BD}"/>
                  </a:ext>
                </a:extLst>
              </p:cNvPr>
              <p:cNvSpPr/>
              <p:nvPr/>
            </p:nvSpPr>
            <p:spPr>
              <a:xfrm>
                <a:off x="37064138" y="13661380"/>
                <a:ext cx="9525" cy="209550"/>
              </a:xfrm>
              <a:custGeom>
                <a:avLst/>
                <a:gdLst>
                  <a:gd name="connsiteX0" fmla="*/ -3402 w 9525"/>
                  <a:gd name="connsiteY0" fmla="*/ -1302 h 209550"/>
                  <a:gd name="connsiteX1" fmla="*/ -3402 w 9525"/>
                  <a:gd name="connsiteY1" fmla="*/ 208248 h 209550"/>
                </a:gdLst>
                <a:ahLst/>
                <a:cxnLst>
                  <a:cxn ang="0">
                    <a:pos x="connsiteX0" y="connsiteY0"/>
                  </a:cxn>
                  <a:cxn ang="0">
                    <a:pos x="connsiteX1" y="connsiteY1"/>
                  </a:cxn>
                </a:cxnLst>
                <a:rect l="l" t="t" r="r" b="b"/>
                <a:pathLst>
                  <a:path w="9525" h="209550">
                    <a:moveTo>
                      <a:pt x="-3402" y="-1302"/>
                    </a:moveTo>
                    <a:lnTo>
                      <a:pt x="-3402" y="2082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2" name="任意多边形: 形状 4791">
                <a:extLst>
                  <a:ext uri="{FF2B5EF4-FFF2-40B4-BE49-F238E27FC236}">
                    <a16:creationId xmlns:a16="http://schemas.microsoft.com/office/drawing/2014/main" id="{D4FBF833-AEF7-14F9-89B1-9033237A0874}"/>
                  </a:ext>
                </a:extLst>
              </p:cNvPr>
              <p:cNvSpPr/>
              <p:nvPr/>
            </p:nvSpPr>
            <p:spPr>
              <a:xfrm>
                <a:off x="37035563" y="132803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3" name="任意多边形: 形状 4792">
                <a:extLst>
                  <a:ext uri="{FF2B5EF4-FFF2-40B4-BE49-F238E27FC236}">
                    <a16:creationId xmlns:a16="http://schemas.microsoft.com/office/drawing/2014/main" id="{C6414AA2-45A7-231F-CCBD-CA072FA3203E}"/>
                  </a:ext>
                </a:extLst>
              </p:cNvPr>
              <p:cNvSpPr/>
              <p:nvPr/>
            </p:nvSpPr>
            <p:spPr>
              <a:xfrm>
                <a:off x="37064138" y="13280380"/>
                <a:ext cx="9525" cy="85725"/>
              </a:xfrm>
              <a:custGeom>
                <a:avLst/>
                <a:gdLst>
                  <a:gd name="connsiteX0" fmla="*/ -3402 w 9525"/>
                  <a:gd name="connsiteY0" fmla="*/ -1302 h 85725"/>
                  <a:gd name="connsiteX1" fmla="*/ -3402 w 9525"/>
                  <a:gd name="connsiteY1" fmla="*/ 84423 h 85725"/>
                </a:gdLst>
                <a:ahLst/>
                <a:cxnLst>
                  <a:cxn ang="0">
                    <a:pos x="connsiteX0" y="connsiteY0"/>
                  </a:cxn>
                  <a:cxn ang="0">
                    <a:pos x="connsiteX1" y="connsiteY1"/>
                  </a:cxn>
                </a:cxnLst>
                <a:rect l="l" t="t" r="r" b="b"/>
                <a:pathLst>
                  <a:path w="9525" h="85725">
                    <a:moveTo>
                      <a:pt x="-3402" y="-1302"/>
                    </a:moveTo>
                    <a:lnTo>
                      <a:pt x="-3402" y="844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4" name="任意多边形: 形状 4793">
                <a:extLst>
                  <a:ext uri="{FF2B5EF4-FFF2-40B4-BE49-F238E27FC236}">
                    <a16:creationId xmlns:a16="http://schemas.microsoft.com/office/drawing/2014/main" id="{6BD9ED3D-D0CB-E65E-51C8-183489AB7456}"/>
                  </a:ext>
                </a:extLst>
              </p:cNvPr>
              <p:cNvSpPr/>
              <p:nvPr/>
            </p:nvSpPr>
            <p:spPr>
              <a:xfrm>
                <a:off x="36959363" y="13366105"/>
                <a:ext cx="209550" cy="295275"/>
              </a:xfrm>
              <a:custGeom>
                <a:avLst/>
                <a:gdLst>
                  <a:gd name="connsiteX0" fmla="*/ -3402 w 209550"/>
                  <a:gd name="connsiteY0" fmla="*/ -1302 h 295275"/>
                  <a:gd name="connsiteX1" fmla="*/ 206148 w 209550"/>
                  <a:gd name="connsiteY1" fmla="*/ -1302 h 295275"/>
                  <a:gd name="connsiteX2" fmla="*/ 206148 w 209550"/>
                  <a:gd name="connsiteY2" fmla="*/ 293973 h 295275"/>
                  <a:gd name="connsiteX3" fmla="*/ -3402 w 209550"/>
                  <a:gd name="connsiteY3" fmla="*/ 293973 h 295275"/>
                </a:gdLst>
                <a:ahLst/>
                <a:cxnLst>
                  <a:cxn ang="0">
                    <a:pos x="connsiteX0" y="connsiteY0"/>
                  </a:cxn>
                  <a:cxn ang="0">
                    <a:pos x="connsiteX1" y="connsiteY1"/>
                  </a:cxn>
                  <a:cxn ang="0">
                    <a:pos x="connsiteX2" y="connsiteY2"/>
                  </a:cxn>
                  <a:cxn ang="0">
                    <a:pos x="connsiteX3" y="connsiteY3"/>
                  </a:cxn>
                </a:cxnLst>
                <a:rect l="l" t="t" r="r" b="b"/>
                <a:pathLst>
                  <a:path w="209550" h="295275">
                    <a:moveTo>
                      <a:pt x="-3402" y="-1302"/>
                    </a:moveTo>
                    <a:lnTo>
                      <a:pt x="206148" y="-1302"/>
                    </a:lnTo>
                    <a:lnTo>
                      <a:pt x="206148" y="293973"/>
                    </a:lnTo>
                    <a:lnTo>
                      <a:pt x="-3402" y="29397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5" name="任意多边形: 形状 4794">
                <a:extLst>
                  <a:ext uri="{FF2B5EF4-FFF2-40B4-BE49-F238E27FC236}">
                    <a16:creationId xmlns:a16="http://schemas.microsoft.com/office/drawing/2014/main" id="{733FE7DF-D370-0CBC-80AD-95A5D6D76619}"/>
                  </a:ext>
                </a:extLst>
              </p:cNvPr>
              <p:cNvSpPr/>
              <p:nvPr/>
            </p:nvSpPr>
            <p:spPr>
              <a:xfrm>
                <a:off x="36959363" y="13366105"/>
                <a:ext cx="209550" cy="295275"/>
              </a:xfrm>
              <a:custGeom>
                <a:avLst/>
                <a:gdLst>
                  <a:gd name="connsiteX0" fmla="*/ -3402 w 209550"/>
                  <a:gd name="connsiteY0" fmla="*/ -1302 h 295275"/>
                  <a:gd name="connsiteX1" fmla="*/ 206148 w 209550"/>
                  <a:gd name="connsiteY1" fmla="*/ -1302 h 295275"/>
                  <a:gd name="connsiteX2" fmla="*/ 206148 w 209550"/>
                  <a:gd name="connsiteY2" fmla="*/ 293973 h 295275"/>
                  <a:gd name="connsiteX3" fmla="*/ -3402 w 209550"/>
                  <a:gd name="connsiteY3" fmla="*/ 293973 h 295275"/>
                </a:gdLst>
                <a:ahLst/>
                <a:cxnLst>
                  <a:cxn ang="0">
                    <a:pos x="connsiteX0" y="connsiteY0"/>
                  </a:cxn>
                  <a:cxn ang="0">
                    <a:pos x="connsiteX1" y="connsiteY1"/>
                  </a:cxn>
                  <a:cxn ang="0">
                    <a:pos x="connsiteX2" y="connsiteY2"/>
                  </a:cxn>
                  <a:cxn ang="0">
                    <a:pos x="connsiteX3" y="connsiteY3"/>
                  </a:cxn>
                </a:cxnLst>
                <a:rect l="l" t="t" r="r" b="b"/>
                <a:pathLst>
                  <a:path w="209550" h="295275">
                    <a:moveTo>
                      <a:pt x="-3402" y="-1302"/>
                    </a:moveTo>
                    <a:lnTo>
                      <a:pt x="206148" y="-1302"/>
                    </a:lnTo>
                    <a:lnTo>
                      <a:pt x="206148" y="293973"/>
                    </a:lnTo>
                    <a:lnTo>
                      <a:pt x="-3402" y="29397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6" name="任意多边形: 形状 4795">
                <a:extLst>
                  <a:ext uri="{FF2B5EF4-FFF2-40B4-BE49-F238E27FC236}">
                    <a16:creationId xmlns:a16="http://schemas.microsoft.com/office/drawing/2014/main" id="{A6532198-092D-2C5E-267A-F2C11A7C0783}"/>
                  </a:ext>
                </a:extLst>
              </p:cNvPr>
              <p:cNvSpPr/>
              <p:nvPr/>
            </p:nvSpPr>
            <p:spPr>
              <a:xfrm>
                <a:off x="36959363" y="133661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7" name="任意多边形: 形状 4796">
                <a:extLst>
                  <a:ext uri="{FF2B5EF4-FFF2-40B4-BE49-F238E27FC236}">
                    <a16:creationId xmlns:a16="http://schemas.microsoft.com/office/drawing/2014/main" id="{2D15C7D6-EA6F-C8D5-72F4-AF6F79012E58}"/>
                  </a:ext>
                </a:extLst>
              </p:cNvPr>
              <p:cNvSpPr/>
              <p:nvPr/>
            </p:nvSpPr>
            <p:spPr>
              <a:xfrm>
                <a:off x="36959363" y="136613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8" name="任意多边形: 形状 4797">
                <a:extLst>
                  <a:ext uri="{FF2B5EF4-FFF2-40B4-BE49-F238E27FC236}">
                    <a16:creationId xmlns:a16="http://schemas.microsoft.com/office/drawing/2014/main" id="{F167904E-D406-2630-DABB-1E81830D35AC}"/>
                  </a:ext>
                </a:extLst>
              </p:cNvPr>
              <p:cNvSpPr/>
              <p:nvPr/>
            </p:nvSpPr>
            <p:spPr>
              <a:xfrm>
                <a:off x="36959363" y="134518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99" name="任意多边形: 形状 4798">
                <a:extLst>
                  <a:ext uri="{FF2B5EF4-FFF2-40B4-BE49-F238E27FC236}">
                    <a16:creationId xmlns:a16="http://schemas.microsoft.com/office/drawing/2014/main" id="{E57301CE-B307-04E1-2CE7-6201B78FB3B5}"/>
                  </a:ext>
                </a:extLst>
              </p:cNvPr>
              <p:cNvSpPr/>
              <p:nvPr/>
            </p:nvSpPr>
            <p:spPr>
              <a:xfrm>
                <a:off x="37026038" y="134994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0" name="任意多边形: 形状 4799">
                <a:extLst>
                  <a:ext uri="{FF2B5EF4-FFF2-40B4-BE49-F238E27FC236}">
                    <a16:creationId xmlns:a16="http://schemas.microsoft.com/office/drawing/2014/main" id="{64D75212-DF48-8CFD-227A-4D9B386512F7}"/>
                  </a:ext>
                </a:extLst>
              </p:cNvPr>
              <p:cNvSpPr/>
              <p:nvPr/>
            </p:nvSpPr>
            <p:spPr>
              <a:xfrm>
                <a:off x="37026038" y="134994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1" name="任意多边形: 形状 4800">
                <a:extLst>
                  <a:ext uri="{FF2B5EF4-FFF2-40B4-BE49-F238E27FC236}">
                    <a16:creationId xmlns:a16="http://schemas.microsoft.com/office/drawing/2014/main" id="{2DD4F619-7C11-8583-3E12-084F69BF5159}"/>
                  </a:ext>
                </a:extLst>
              </p:cNvPr>
              <p:cNvSpPr/>
              <p:nvPr/>
            </p:nvSpPr>
            <p:spPr>
              <a:xfrm>
                <a:off x="37949963" y="129374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2" name="任意多边形: 形状 4801">
                <a:extLst>
                  <a:ext uri="{FF2B5EF4-FFF2-40B4-BE49-F238E27FC236}">
                    <a16:creationId xmlns:a16="http://schemas.microsoft.com/office/drawing/2014/main" id="{86F4C498-4A93-3D84-6C49-BF1AE8757BFC}"/>
                  </a:ext>
                </a:extLst>
              </p:cNvPr>
              <p:cNvSpPr/>
              <p:nvPr/>
            </p:nvSpPr>
            <p:spPr>
              <a:xfrm>
                <a:off x="37978538" y="12927955"/>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3" name="任意多边形: 形状 4802">
                <a:extLst>
                  <a:ext uri="{FF2B5EF4-FFF2-40B4-BE49-F238E27FC236}">
                    <a16:creationId xmlns:a16="http://schemas.microsoft.com/office/drawing/2014/main" id="{828B9270-FDA1-0BFD-74BC-334C2B7FA75C}"/>
                  </a:ext>
                </a:extLst>
              </p:cNvPr>
              <p:cNvSpPr/>
              <p:nvPr/>
            </p:nvSpPr>
            <p:spPr>
              <a:xfrm>
                <a:off x="37949963" y="1288985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4" name="任意多边形: 形状 4803">
                <a:extLst>
                  <a:ext uri="{FF2B5EF4-FFF2-40B4-BE49-F238E27FC236}">
                    <a16:creationId xmlns:a16="http://schemas.microsoft.com/office/drawing/2014/main" id="{9D3F39F4-BEFD-F80D-5A2E-C89E0BF95F3B}"/>
                  </a:ext>
                </a:extLst>
              </p:cNvPr>
              <p:cNvSpPr/>
              <p:nvPr/>
            </p:nvSpPr>
            <p:spPr>
              <a:xfrm>
                <a:off x="37978538" y="12889855"/>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5" name="任意多边形: 形状 4804">
                <a:extLst>
                  <a:ext uri="{FF2B5EF4-FFF2-40B4-BE49-F238E27FC236}">
                    <a16:creationId xmlns:a16="http://schemas.microsoft.com/office/drawing/2014/main" id="{4EDAC62E-2C11-9A68-F903-D79EA36BF7EB}"/>
                  </a:ext>
                </a:extLst>
              </p:cNvPr>
              <p:cNvSpPr/>
              <p:nvPr/>
            </p:nvSpPr>
            <p:spPr>
              <a:xfrm>
                <a:off x="37873763" y="12908905"/>
                <a:ext cx="209550" cy="19050"/>
              </a:xfrm>
              <a:custGeom>
                <a:avLst/>
                <a:gdLst>
                  <a:gd name="connsiteX0" fmla="*/ -3402 w 209550"/>
                  <a:gd name="connsiteY0" fmla="*/ -1302 h 19050"/>
                  <a:gd name="connsiteX1" fmla="*/ 206148 w 209550"/>
                  <a:gd name="connsiteY1" fmla="*/ -1302 h 19050"/>
                  <a:gd name="connsiteX2" fmla="*/ 206148 w 209550"/>
                  <a:gd name="connsiteY2" fmla="*/ 17748 h 19050"/>
                  <a:gd name="connsiteX3" fmla="*/ -3402 w 209550"/>
                  <a:gd name="connsiteY3" fmla="*/ 17748 h 19050"/>
                </a:gdLst>
                <a:ahLst/>
                <a:cxnLst>
                  <a:cxn ang="0">
                    <a:pos x="connsiteX0" y="connsiteY0"/>
                  </a:cxn>
                  <a:cxn ang="0">
                    <a:pos x="connsiteX1" y="connsiteY1"/>
                  </a:cxn>
                  <a:cxn ang="0">
                    <a:pos x="connsiteX2" y="connsiteY2"/>
                  </a:cxn>
                  <a:cxn ang="0">
                    <a:pos x="connsiteX3" y="connsiteY3"/>
                  </a:cxn>
                </a:cxnLst>
                <a:rect l="l" t="t" r="r" b="b"/>
                <a:pathLst>
                  <a:path w="209550" h="19050">
                    <a:moveTo>
                      <a:pt x="-3402" y="-1302"/>
                    </a:moveTo>
                    <a:lnTo>
                      <a:pt x="206148" y="-1302"/>
                    </a:lnTo>
                    <a:lnTo>
                      <a:pt x="206148" y="17748"/>
                    </a:lnTo>
                    <a:lnTo>
                      <a:pt x="-3402" y="1774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6" name="任意多边形: 形状 4805">
                <a:extLst>
                  <a:ext uri="{FF2B5EF4-FFF2-40B4-BE49-F238E27FC236}">
                    <a16:creationId xmlns:a16="http://schemas.microsoft.com/office/drawing/2014/main" id="{B5FE311E-8632-5605-861F-860D4C256370}"/>
                  </a:ext>
                </a:extLst>
              </p:cNvPr>
              <p:cNvSpPr/>
              <p:nvPr/>
            </p:nvSpPr>
            <p:spPr>
              <a:xfrm>
                <a:off x="37873763" y="12908905"/>
                <a:ext cx="209550" cy="19050"/>
              </a:xfrm>
              <a:custGeom>
                <a:avLst/>
                <a:gdLst>
                  <a:gd name="connsiteX0" fmla="*/ -3402 w 209550"/>
                  <a:gd name="connsiteY0" fmla="*/ -1302 h 19050"/>
                  <a:gd name="connsiteX1" fmla="*/ 206148 w 209550"/>
                  <a:gd name="connsiteY1" fmla="*/ -1302 h 19050"/>
                  <a:gd name="connsiteX2" fmla="*/ 206148 w 209550"/>
                  <a:gd name="connsiteY2" fmla="*/ 17748 h 19050"/>
                  <a:gd name="connsiteX3" fmla="*/ -3402 w 209550"/>
                  <a:gd name="connsiteY3" fmla="*/ 17748 h 19050"/>
                </a:gdLst>
                <a:ahLst/>
                <a:cxnLst>
                  <a:cxn ang="0">
                    <a:pos x="connsiteX0" y="connsiteY0"/>
                  </a:cxn>
                  <a:cxn ang="0">
                    <a:pos x="connsiteX1" y="connsiteY1"/>
                  </a:cxn>
                  <a:cxn ang="0">
                    <a:pos x="connsiteX2" y="connsiteY2"/>
                  </a:cxn>
                  <a:cxn ang="0">
                    <a:pos x="connsiteX3" y="connsiteY3"/>
                  </a:cxn>
                </a:cxnLst>
                <a:rect l="l" t="t" r="r" b="b"/>
                <a:pathLst>
                  <a:path w="209550" h="19050">
                    <a:moveTo>
                      <a:pt x="-3402" y="-1302"/>
                    </a:moveTo>
                    <a:lnTo>
                      <a:pt x="206148" y="-1302"/>
                    </a:lnTo>
                    <a:lnTo>
                      <a:pt x="206148" y="17748"/>
                    </a:lnTo>
                    <a:lnTo>
                      <a:pt x="-3402" y="1774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7" name="任意多边形: 形状 4806">
                <a:extLst>
                  <a:ext uri="{FF2B5EF4-FFF2-40B4-BE49-F238E27FC236}">
                    <a16:creationId xmlns:a16="http://schemas.microsoft.com/office/drawing/2014/main" id="{E2467091-EEC1-9C89-4032-FD97DA5C9AEF}"/>
                  </a:ext>
                </a:extLst>
              </p:cNvPr>
              <p:cNvSpPr/>
              <p:nvPr/>
            </p:nvSpPr>
            <p:spPr>
              <a:xfrm>
                <a:off x="37873763" y="129089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8" name="任意多边形: 形状 4807">
                <a:extLst>
                  <a:ext uri="{FF2B5EF4-FFF2-40B4-BE49-F238E27FC236}">
                    <a16:creationId xmlns:a16="http://schemas.microsoft.com/office/drawing/2014/main" id="{F196D05E-60BB-3524-58E0-B131B4AC8D5F}"/>
                  </a:ext>
                </a:extLst>
              </p:cNvPr>
              <p:cNvSpPr/>
              <p:nvPr/>
            </p:nvSpPr>
            <p:spPr>
              <a:xfrm>
                <a:off x="37873763" y="12927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09" name="任意多边形: 形状 4808">
                <a:extLst>
                  <a:ext uri="{FF2B5EF4-FFF2-40B4-BE49-F238E27FC236}">
                    <a16:creationId xmlns:a16="http://schemas.microsoft.com/office/drawing/2014/main" id="{10C62123-C4FB-8142-F40B-4435DB1CD566}"/>
                  </a:ext>
                </a:extLst>
              </p:cNvPr>
              <p:cNvSpPr/>
              <p:nvPr/>
            </p:nvSpPr>
            <p:spPr>
              <a:xfrm>
                <a:off x="37873763" y="12927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10" name="任意多边形: 形状 4809">
                <a:extLst>
                  <a:ext uri="{FF2B5EF4-FFF2-40B4-BE49-F238E27FC236}">
                    <a16:creationId xmlns:a16="http://schemas.microsoft.com/office/drawing/2014/main" id="{4BE98A21-954A-2E9C-5375-92A0351162A3}"/>
                  </a:ext>
                </a:extLst>
              </p:cNvPr>
              <p:cNvSpPr/>
              <p:nvPr/>
            </p:nvSpPr>
            <p:spPr>
              <a:xfrm>
                <a:off x="37940438" y="128803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11" name="任意多边形: 形状 4810">
                <a:extLst>
                  <a:ext uri="{FF2B5EF4-FFF2-40B4-BE49-F238E27FC236}">
                    <a16:creationId xmlns:a16="http://schemas.microsoft.com/office/drawing/2014/main" id="{7B92097B-ABE0-0393-2AF6-45E0D75335A7}"/>
                  </a:ext>
                </a:extLst>
              </p:cNvPr>
              <p:cNvSpPr/>
              <p:nvPr/>
            </p:nvSpPr>
            <p:spPr>
              <a:xfrm>
                <a:off x="37940438" y="128803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cxnSp>
            <p:nvCxnSpPr>
              <p:cNvPr id="4812" name="直接连接符 4811">
                <a:extLst>
                  <a:ext uri="{FF2B5EF4-FFF2-40B4-BE49-F238E27FC236}">
                    <a16:creationId xmlns:a16="http://schemas.microsoft.com/office/drawing/2014/main" id="{72D4BD41-98D9-38BF-83BA-0CE9679D4AB6}"/>
                  </a:ext>
                </a:extLst>
              </p:cNvPr>
              <p:cNvCxnSpPr>
                <a:cxnSpLocks/>
              </p:cNvCxnSpPr>
              <p:nvPr/>
            </p:nvCxnSpPr>
            <p:spPr>
              <a:xfrm flipH="1">
                <a:off x="33783229" y="16217281"/>
                <a:ext cx="450997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13" name="直接连接符 4812">
                <a:extLst>
                  <a:ext uri="{FF2B5EF4-FFF2-40B4-BE49-F238E27FC236}">
                    <a16:creationId xmlns:a16="http://schemas.microsoft.com/office/drawing/2014/main" id="{F0A6C9D4-8D72-B5A4-0527-0249F352A947}"/>
                  </a:ext>
                </a:extLst>
              </p:cNvPr>
              <p:cNvCxnSpPr>
                <a:cxnSpLocks/>
              </p:cNvCxnSpPr>
              <p:nvPr/>
            </p:nvCxnSpPr>
            <p:spPr>
              <a:xfrm flipV="1">
                <a:off x="33793063" y="12632681"/>
                <a:ext cx="0" cy="358601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814" name="组合 4813">
                <a:extLst>
                  <a:ext uri="{FF2B5EF4-FFF2-40B4-BE49-F238E27FC236}">
                    <a16:creationId xmlns:a16="http://schemas.microsoft.com/office/drawing/2014/main" id="{4042BE88-F834-69F0-8420-00A7850FFDFA}"/>
                  </a:ext>
                </a:extLst>
              </p:cNvPr>
              <p:cNvGrpSpPr/>
              <p:nvPr/>
            </p:nvGrpSpPr>
            <p:grpSpPr>
              <a:xfrm>
                <a:off x="33148389" y="12463632"/>
                <a:ext cx="554525" cy="3970170"/>
                <a:chOff x="33344919" y="12308026"/>
                <a:chExt cx="554525" cy="3970170"/>
              </a:xfrm>
            </p:grpSpPr>
            <p:sp>
              <p:nvSpPr>
                <p:cNvPr id="4823" name="文本框 4822">
                  <a:extLst>
                    <a:ext uri="{FF2B5EF4-FFF2-40B4-BE49-F238E27FC236}">
                      <a16:creationId xmlns:a16="http://schemas.microsoft.com/office/drawing/2014/main" id="{4AA2DA31-82EE-F266-5A66-2495D977080E}"/>
                    </a:ext>
                  </a:extLst>
                </p:cNvPr>
                <p:cNvSpPr txBox="1"/>
                <p:nvPr/>
              </p:nvSpPr>
              <p:spPr>
                <a:xfrm>
                  <a:off x="33344919" y="12308026"/>
                  <a:ext cx="554525"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24" name="文本框 4823">
                  <a:extLst>
                    <a:ext uri="{FF2B5EF4-FFF2-40B4-BE49-F238E27FC236}">
                      <a16:creationId xmlns:a16="http://schemas.microsoft.com/office/drawing/2014/main" id="{D66F1F7A-0A4F-0EFA-4103-7F0E4D504B15}"/>
                    </a:ext>
                  </a:extLst>
                </p:cNvPr>
                <p:cNvSpPr txBox="1"/>
                <p:nvPr/>
              </p:nvSpPr>
              <p:spPr>
                <a:xfrm>
                  <a:off x="33529761" y="13022150"/>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25" name="文本框 4824">
                  <a:extLst>
                    <a:ext uri="{FF2B5EF4-FFF2-40B4-BE49-F238E27FC236}">
                      <a16:creationId xmlns:a16="http://schemas.microsoft.com/office/drawing/2014/main" id="{7269F6C9-A6BF-9131-193C-AA076942CFA1}"/>
                    </a:ext>
                  </a:extLst>
                </p:cNvPr>
                <p:cNvSpPr txBox="1"/>
                <p:nvPr/>
              </p:nvSpPr>
              <p:spPr>
                <a:xfrm>
                  <a:off x="33529761" y="13736274"/>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26" name="文本框 4825">
                  <a:extLst>
                    <a:ext uri="{FF2B5EF4-FFF2-40B4-BE49-F238E27FC236}">
                      <a16:creationId xmlns:a16="http://schemas.microsoft.com/office/drawing/2014/main" id="{D822BCB5-0B20-3D9B-004C-1F4A62B0D6CC}"/>
                    </a:ext>
                  </a:extLst>
                </p:cNvPr>
                <p:cNvSpPr txBox="1"/>
                <p:nvPr/>
              </p:nvSpPr>
              <p:spPr>
                <a:xfrm>
                  <a:off x="33529761" y="14450398"/>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40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27" name="文本框 4826">
                  <a:extLst>
                    <a:ext uri="{FF2B5EF4-FFF2-40B4-BE49-F238E27FC236}">
                      <a16:creationId xmlns:a16="http://schemas.microsoft.com/office/drawing/2014/main" id="{91735703-9A0F-8411-CD9B-BF2C04FC3212}"/>
                    </a:ext>
                  </a:extLst>
                </p:cNvPr>
                <p:cNvSpPr txBox="1"/>
                <p:nvPr/>
              </p:nvSpPr>
              <p:spPr>
                <a:xfrm>
                  <a:off x="33529761" y="15164522"/>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28" name="文本框 4827">
                  <a:extLst>
                    <a:ext uri="{FF2B5EF4-FFF2-40B4-BE49-F238E27FC236}">
                      <a16:creationId xmlns:a16="http://schemas.microsoft.com/office/drawing/2014/main" id="{FD0E090B-88D8-DC72-19FD-6BCCDA1FD472}"/>
                    </a:ext>
                  </a:extLst>
                </p:cNvPr>
                <p:cNvSpPr txBox="1"/>
                <p:nvPr/>
              </p:nvSpPr>
              <p:spPr>
                <a:xfrm>
                  <a:off x="33714603" y="15878644"/>
                  <a:ext cx="184841"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nvGrpSpPr>
              <p:cNvPr id="4815" name="组合 4814">
                <a:extLst>
                  <a:ext uri="{FF2B5EF4-FFF2-40B4-BE49-F238E27FC236}">
                    <a16:creationId xmlns:a16="http://schemas.microsoft.com/office/drawing/2014/main" id="{91E20692-BB61-9156-FA2C-04C1073C0E9E}"/>
                  </a:ext>
                </a:extLst>
              </p:cNvPr>
              <p:cNvGrpSpPr/>
              <p:nvPr/>
            </p:nvGrpSpPr>
            <p:grpSpPr>
              <a:xfrm>
                <a:off x="34091682" y="16234331"/>
                <a:ext cx="4109155" cy="399552"/>
                <a:chOff x="34288212" y="16122540"/>
                <a:chExt cx="4109155" cy="399552"/>
              </a:xfrm>
            </p:grpSpPr>
            <p:sp>
              <p:nvSpPr>
                <p:cNvPr id="4818" name="文本框 4817">
                  <a:extLst>
                    <a:ext uri="{FF2B5EF4-FFF2-40B4-BE49-F238E27FC236}">
                      <a16:creationId xmlns:a16="http://schemas.microsoft.com/office/drawing/2014/main" id="{D57C900B-9BDF-F439-89E2-6AC10B904B6D}"/>
                    </a:ext>
                  </a:extLst>
                </p:cNvPr>
                <p:cNvSpPr txBox="1"/>
                <p:nvPr/>
              </p:nvSpPr>
              <p:spPr>
                <a:xfrm>
                  <a:off x="35160644" y="16122540"/>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25</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19" name="文本框 4818">
                  <a:extLst>
                    <a:ext uri="{FF2B5EF4-FFF2-40B4-BE49-F238E27FC236}">
                      <a16:creationId xmlns:a16="http://schemas.microsoft.com/office/drawing/2014/main" id="{7115D46A-19AF-45B5-1492-4AEB126BF942}"/>
                    </a:ext>
                  </a:extLst>
                </p:cNvPr>
                <p:cNvSpPr txBox="1"/>
                <p:nvPr/>
              </p:nvSpPr>
              <p:spPr>
                <a:xfrm>
                  <a:off x="34288212" y="16122540"/>
                  <a:ext cx="184841"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20" name="文本框 4819">
                  <a:extLst>
                    <a:ext uri="{FF2B5EF4-FFF2-40B4-BE49-F238E27FC236}">
                      <a16:creationId xmlns:a16="http://schemas.microsoft.com/office/drawing/2014/main" id="{17585D49-BEDE-2667-21E3-DAC0E1B91075}"/>
                    </a:ext>
                  </a:extLst>
                </p:cNvPr>
                <p:cNvSpPr txBox="1"/>
                <p:nvPr/>
              </p:nvSpPr>
              <p:spPr>
                <a:xfrm>
                  <a:off x="36119570" y="16122540"/>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50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21" name="文本框 4820">
                  <a:extLst>
                    <a:ext uri="{FF2B5EF4-FFF2-40B4-BE49-F238E27FC236}">
                      <a16:creationId xmlns:a16="http://schemas.microsoft.com/office/drawing/2014/main" id="{38AEA11E-6906-D3C6-FDE8-8BA9193C4483}"/>
                    </a:ext>
                  </a:extLst>
                </p:cNvPr>
                <p:cNvSpPr txBox="1"/>
                <p:nvPr/>
              </p:nvSpPr>
              <p:spPr>
                <a:xfrm>
                  <a:off x="37008508" y="16122540"/>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75</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22" name="文本框 4821">
                  <a:extLst>
                    <a:ext uri="{FF2B5EF4-FFF2-40B4-BE49-F238E27FC236}">
                      <a16:creationId xmlns:a16="http://schemas.microsoft.com/office/drawing/2014/main" id="{5C8A2EEA-52D1-3390-A716-4D061C3DD8F9}"/>
                    </a:ext>
                  </a:extLst>
                </p:cNvPr>
                <p:cNvSpPr txBox="1"/>
                <p:nvPr/>
              </p:nvSpPr>
              <p:spPr>
                <a:xfrm>
                  <a:off x="37842841" y="16122540"/>
                  <a:ext cx="554526"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sp>
            <p:nvSpPr>
              <p:cNvPr id="4816" name="文本框 4815">
                <a:extLst>
                  <a:ext uri="{FF2B5EF4-FFF2-40B4-BE49-F238E27FC236}">
                    <a16:creationId xmlns:a16="http://schemas.microsoft.com/office/drawing/2014/main" id="{DB3EAB0E-343E-2480-1875-2ABCA5D3387F}"/>
                  </a:ext>
                </a:extLst>
              </p:cNvPr>
              <p:cNvSpPr txBox="1"/>
              <p:nvPr/>
            </p:nvSpPr>
            <p:spPr>
              <a:xfrm>
                <a:off x="34351421" y="16547878"/>
                <a:ext cx="3567959" cy="430939"/>
              </a:xfrm>
              <a:prstGeom prst="rect">
                <a:avLst/>
              </a:prstGeom>
              <a:noFill/>
            </p:spPr>
            <p:txBody>
              <a:bodyPr wrap="none" lIns="0" tIns="0" rIns="0" bIns="0" rtlCol="0">
                <a:spAutoFit/>
              </a:bodyPr>
              <a:lstStyle/>
              <a:p>
                <a:pPr algn="r"/>
                <a:r>
                  <a:rPr lang="en-US" altLang="zh-CN"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Viable cell mixture (%)</a:t>
                </a:r>
                <a:endParaRPr lang="zh-CN" altLang="en-US"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817" name="文本框 4816">
                <a:extLst>
                  <a:ext uri="{FF2B5EF4-FFF2-40B4-BE49-F238E27FC236}">
                    <a16:creationId xmlns:a16="http://schemas.microsoft.com/office/drawing/2014/main" id="{22E4F4BB-225B-CE35-3AD2-666E5EB692C4}"/>
                  </a:ext>
                </a:extLst>
              </p:cNvPr>
              <p:cNvSpPr txBox="1"/>
              <p:nvPr/>
            </p:nvSpPr>
            <p:spPr>
              <a:xfrm rot="16200000">
                <a:off x="32066196" y="14210438"/>
                <a:ext cx="1890919" cy="430939"/>
              </a:xfrm>
              <a:prstGeom prst="rect">
                <a:avLst/>
              </a:prstGeom>
              <a:noFill/>
            </p:spPr>
            <p:txBody>
              <a:bodyPr wrap="none" lIns="0" tIns="0" rIns="0" bIns="0" rtlCol="0">
                <a:spAutoFit/>
              </a:bodyPr>
              <a:lstStyle/>
              <a:p>
                <a:pPr algn="r"/>
                <a:r>
                  <a:rPr lang="en-US" altLang="zh-CN"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Viability (%)</a:t>
                </a:r>
                <a:endParaRPr lang="zh-CN" altLang="en-US"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sp>
        <p:nvSpPr>
          <p:cNvPr id="5243" name="文本框 5">
            <a:extLst>
              <a:ext uri="{FF2B5EF4-FFF2-40B4-BE49-F238E27FC236}">
                <a16:creationId xmlns:a16="http://schemas.microsoft.com/office/drawing/2014/main" id="{A853610C-6CCC-4A18-C966-1E179A0390F2}"/>
              </a:ext>
            </a:extLst>
          </p:cNvPr>
          <p:cNvSpPr txBox="1"/>
          <p:nvPr/>
        </p:nvSpPr>
        <p:spPr>
          <a:xfrm>
            <a:off x="16271989" y="2266587"/>
            <a:ext cx="15890552" cy="3231654"/>
          </a:xfrm>
          <a:prstGeom prst="rect">
            <a:avLst/>
          </a:prstGeom>
          <a:noFill/>
        </p:spPr>
        <p:txBody>
          <a:bodyPr wrap="square" lIns="0" tIns="0" rIns="0" bIns="0" rtlCol="0">
            <a:spAutoFit/>
          </a:bodyPr>
          <a:lstStyle/>
          <a:p>
            <a:pPr algn="just"/>
            <a:r>
              <a:rPr lang="en-US" altLang="zh-CN" sz="3000" dirty="0">
                <a:solidFill>
                  <a:srgbClr val="000000"/>
                </a:solidFill>
                <a:latin typeface="Arial" panose="020B0604020202020204" pitchFamily="34" charset="0"/>
                <a:cs typeface="Arial" panose="020B0604020202020204" pitchFamily="34" charset="0"/>
              </a:rPr>
              <a:t>	subsample using the cassette for NC analysis. Each subsample was measured four times. </a:t>
            </a:r>
          </a:p>
          <a:p>
            <a:pPr marL="457200" indent="-457200" algn="just">
              <a:buFont typeface="Arial" panose="020B0604020202020204" pitchFamily="34" charset="0"/>
              <a:buChar char="•"/>
            </a:pPr>
            <a:r>
              <a:rPr lang="en-US" altLang="zh-CN" sz="3000" dirty="0">
                <a:solidFill>
                  <a:srgbClr val="000000"/>
                </a:solidFill>
                <a:latin typeface="Arial" panose="020B0604020202020204" pitchFamily="34" charset="0"/>
                <a:cs typeface="Arial" panose="020B0604020202020204" pitchFamily="34" charset="0"/>
              </a:rPr>
              <a:t>OCT measurements followed after a period of sedimentation for 7 minutes. Four OCT measurements were performed at similar locations. </a:t>
            </a:r>
          </a:p>
          <a:p>
            <a:pPr marL="457200" indent="-457200" algn="just">
              <a:buFont typeface="Arial" panose="020B0604020202020204" pitchFamily="34" charset="0"/>
              <a:buChar char="•"/>
            </a:pPr>
            <a:r>
              <a:rPr lang="en-US" altLang="zh-CN" sz="3000" dirty="0">
                <a:solidFill>
                  <a:srgbClr val="000000"/>
                </a:solidFill>
                <a:latin typeface="Arial" panose="020B0604020202020204" pitchFamily="34" charset="0"/>
                <a:cs typeface="Arial" panose="020B0604020202020204" pitchFamily="34" charset="0"/>
              </a:rPr>
              <a:t>To assess </a:t>
            </a:r>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Sensitivity</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to viability, both NC and OCT measurements were conducted every </a:t>
            </a:r>
            <a:r>
              <a:rPr lang="en-US" altLang="zh-CN" sz="3000" dirty="0">
                <a:solidFill>
                  <a:srgbClr val="000000"/>
                </a:solidFill>
                <a:latin typeface="Arial" panose="020B0604020202020204" pitchFamily="34" charset="0"/>
                <a:cs typeface="Arial" panose="020B0604020202020204" pitchFamily="34" charset="0"/>
              </a:rPr>
              <a:t>30 minutes during the heat treatment. To assess </a:t>
            </a:r>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Linearity</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of measurement, subsamples with mixture ratio of 0%, 25%, 50%, 75%, and 100% of viable cells were measured by NC and OCT.</a:t>
            </a:r>
          </a:p>
        </p:txBody>
      </p:sp>
      <p:grpSp>
        <p:nvGrpSpPr>
          <p:cNvPr id="5339" name="组合 5338">
            <a:extLst>
              <a:ext uri="{FF2B5EF4-FFF2-40B4-BE49-F238E27FC236}">
                <a16:creationId xmlns:a16="http://schemas.microsoft.com/office/drawing/2014/main" id="{58366459-A13E-88F1-191E-95B9E50E4AD9}"/>
              </a:ext>
            </a:extLst>
          </p:cNvPr>
          <p:cNvGrpSpPr/>
          <p:nvPr/>
        </p:nvGrpSpPr>
        <p:grpSpPr>
          <a:xfrm>
            <a:off x="16269750" y="23727761"/>
            <a:ext cx="15948994" cy="5804573"/>
            <a:chOff x="16269750" y="24982124"/>
            <a:chExt cx="15948994" cy="5804573"/>
          </a:xfrm>
        </p:grpSpPr>
        <p:sp>
          <p:nvSpPr>
            <p:cNvPr id="5247" name="矩形 5246">
              <a:extLst>
                <a:ext uri="{FF2B5EF4-FFF2-40B4-BE49-F238E27FC236}">
                  <a16:creationId xmlns:a16="http://schemas.microsoft.com/office/drawing/2014/main" id="{9C67A813-D35F-698E-F850-D8C3FFBCAB4C}"/>
                </a:ext>
              </a:extLst>
            </p:cNvPr>
            <p:cNvSpPr/>
            <p:nvPr/>
          </p:nvSpPr>
          <p:spPr>
            <a:xfrm>
              <a:off x="16269750" y="25000182"/>
              <a:ext cx="15948994" cy="5786515"/>
            </a:xfrm>
            <a:prstGeom prst="rect">
              <a:avLst/>
            </a:prstGeom>
            <a:solidFill>
              <a:schemeClr val="bg1">
                <a:lumMod val="95000"/>
              </a:schemeClr>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grpSp>
          <p:nvGrpSpPr>
            <p:cNvPr id="5245" name="组合 5244">
              <a:extLst>
                <a:ext uri="{FF2B5EF4-FFF2-40B4-BE49-F238E27FC236}">
                  <a16:creationId xmlns:a16="http://schemas.microsoft.com/office/drawing/2014/main" id="{557145E3-2CA5-5845-B13B-387A5513526A}"/>
                </a:ext>
              </a:extLst>
            </p:cNvPr>
            <p:cNvGrpSpPr/>
            <p:nvPr/>
          </p:nvGrpSpPr>
          <p:grpSpPr>
            <a:xfrm>
              <a:off x="23800636" y="24982124"/>
              <a:ext cx="8171224" cy="5804573"/>
              <a:chOff x="21001898" y="24327098"/>
              <a:chExt cx="8691805" cy="5804573"/>
            </a:xfrm>
          </p:grpSpPr>
          <p:cxnSp>
            <p:nvCxnSpPr>
              <p:cNvPr id="4994" name="直接连接符 4993">
                <a:extLst>
                  <a:ext uri="{FF2B5EF4-FFF2-40B4-BE49-F238E27FC236}">
                    <a16:creationId xmlns:a16="http://schemas.microsoft.com/office/drawing/2014/main" id="{0E03F4A3-C7AB-B9B4-0C8C-31480C9CF3D6}"/>
                  </a:ext>
                </a:extLst>
              </p:cNvPr>
              <p:cNvCxnSpPr>
                <a:cxnSpLocks/>
              </p:cNvCxnSpPr>
              <p:nvPr/>
            </p:nvCxnSpPr>
            <p:spPr>
              <a:xfrm flipV="1">
                <a:off x="22242878" y="24612028"/>
                <a:ext cx="0" cy="457853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995" name="直接连接符 4994">
                <a:extLst>
                  <a:ext uri="{FF2B5EF4-FFF2-40B4-BE49-F238E27FC236}">
                    <a16:creationId xmlns:a16="http://schemas.microsoft.com/office/drawing/2014/main" id="{17CE6242-9115-CF1F-C2D3-01911F76F4D2}"/>
                  </a:ext>
                </a:extLst>
              </p:cNvPr>
              <p:cNvCxnSpPr>
                <a:cxnSpLocks/>
              </p:cNvCxnSpPr>
              <p:nvPr/>
            </p:nvCxnSpPr>
            <p:spPr>
              <a:xfrm flipH="1">
                <a:off x="22240506" y="29178104"/>
                <a:ext cx="7425334"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996" name="组合 4995">
                <a:extLst>
                  <a:ext uri="{FF2B5EF4-FFF2-40B4-BE49-F238E27FC236}">
                    <a16:creationId xmlns:a16="http://schemas.microsoft.com/office/drawing/2014/main" id="{B2E1CF7D-6D87-9684-9E20-75F287E7E0E6}"/>
                  </a:ext>
                </a:extLst>
              </p:cNvPr>
              <p:cNvGrpSpPr/>
              <p:nvPr/>
            </p:nvGrpSpPr>
            <p:grpSpPr>
              <a:xfrm>
                <a:off x="22430723" y="24690430"/>
                <a:ext cx="7065075" cy="4502809"/>
                <a:chOff x="21472622" y="19764040"/>
                <a:chExt cx="5657850" cy="3438525"/>
              </a:xfrm>
            </p:grpSpPr>
            <p:sp>
              <p:nvSpPr>
                <p:cNvPr id="5022" name="任意多边形: 形状 5021">
                  <a:extLst>
                    <a:ext uri="{FF2B5EF4-FFF2-40B4-BE49-F238E27FC236}">
                      <a16:creationId xmlns:a16="http://schemas.microsoft.com/office/drawing/2014/main" id="{3575C22E-7F9B-1E30-56B4-1D86CBA76B41}"/>
                    </a:ext>
                  </a:extLst>
                </p:cNvPr>
                <p:cNvSpPr/>
                <p:nvPr/>
              </p:nvSpPr>
              <p:spPr>
                <a:xfrm>
                  <a:off x="21529772" y="20030740"/>
                  <a:ext cx="47625" cy="85725"/>
                </a:xfrm>
                <a:custGeom>
                  <a:avLst/>
                  <a:gdLst>
                    <a:gd name="connsiteX0" fmla="*/ -1946 w 47625"/>
                    <a:gd name="connsiteY0" fmla="*/ 84063 h 85725"/>
                    <a:gd name="connsiteX1" fmla="*/ 45679 w 47625"/>
                    <a:gd name="connsiteY1" fmla="*/ 84063 h 85725"/>
                    <a:gd name="connsiteX2" fmla="*/ 17104 w 47625"/>
                    <a:gd name="connsiteY2" fmla="*/ 45963 h 85725"/>
                    <a:gd name="connsiteX3" fmla="*/ 17104 w 47625"/>
                    <a:gd name="connsiteY3" fmla="*/ 84063 h 85725"/>
                    <a:gd name="connsiteX4" fmla="*/ -1946 w 47625"/>
                    <a:gd name="connsiteY4" fmla="*/ -1662 h 85725"/>
                    <a:gd name="connsiteX5" fmla="*/ 45679 w 47625"/>
                    <a:gd name="connsiteY5" fmla="*/ -1662 h 85725"/>
                    <a:gd name="connsiteX6" fmla="*/ 17104 w 47625"/>
                    <a:gd name="connsiteY6" fmla="*/ -1662 h 85725"/>
                    <a:gd name="connsiteX7" fmla="*/ 17104 w 47625"/>
                    <a:gd name="connsiteY7" fmla="*/ 786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85725">
                      <a:moveTo>
                        <a:pt x="-1946" y="84063"/>
                      </a:moveTo>
                      <a:lnTo>
                        <a:pt x="45679" y="84063"/>
                      </a:lnTo>
                      <a:moveTo>
                        <a:pt x="17104" y="45963"/>
                      </a:moveTo>
                      <a:lnTo>
                        <a:pt x="17104" y="84063"/>
                      </a:lnTo>
                      <a:moveTo>
                        <a:pt x="-1946" y="-1662"/>
                      </a:moveTo>
                      <a:lnTo>
                        <a:pt x="45679" y="-1662"/>
                      </a:lnTo>
                      <a:moveTo>
                        <a:pt x="17104" y="-1662"/>
                      </a:moveTo>
                      <a:lnTo>
                        <a:pt x="17104" y="786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23" name="任意多边形: 形状 5022">
                  <a:extLst>
                    <a:ext uri="{FF2B5EF4-FFF2-40B4-BE49-F238E27FC236}">
                      <a16:creationId xmlns:a16="http://schemas.microsoft.com/office/drawing/2014/main" id="{D053D737-8031-774E-F01C-BF8989F38BAA}"/>
                    </a:ext>
                  </a:extLst>
                </p:cNvPr>
                <p:cNvSpPr/>
                <p:nvPr/>
              </p:nvSpPr>
              <p:spPr>
                <a:xfrm>
                  <a:off x="21472622" y="20040265"/>
                  <a:ext cx="152400" cy="38100"/>
                </a:xfrm>
                <a:custGeom>
                  <a:avLst/>
                  <a:gdLst>
                    <a:gd name="connsiteX0" fmla="*/ -1946 w 152400"/>
                    <a:gd name="connsiteY0" fmla="*/ -1662 h 38100"/>
                    <a:gd name="connsiteX1" fmla="*/ 150454 w 152400"/>
                    <a:gd name="connsiteY1" fmla="*/ -1662 h 38100"/>
                    <a:gd name="connsiteX2" fmla="*/ 150454 w 152400"/>
                    <a:gd name="connsiteY2" fmla="*/ 36438 h 38100"/>
                    <a:gd name="connsiteX3" fmla="*/ -1946 w 152400"/>
                    <a:gd name="connsiteY3" fmla="*/ 36438 h 38100"/>
                  </a:gdLst>
                  <a:ahLst/>
                  <a:cxnLst>
                    <a:cxn ang="0">
                      <a:pos x="connsiteX0" y="connsiteY0"/>
                    </a:cxn>
                    <a:cxn ang="0">
                      <a:pos x="connsiteX1" y="connsiteY1"/>
                    </a:cxn>
                    <a:cxn ang="0">
                      <a:pos x="connsiteX2" y="connsiteY2"/>
                    </a:cxn>
                    <a:cxn ang="0">
                      <a:pos x="connsiteX3" y="connsiteY3"/>
                    </a:cxn>
                  </a:cxnLst>
                  <a:rect l="l" t="t" r="r" b="b"/>
                  <a:pathLst>
                    <a:path w="152400" h="38100">
                      <a:moveTo>
                        <a:pt x="-1946" y="-1662"/>
                      </a:moveTo>
                      <a:lnTo>
                        <a:pt x="150454" y="-1662"/>
                      </a:lnTo>
                      <a:lnTo>
                        <a:pt x="150454" y="36438"/>
                      </a:lnTo>
                      <a:lnTo>
                        <a:pt x="-1946" y="3643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24" name="任意多边形: 形状 5023">
                  <a:extLst>
                    <a:ext uri="{FF2B5EF4-FFF2-40B4-BE49-F238E27FC236}">
                      <a16:creationId xmlns:a16="http://schemas.microsoft.com/office/drawing/2014/main" id="{5D9C3593-122A-0007-6756-9E9A2B9E25E0}"/>
                    </a:ext>
                  </a:extLst>
                </p:cNvPr>
                <p:cNvSpPr/>
                <p:nvPr/>
              </p:nvSpPr>
              <p:spPr>
                <a:xfrm>
                  <a:off x="21472622" y="20030740"/>
                  <a:ext cx="1104900" cy="504825"/>
                </a:xfrm>
                <a:custGeom>
                  <a:avLst/>
                  <a:gdLst>
                    <a:gd name="connsiteX0" fmla="*/ -1946 w 1104900"/>
                    <a:gd name="connsiteY0" fmla="*/ 7863 h 504825"/>
                    <a:gd name="connsiteX1" fmla="*/ 150454 w 1104900"/>
                    <a:gd name="connsiteY1" fmla="*/ 7863 h 504825"/>
                    <a:gd name="connsiteX2" fmla="*/ -1946 w 1104900"/>
                    <a:gd name="connsiteY2" fmla="*/ 45963 h 504825"/>
                    <a:gd name="connsiteX3" fmla="*/ 150454 w 1104900"/>
                    <a:gd name="connsiteY3" fmla="*/ 45963 h 504825"/>
                    <a:gd name="connsiteX4" fmla="*/ -1946 w 1104900"/>
                    <a:gd name="connsiteY4" fmla="*/ 17388 h 504825"/>
                    <a:gd name="connsiteX5" fmla="*/ 150454 w 1104900"/>
                    <a:gd name="connsiteY5" fmla="*/ 17388 h 504825"/>
                    <a:gd name="connsiteX6" fmla="*/ 36154 w 1104900"/>
                    <a:gd name="connsiteY6" fmla="*/ 74538 h 504825"/>
                    <a:gd name="connsiteX7" fmla="*/ 112354 w 1104900"/>
                    <a:gd name="connsiteY7" fmla="*/ -1662 h 504825"/>
                    <a:gd name="connsiteX8" fmla="*/ 36154 w 1104900"/>
                    <a:gd name="connsiteY8" fmla="*/ -1662 h 504825"/>
                    <a:gd name="connsiteX9" fmla="*/ 112354 w 1104900"/>
                    <a:gd name="connsiteY9" fmla="*/ 74538 h 504825"/>
                    <a:gd name="connsiteX10" fmla="*/ 1055329 w 1104900"/>
                    <a:gd name="connsiteY10" fmla="*/ 503163 h 504825"/>
                    <a:gd name="connsiteX11" fmla="*/ 1102954 w 1104900"/>
                    <a:gd name="connsiteY11" fmla="*/ 503163 h 504825"/>
                    <a:gd name="connsiteX12" fmla="*/ 1074379 w 1104900"/>
                    <a:gd name="connsiteY12" fmla="*/ 493638 h 504825"/>
                    <a:gd name="connsiteX13" fmla="*/ 1074379 w 1104900"/>
                    <a:gd name="connsiteY13" fmla="*/ 503163 h 504825"/>
                    <a:gd name="connsiteX14" fmla="*/ 1055329 w 1104900"/>
                    <a:gd name="connsiteY14" fmla="*/ 312663 h 504825"/>
                    <a:gd name="connsiteX15" fmla="*/ 1102954 w 1104900"/>
                    <a:gd name="connsiteY15" fmla="*/ 312663 h 504825"/>
                    <a:gd name="connsiteX16" fmla="*/ 1074379 w 1104900"/>
                    <a:gd name="connsiteY16" fmla="*/ 312663 h 504825"/>
                    <a:gd name="connsiteX17" fmla="*/ 1074379 w 1104900"/>
                    <a:gd name="connsiteY17" fmla="*/ 398388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504825">
                      <a:moveTo>
                        <a:pt x="-1946" y="7863"/>
                      </a:moveTo>
                      <a:lnTo>
                        <a:pt x="150454" y="7863"/>
                      </a:lnTo>
                      <a:moveTo>
                        <a:pt x="-1946" y="45963"/>
                      </a:moveTo>
                      <a:lnTo>
                        <a:pt x="150454" y="45963"/>
                      </a:lnTo>
                      <a:moveTo>
                        <a:pt x="-1946" y="17388"/>
                      </a:moveTo>
                      <a:lnTo>
                        <a:pt x="150454" y="17388"/>
                      </a:lnTo>
                      <a:moveTo>
                        <a:pt x="36154" y="74538"/>
                      </a:moveTo>
                      <a:lnTo>
                        <a:pt x="112354" y="-1662"/>
                      </a:lnTo>
                      <a:moveTo>
                        <a:pt x="36154" y="-1662"/>
                      </a:moveTo>
                      <a:lnTo>
                        <a:pt x="112354" y="74538"/>
                      </a:lnTo>
                      <a:moveTo>
                        <a:pt x="1055329" y="503163"/>
                      </a:moveTo>
                      <a:lnTo>
                        <a:pt x="1102954" y="503163"/>
                      </a:lnTo>
                      <a:moveTo>
                        <a:pt x="1074379" y="493638"/>
                      </a:moveTo>
                      <a:lnTo>
                        <a:pt x="1074379" y="503163"/>
                      </a:lnTo>
                      <a:moveTo>
                        <a:pt x="1055329" y="312663"/>
                      </a:moveTo>
                      <a:lnTo>
                        <a:pt x="1102954" y="312663"/>
                      </a:lnTo>
                      <a:moveTo>
                        <a:pt x="1074379" y="312663"/>
                      </a:moveTo>
                      <a:lnTo>
                        <a:pt x="1074379" y="398388"/>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25" name="任意多边形: 形状 5024">
                  <a:extLst>
                    <a:ext uri="{FF2B5EF4-FFF2-40B4-BE49-F238E27FC236}">
                      <a16:creationId xmlns:a16="http://schemas.microsoft.com/office/drawing/2014/main" id="{87BF26C2-65DD-1F55-DDE1-2EA12BAA996F}"/>
                    </a:ext>
                  </a:extLst>
                </p:cNvPr>
                <p:cNvSpPr/>
                <p:nvPr/>
              </p:nvSpPr>
              <p:spPr>
                <a:xfrm>
                  <a:off x="22472747" y="20430790"/>
                  <a:ext cx="152400" cy="95250"/>
                </a:xfrm>
                <a:custGeom>
                  <a:avLst/>
                  <a:gdLst>
                    <a:gd name="connsiteX0" fmla="*/ -1946 w 152400"/>
                    <a:gd name="connsiteY0" fmla="*/ -1662 h 95250"/>
                    <a:gd name="connsiteX1" fmla="*/ 150454 w 152400"/>
                    <a:gd name="connsiteY1" fmla="*/ -1662 h 95250"/>
                    <a:gd name="connsiteX2" fmla="*/ 150454 w 152400"/>
                    <a:gd name="connsiteY2" fmla="*/ 93588 h 95250"/>
                    <a:gd name="connsiteX3" fmla="*/ -1946 w 152400"/>
                    <a:gd name="connsiteY3" fmla="*/ 93588 h 95250"/>
                  </a:gdLst>
                  <a:ahLst/>
                  <a:cxnLst>
                    <a:cxn ang="0">
                      <a:pos x="connsiteX0" y="connsiteY0"/>
                    </a:cxn>
                    <a:cxn ang="0">
                      <a:pos x="connsiteX1" y="connsiteY1"/>
                    </a:cxn>
                    <a:cxn ang="0">
                      <a:pos x="connsiteX2" y="connsiteY2"/>
                    </a:cxn>
                    <a:cxn ang="0">
                      <a:pos x="connsiteX3" y="connsiteY3"/>
                    </a:cxn>
                  </a:cxnLst>
                  <a:rect l="l" t="t" r="r" b="b"/>
                  <a:pathLst>
                    <a:path w="152400" h="95250">
                      <a:moveTo>
                        <a:pt x="-1946" y="-1662"/>
                      </a:moveTo>
                      <a:lnTo>
                        <a:pt x="150454" y="-1662"/>
                      </a:lnTo>
                      <a:lnTo>
                        <a:pt x="150454" y="93588"/>
                      </a:lnTo>
                      <a:lnTo>
                        <a:pt x="-1946" y="935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26" name="任意多边形: 形状 5025">
                  <a:extLst>
                    <a:ext uri="{FF2B5EF4-FFF2-40B4-BE49-F238E27FC236}">
                      <a16:creationId xmlns:a16="http://schemas.microsoft.com/office/drawing/2014/main" id="{44D2FAF9-CB57-544F-A0B2-597DBCC087E0}"/>
                    </a:ext>
                  </a:extLst>
                </p:cNvPr>
                <p:cNvSpPr/>
                <p:nvPr/>
              </p:nvSpPr>
              <p:spPr>
                <a:xfrm>
                  <a:off x="22472747" y="20430790"/>
                  <a:ext cx="1104900" cy="533400"/>
                </a:xfrm>
                <a:custGeom>
                  <a:avLst/>
                  <a:gdLst>
                    <a:gd name="connsiteX0" fmla="*/ -1946 w 1104900"/>
                    <a:gd name="connsiteY0" fmla="*/ -1662 h 533400"/>
                    <a:gd name="connsiteX1" fmla="*/ 150454 w 1104900"/>
                    <a:gd name="connsiteY1" fmla="*/ -1662 h 533400"/>
                    <a:gd name="connsiteX2" fmla="*/ -1946 w 1104900"/>
                    <a:gd name="connsiteY2" fmla="*/ 93588 h 533400"/>
                    <a:gd name="connsiteX3" fmla="*/ 150454 w 1104900"/>
                    <a:gd name="connsiteY3" fmla="*/ 93588 h 533400"/>
                    <a:gd name="connsiteX4" fmla="*/ -1946 w 1104900"/>
                    <a:gd name="connsiteY4" fmla="*/ 84063 h 533400"/>
                    <a:gd name="connsiteX5" fmla="*/ 150454 w 1104900"/>
                    <a:gd name="connsiteY5" fmla="*/ 84063 h 533400"/>
                    <a:gd name="connsiteX6" fmla="*/ 36154 w 1104900"/>
                    <a:gd name="connsiteY6" fmla="*/ 74538 h 533400"/>
                    <a:gd name="connsiteX7" fmla="*/ 112354 w 1104900"/>
                    <a:gd name="connsiteY7" fmla="*/ -1662 h 533400"/>
                    <a:gd name="connsiteX8" fmla="*/ 36154 w 1104900"/>
                    <a:gd name="connsiteY8" fmla="*/ -1662 h 533400"/>
                    <a:gd name="connsiteX9" fmla="*/ 112354 w 1104900"/>
                    <a:gd name="connsiteY9" fmla="*/ 74538 h 533400"/>
                    <a:gd name="connsiteX10" fmla="*/ 1055329 w 1104900"/>
                    <a:gd name="connsiteY10" fmla="*/ 531738 h 533400"/>
                    <a:gd name="connsiteX11" fmla="*/ 1102954 w 1104900"/>
                    <a:gd name="connsiteY11" fmla="*/ 531738 h 533400"/>
                    <a:gd name="connsiteX12" fmla="*/ 1074379 w 1104900"/>
                    <a:gd name="connsiteY12" fmla="*/ 426963 h 533400"/>
                    <a:gd name="connsiteX13" fmla="*/ 1074379 w 1104900"/>
                    <a:gd name="connsiteY13" fmla="*/ 531738 h 533400"/>
                    <a:gd name="connsiteX14" fmla="*/ 1055329 w 1104900"/>
                    <a:gd name="connsiteY14" fmla="*/ 245988 h 533400"/>
                    <a:gd name="connsiteX15" fmla="*/ 1102954 w 1104900"/>
                    <a:gd name="connsiteY15" fmla="*/ 245988 h 533400"/>
                    <a:gd name="connsiteX16" fmla="*/ 1074379 w 1104900"/>
                    <a:gd name="connsiteY16" fmla="*/ 245988 h 533400"/>
                    <a:gd name="connsiteX17" fmla="*/ 1074379 w 1104900"/>
                    <a:gd name="connsiteY17" fmla="*/ 28408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533400">
                      <a:moveTo>
                        <a:pt x="-1946" y="-1662"/>
                      </a:moveTo>
                      <a:lnTo>
                        <a:pt x="150454" y="-1662"/>
                      </a:lnTo>
                      <a:moveTo>
                        <a:pt x="-1946" y="93588"/>
                      </a:moveTo>
                      <a:lnTo>
                        <a:pt x="150454" y="93588"/>
                      </a:lnTo>
                      <a:moveTo>
                        <a:pt x="-1946" y="84063"/>
                      </a:moveTo>
                      <a:lnTo>
                        <a:pt x="150454" y="84063"/>
                      </a:lnTo>
                      <a:moveTo>
                        <a:pt x="36154" y="74538"/>
                      </a:moveTo>
                      <a:lnTo>
                        <a:pt x="112354" y="-1662"/>
                      </a:lnTo>
                      <a:moveTo>
                        <a:pt x="36154" y="-1662"/>
                      </a:moveTo>
                      <a:lnTo>
                        <a:pt x="112354" y="74538"/>
                      </a:lnTo>
                      <a:moveTo>
                        <a:pt x="1055329" y="531738"/>
                      </a:moveTo>
                      <a:lnTo>
                        <a:pt x="1102954" y="531738"/>
                      </a:lnTo>
                      <a:moveTo>
                        <a:pt x="1074379" y="426963"/>
                      </a:moveTo>
                      <a:lnTo>
                        <a:pt x="1074379" y="531738"/>
                      </a:lnTo>
                      <a:moveTo>
                        <a:pt x="1055329" y="245988"/>
                      </a:moveTo>
                      <a:lnTo>
                        <a:pt x="1102954" y="245988"/>
                      </a:lnTo>
                      <a:moveTo>
                        <a:pt x="1074379" y="245988"/>
                      </a:moveTo>
                      <a:lnTo>
                        <a:pt x="1074379" y="284088"/>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27" name="任意多边形: 形状 5026">
                  <a:extLst>
                    <a:ext uri="{FF2B5EF4-FFF2-40B4-BE49-F238E27FC236}">
                      <a16:creationId xmlns:a16="http://schemas.microsoft.com/office/drawing/2014/main" id="{A9B2FA4C-A71B-709C-44D8-D3E71F743B1B}"/>
                    </a:ext>
                  </a:extLst>
                </p:cNvPr>
                <p:cNvSpPr/>
                <p:nvPr/>
              </p:nvSpPr>
              <p:spPr>
                <a:xfrm>
                  <a:off x="23472872" y="20716540"/>
                  <a:ext cx="152400" cy="142875"/>
                </a:xfrm>
                <a:custGeom>
                  <a:avLst/>
                  <a:gdLst>
                    <a:gd name="connsiteX0" fmla="*/ -1946 w 152400"/>
                    <a:gd name="connsiteY0" fmla="*/ -1662 h 142875"/>
                    <a:gd name="connsiteX1" fmla="*/ 150454 w 152400"/>
                    <a:gd name="connsiteY1" fmla="*/ -1662 h 142875"/>
                    <a:gd name="connsiteX2" fmla="*/ 150454 w 152400"/>
                    <a:gd name="connsiteY2" fmla="*/ 141213 h 142875"/>
                    <a:gd name="connsiteX3" fmla="*/ -1946 w 152400"/>
                    <a:gd name="connsiteY3" fmla="*/ 141213 h 142875"/>
                  </a:gdLst>
                  <a:ahLst/>
                  <a:cxnLst>
                    <a:cxn ang="0">
                      <a:pos x="connsiteX0" y="connsiteY0"/>
                    </a:cxn>
                    <a:cxn ang="0">
                      <a:pos x="connsiteX1" y="connsiteY1"/>
                    </a:cxn>
                    <a:cxn ang="0">
                      <a:pos x="connsiteX2" y="connsiteY2"/>
                    </a:cxn>
                    <a:cxn ang="0">
                      <a:pos x="connsiteX3" y="connsiteY3"/>
                    </a:cxn>
                  </a:cxnLst>
                  <a:rect l="l" t="t" r="r" b="b"/>
                  <a:pathLst>
                    <a:path w="152400" h="142875">
                      <a:moveTo>
                        <a:pt x="-1946" y="-1662"/>
                      </a:moveTo>
                      <a:lnTo>
                        <a:pt x="150454" y="-1662"/>
                      </a:lnTo>
                      <a:lnTo>
                        <a:pt x="150454" y="141213"/>
                      </a:lnTo>
                      <a:lnTo>
                        <a:pt x="-1946" y="141213"/>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28" name="任意多边形: 形状 5027">
                  <a:extLst>
                    <a:ext uri="{FF2B5EF4-FFF2-40B4-BE49-F238E27FC236}">
                      <a16:creationId xmlns:a16="http://schemas.microsoft.com/office/drawing/2014/main" id="{67610EC3-0148-2F19-0722-DFDDEDE827FF}"/>
                    </a:ext>
                  </a:extLst>
                </p:cNvPr>
                <p:cNvSpPr/>
                <p:nvPr/>
              </p:nvSpPr>
              <p:spPr>
                <a:xfrm>
                  <a:off x="23472872" y="20716540"/>
                  <a:ext cx="1104900" cy="1019175"/>
                </a:xfrm>
                <a:custGeom>
                  <a:avLst/>
                  <a:gdLst>
                    <a:gd name="connsiteX0" fmla="*/ -1946 w 1104900"/>
                    <a:gd name="connsiteY0" fmla="*/ -1662 h 1019175"/>
                    <a:gd name="connsiteX1" fmla="*/ 150454 w 1104900"/>
                    <a:gd name="connsiteY1" fmla="*/ -1662 h 1019175"/>
                    <a:gd name="connsiteX2" fmla="*/ -1946 w 1104900"/>
                    <a:gd name="connsiteY2" fmla="*/ 141213 h 1019175"/>
                    <a:gd name="connsiteX3" fmla="*/ 150454 w 1104900"/>
                    <a:gd name="connsiteY3" fmla="*/ 141213 h 1019175"/>
                    <a:gd name="connsiteX4" fmla="*/ -1946 w 1104900"/>
                    <a:gd name="connsiteY4" fmla="*/ 36438 h 1019175"/>
                    <a:gd name="connsiteX5" fmla="*/ 150454 w 1104900"/>
                    <a:gd name="connsiteY5" fmla="*/ 36438 h 1019175"/>
                    <a:gd name="connsiteX6" fmla="*/ 36154 w 1104900"/>
                    <a:gd name="connsiteY6" fmla="*/ 122163 h 1019175"/>
                    <a:gd name="connsiteX7" fmla="*/ 112354 w 1104900"/>
                    <a:gd name="connsiteY7" fmla="*/ 45963 h 1019175"/>
                    <a:gd name="connsiteX8" fmla="*/ 36154 w 1104900"/>
                    <a:gd name="connsiteY8" fmla="*/ 45963 h 1019175"/>
                    <a:gd name="connsiteX9" fmla="*/ 112354 w 1104900"/>
                    <a:gd name="connsiteY9" fmla="*/ 122163 h 1019175"/>
                    <a:gd name="connsiteX10" fmla="*/ 1055329 w 1104900"/>
                    <a:gd name="connsiteY10" fmla="*/ 1017513 h 1019175"/>
                    <a:gd name="connsiteX11" fmla="*/ 1102954 w 1104900"/>
                    <a:gd name="connsiteY11" fmla="*/ 1017513 h 1019175"/>
                    <a:gd name="connsiteX12" fmla="*/ 1074379 w 1104900"/>
                    <a:gd name="connsiteY12" fmla="*/ 941313 h 1019175"/>
                    <a:gd name="connsiteX13" fmla="*/ 1074379 w 1104900"/>
                    <a:gd name="connsiteY13" fmla="*/ 1017513 h 1019175"/>
                    <a:gd name="connsiteX14" fmla="*/ 1055329 w 1104900"/>
                    <a:gd name="connsiteY14" fmla="*/ 217413 h 1019175"/>
                    <a:gd name="connsiteX15" fmla="*/ 1102954 w 1104900"/>
                    <a:gd name="connsiteY15" fmla="*/ 217413 h 1019175"/>
                    <a:gd name="connsiteX16" fmla="*/ 1074379 w 1104900"/>
                    <a:gd name="connsiteY16" fmla="*/ 217413 h 1019175"/>
                    <a:gd name="connsiteX17" fmla="*/ 1074379 w 1104900"/>
                    <a:gd name="connsiteY17" fmla="*/ 541263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1019175">
                      <a:moveTo>
                        <a:pt x="-1946" y="-1662"/>
                      </a:moveTo>
                      <a:lnTo>
                        <a:pt x="150454" y="-1662"/>
                      </a:lnTo>
                      <a:moveTo>
                        <a:pt x="-1946" y="141213"/>
                      </a:moveTo>
                      <a:lnTo>
                        <a:pt x="150454" y="141213"/>
                      </a:lnTo>
                      <a:moveTo>
                        <a:pt x="-1946" y="36438"/>
                      </a:moveTo>
                      <a:lnTo>
                        <a:pt x="150454" y="36438"/>
                      </a:lnTo>
                      <a:moveTo>
                        <a:pt x="36154" y="122163"/>
                      </a:moveTo>
                      <a:lnTo>
                        <a:pt x="112354" y="45963"/>
                      </a:lnTo>
                      <a:moveTo>
                        <a:pt x="36154" y="45963"/>
                      </a:moveTo>
                      <a:lnTo>
                        <a:pt x="112354" y="122163"/>
                      </a:lnTo>
                      <a:moveTo>
                        <a:pt x="1055329" y="1017513"/>
                      </a:moveTo>
                      <a:lnTo>
                        <a:pt x="1102954" y="1017513"/>
                      </a:lnTo>
                      <a:moveTo>
                        <a:pt x="1074379" y="941313"/>
                      </a:moveTo>
                      <a:lnTo>
                        <a:pt x="1074379" y="1017513"/>
                      </a:lnTo>
                      <a:moveTo>
                        <a:pt x="1055329" y="217413"/>
                      </a:moveTo>
                      <a:lnTo>
                        <a:pt x="1102954" y="217413"/>
                      </a:lnTo>
                      <a:moveTo>
                        <a:pt x="1074379" y="217413"/>
                      </a:moveTo>
                      <a:lnTo>
                        <a:pt x="1074379" y="54126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29" name="任意多边形: 形状 5028">
                  <a:extLst>
                    <a:ext uri="{FF2B5EF4-FFF2-40B4-BE49-F238E27FC236}">
                      <a16:creationId xmlns:a16="http://schemas.microsoft.com/office/drawing/2014/main" id="{441C2A32-27F7-269F-B8ED-E678A8E1FEB7}"/>
                    </a:ext>
                  </a:extLst>
                </p:cNvPr>
                <p:cNvSpPr/>
                <p:nvPr/>
              </p:nvSpPr>
              <p:spPr>
                <a:xfrm>
                  <a:off x="24472997" y="21259465"/>
                  <a:ext cx="152400" cy="400050"/>
                </a:xfrm>
                <a:custGeom>
                  <a:avLst/>
                  <a:gdLst>
                    <a:gd name="connsiteX0" fmla="*/ -1946 w 152400"/>
                    <a:gd name="connsiteY0" fmla="*/ -1662 h 400050"/>
                    <a:gd name="connsiteX1" fmla="*/ 150454 w 152400"/>
                    <a:gd name="connsiteY1" fmla="*/ -1662 h 400050"/>
                    <a:gd name="connsiteX2" fmla="*/ 150454 w 152400"/>
                    <a:gd name="connsiteY2" fmla="*/ 398388 h 400050"/>
                    <a:gd name="connsiteX3" fmla="*/ -1946 w 152400"/>
                    <a:gd name="connsiteY3" fmla="*/ 398388 h 400050"/>
                  </a:gdLst>
                  <a:ahLst/>
                  <a:cxnLst>
                    <a:cxn ang="0">
                      <a:pos x="connsiteX0" y="connsiteY0"/>
                    </a:cxn>
                    <a:cxn ang="0">
                      <a:pos x="connsiteX1" y="connsiteY1"/>
                    </a:cxn>
                    <a:cxn ang="0">
                      <a:pos x="connsiteX2" y="connsiteY2"/>
                    </a:cxn>
                    <a:cxn ang="0">
                      <a:pos x="connsiteX3" y="connsiteY3"/>
                    </a:cxn>
                  </a:cxnLst>
                  <a:rect l="l" t="t" r="r" b="b"/>
                  <a:pathLst>
                    <a:path w="152400" h="400050">
                      <a:moveTo>
                        <a:pt x="-1946" y="-1662"/>
                      </a:moveTo>
                      <a:lnTo>
                        <a:pt x="150454" y="-1662"/>
                      </a:lnTo>
                      <a:lnTo>
                        <a:pt x="150454" y="398388"/>
                      </a:lnTo>
                      <a:lnTo>
                        <a:pt x="-1946" y="3983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0" name="任意多边形: 形状 5029">
                  <a:extLst>
                    <a:ext uri="{FF2B5EF4-FFF2-40B4-BE49-F238E27FC236}">
                      <a16:creationId xmlns:a16="http://schemas.microsoft.com/office/drawing/2014/main" id="{806B8D2E-3917-A063-3148-19A7C0782BEF}"/>
                    </a:ext>
                  </a:extLst>
                </p:cNvPr>
                <p:cNvSpPr/>
                <p:nvPr/>
              </p:nvSpPr>
              <p:spPr>
                <a:xfrm>
                  <a:off x="24472997" y="21259465"/>
                  <a:ext cx="1104900" cy="1466850"/>
                </a:xfrm>
                <a:custGeom>
                  <a:avLst/>
                  <a:gdLst>
                    <a:gd name="connsiteX0" fmla="*/ -1946 w 1104900"/>
                    <a:gd name="connsiteY0" fmla="*/ -1662 h 1466850"/>
                    <a:gd name="connsiteX1" fmla="*/ 150454 w 1104900"/>
                    <a:gd name="connsiteY1" fmla="*/ -1662 h 1466850"/>
                    <a:gd name="connsiteX2" fmla="*/ -1946 w 1104900"/>
                    <a:gd name="connsiteY2" fmla="*/ 398388 h 1466850"/>
                    <a:gd name="connsiteX3" fmla="*/ 150454 w 1104900"/>
                    <a:gd name="connsiteY3" fmla="*/ 398388 h 1466850"/>
                    <a:gd name="connsiteX4" fmla="*/ -1946 w 1104900"/>
                    <a:gd name="connsiteY4" fmla="*/ 322188 h 1466850"/>
                    <a:gd name="connsiteX5" fmla="*/ 150454 w 1104900"/>
                    <a:gd name="connsiteY5" fmla="*/ 322188 h 1466850"/>
                    <a:gd name="connsiteX6" fmla="*/ 36154 w 1104900"/>
                    <a:gd name="connsiteY6" fmla="*/ 198363 h 1466850"/>
                    <a:gd name="connsiteX7" fmla="*/ 112354 w 1104900"/>
                    <a:gd name="connsiteY7" fmla="*/ 122163 h 1466850"/>
                    <a:gd name="connsiteX8" fmla="*/ 36154 w 1104900"/>
                    <a:gd name="connsiteY8" fmla="*/ 122163 h 1466850"/>
                    <a:gd name="connsiteX9" fmla="*/ 112354 w 1104900"/>
                    <a:gd name="connsiteY9" fmla="*/ 198363 h 1466850"/>
                    <a:gd name="connsiteX10" fmla="*/ 1055329 w 1104900"/>
                    <a:gd name="connsiteY10" fmla="*/ 1465188 h 1466850"/>
                    <a:gd name="connsiteX11" fmla="*/ 1102954 w 1104900"/>
                    <a:gd name="connsiteY11" fmla="*/ 1465188 h 1466850"/>
                    <a:gd name="connsiteX12" fmla="*/ 1074379 w 1104900"/>
                    <a:gd name="connsiteY12" fmla="*/ 1360413 h 1466850"/>
                    <a:gd name="connsiteX13" fmla="*/ 1074379 w 1104900"/>
                    <a:gd name="connsiteY13" fmla="*/ 1465188 h 1466850"/>
                    <a:gd name="connsiteX14" fmla="*/ 1055329 w 1104900"/>
                    <a:gd name="connsiteY14" fmla="*/ 1055613 h 1466850"/>
                    <a:gd name="connsiteX15" fmla="*/ 1102954 w 1104900"/>
                    <a:gd name="connsiteY15" fmla="*/ 1055613 h 1466850"/>
                    <a:gd name="connsiteX16" fmla="*/ 1074379 w 1104900"/>
                    <a:gd name="connsiteY16" fmla="*/ 1055613 h 1466850"/>
                    <a:gd name="connsiteX17" fmla="*/ 1074379 w 1104900"/>
                    <a:gd name="connsiteY17" fmla="*/ 115086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1466850">
                      <a:moveTo>
                        <a:pt x="-1946" y="-1662"/>
                      </a:moveTo>
                      <a:lnTo>
                        <a:pt x="150454" y="-1662"/>
                      </a:lnTo>
                      <a:moveTo>
                        <a:pt x="-1946" y="398388"/>
                      </a:moveTo>
                      <a:lnTo>
                        <a:pt x="150454" y="398388"/>
                      </a:lnTo>
                      <a:moveTo>
                        <a:pt x="-1946" y="322188"/>
                      </a:moveTo>
                      <a:lnTo>
                        <a:pt x="150454" y="322188"/>
                      </a:lnTo>
                      <a:moveTo>
                        <a:pt x="36154" y="198363"/>
                      </a:moveTo>
                      <a:lnTo>
                        <a:pt x="112354" y="122163"/>
                      </a:lnTo>
                      <a:moveTo>
                        <a:pt x="36154" y="122163"/>
                      </a:moveTo>
                      <a:lnTo>
                        <a:pt x="112354" y="198363"/>
                      </a:lnTo>
                      <a:moveTo>
                        <a:pt x="1055329" y="1465188"/>
                      </a:moveTo>
                      <a:lnTo>
                        <a:pt x="1102954" y="1465188"/>
                      </a:lnTo>
                      <a:moveTo>
                        <a:pt x="1074379" y="1360413"/>
                      </a:moveTo>
                      <a:lnTo>
                        <a:pt x="1074379" y="1465188"/>
                      </a:lnTo>
                      <a:moveTo>
                        <a:pt x="1055329" y="1055613"/>
                      </a:moveTo>
                      <a:lnTo>
                        <a:pt x="1102954" y="1055613"/>
                      </a:lnTo>
                      <a:moveTo>
                        <a:pt x="1074379" y="1055613"/>
                      </a:moveTo>
                      <a:lnTo>
                        <a:pt x="1074379" y="115086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1" name="任意多边形: 形状 5030">
                  <a:extLst>
                    <a:ext uri="{FF2B5EF4-FFF2-40B4-BE49-F238E27FC236}">
                      <a16:creationId xmlns:a16="http://schemas.microsoft.com/office/drawing/2014/main" id="{E5BDE644-9E88-C034-5089-113AEB9B0BB5}"/>
                    </a:ext>
                  </a:extLst>
                </p:cNvPr>
                <p:cNvSpPr/>
                <p:nvPr/>
              </p:nvSpPr>
              <p:spPr>
                <a:xfrm>
                  <a:off x="25473122" y="22411990"/>
                  <a:ext cx="152400" cy="209550"/>
                </a:xfrm>
                <a:custGeom>
                  <a:avLst/>
                  <a:gdLst>
                    <a:gd name="connsiteX0" fmla="*/ -1946 w 152400"/>
                    <a:gd name="connsiteY0" fmla="*/ -1662 h 209550"/>
                    <a:gd name="connsiteX1" fmla="*/ 150454 w 152400"/>
                    <a:gd name="connsiteY1" fmla="*/ -1662 h 209550"/>
                    <a:gd name="connsiteX2" fmla="*/ 150454 w 152400"/>
                    <a:gd name="connsiteY2" fmla="*/ 207888 h 209550"/>
                    <a:gd name="connsiteX3" fmla="*/ -1946 w 152400"/>
                    <a:gd name="connsiteY3" fmla="*/ 207888 h 209550"/>
                  </a:gdLst>
                  <a:ahLst/>
                  <a:cxnLst>
                    <a:cxn ang="0">
                      <a:pos x="connsiteX0" y="connsiteY0"/>
                    </a:cxn>
                    <a:cxn ang="0">
                      <a:pos x="connsiteX1" y="connsiteY1"/>
                    </a:cxn>
                    <a:cxn ang="0">
                      <a:pos x="connsiteX2" y="connsiteY2"/>
                    </a:cxn>
                    <a:cxn ang="0">
                      <a:pos x="connsiteX3" y="connsiteY3"/>
                    </a:cxn>
                  </a:cxnLst>
                  <a:rect l="l" t="t" r="r" b="b"/>
                  <a:pathLst>
                    <a:path w="152400" h="209550">
                      <a:moveTo>
                        <a:pt x="-1946" y="-1662"/>
                      </a:moveTo>
                      <a:lnTo>
                        <a:pt x="150454" y="-1662"/>
                      </a:lnTo>
                      <a:lnTo>
                        <a:pt x="150454" y="207888"/>
                      </a:lnTo>
                      <a:lnTo>
                        <a:pt x="-1946" y="2078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2" name="任意多边形: 形状 5031">
                  <a:extLst>
                    <a:ext uri="{FF2B5EF4-FFF2-40B4-BE49-F238E27FC236}">
                      <a16:creationId xmlns:a16="http://schemas.microsoft.com/office/drawing/2014/main" id="{C1D956C1-7458-2A74-6783-EBF73E7250EC}"/>
                    </a:ext>
                  </a:extLst>
                </p:cNvPr>
                <p:cNvSpPr/>
                <p:nvPr/>
              </p:nvSpPr>
              <p:spPr>
                <a:xfrm>
                  <a:off x="25473122" y="22411990"/>
                  <a:ext cx="1104900" cy="371475"/>
                </a:xfrm>
                <a:custGeom>
                  <a:avLst/>
                  <a:gdLst>
                    <a:gd name="connsiteX0" fmla="*/ -1946 w 1104900"/>
                    <a:gd name="connsiteY0" fmla="*/ -1662 h 371475"/>
                    <a:gd name="connsiteX1" fmla="*/ 150454 w 1104900"/>
                    <a:gd name="connsiteY1" fmla="*/ -1662 h 371475"/>
                    <a:gd name="connsiteX2" fmla="*/ -1946 w 1104900"/>
                    <a:gd name="connsiteY2" fmla="*/ 207888 h 371475"/>
                    <a:gd name="connsiteX3" fmla="*/ 150454 w 1104900"/>
                    <a:gd name="connsiteY3" fmla="*/ 207888 h 371475"/>
                    <a:gd name="connsiteX4" fmla="*/ -1946 w 1104900"/>
                    <a:gd name="connsiteY4" fmla="*/ 93588 h 371475"/>
                    <a:gd name="connsiteX5" fmla="*/ 150454 w 1104900"/>
                    <a:gd name="connsiteY5" fmla="*/ 93588 h 371475"/>
                    <a:gd name="connsiteX6" fmla="*/ 36154 w 1104900"/>
                    <a:gd name="connsiteY6" fmla="*/ 141213 h 371475"/>
                    <a:gd name="connsiteX7" fmla="*/ 112354 w 1104900"/>
                    <a:gd name="connsiteY7" fmla="*/ 65013 h 371475"/>
                    <a:gd name="connsiteX8" fmla="*/ 36154 w 1104900"/>
                    <a:gd name="connsiteY8" fmla="*/ 65013 h 371475"/>
                    <a:gd name="connsiteX9" fmla="*/ 112354 w 1104900"/>
                    <a:gd name="connsiteY9" fmla="*/ 141213 h 371475"/>
                    <a:gd name="connsiteX10" fmla="*/ 1055329 w 1104900"/>
                    <a:gd name="connsiteY10" fmla="*/ 369813 h 371475"/>
                    <a:gd name="connsiteX11" fmla="*/ 1102954 w 1104900"/>
                    <a:gd name="connsiteY11" fmla="*/ 369813 h 371475"/>
                    <a:gd name="connsiteX12" fmla="*/ 1074379 w 1104900"/>
                    <a:gd name="connsiteY12" fmla="*/ 341238 h 371475"/>
                    <a:gd name="connsiteX13" fmla="*/ 1074379 w 1104900"/>
                    <a:gd name="connsiteY13" fmla="*/ 369813 h 371475"/>
                    <a:gd name="connsiteX14" fmla="*/ 1055329 w 1104900"/>
                    <a:gd name="connsiteY14" fmla="*/ 265038 h 371475"/>
                    <a:gd name="connsiteX15" fmla="*/ 1102954 w 1104900"/>
                    <a:gd name="connsiteY15" fmla="*/ 265038 h 371475"/>
                    <a:gd name="connsiteX16" fmla="*/ 1074379 w 1104900"/>
                    <a:gd name="connsiteY16" fmla="*/ 265038 h 371475"/>
                    <a:gd name="connsiteX17" fmla="*/ 1074379 w 1104900"/>
                    <a:gd name="connsiteY17" fmla="*/ 28408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371475">
                      <a:moveTo>
                        <a:pt x="-1946" y="-1662"/>
                      </a:moveTo>
                      <a:lnTo>
                        <a:pt x="150454" y="-1662"/>
                      </a:lnTo>
                      <a:moveTo>
                        <a:pt x="-1946" y="207888"/>
                      </a:moveTo>
                      <a:lnTo>
                        <a:pt x="150454" y="207888"/>
                      </a:lnTo>
                      <a:moveTo>
                        <a:pt x="-1946" y="93588"/>
                      </a:moveTo>
                      <a:lnTo>
                        <a:pt x="150454" y="93588"/>
                      </a:lnTo>
                      <a:moveTo>
                        <a:pt x="36154" y="141213"/>
                      </a:moveTo>
                      <a:lnTo>
                        <a:pt x="112354" y="65013"/>
                      </a:lnTo>
                      <a:moveTo>
                        <a:pt x="36154" y="65013"/>
                      </a:moveTo>
                      <a:lnTo>
                        <a:pt x="112354" y="141213"/>
                      </a:lnTo>
                      <a:moveTo>
                        <a:pt x="1055329" y="369813"/>
                      </a:moveTo>
                      <a:lnTo>
                        <a:pt x="1102954" y="369813"/>
                      </a:lnTo>
                      <a:moveTo>
                        <a:pt x="1074379" y="341238"/>
                      </a:moveTo>
                      <a:lnTo>
                        <a:pt x="1074379" y="369813"/>
                      </a:lnTo>
                      <a:moveTo>
                        <a:pt x="1055329" y="265038"/>
                      </a:moveTo>
                      <a:lnTo>
                        <a:pt x="1102954" y="265038"/>
                      </a:lnTo>
                      <a:moveTo>
                        <a:pt x="1074379" y="265038"/>
                      </a:moveTo>
                      <a:lnTo>
                        <a:pt x="1074379" y="284088"/>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3" name="任意多边形: 形状 5032">
                  <a:extLst>
                    <a:ext uri="{FF2B5EF4-FFF2-40B4-BE49-F238E27FC236}">
                      <a16:creationId xmlns:a16="http://schemas.microsoft.com/office/drawing/2014/main" id="{1E2DCFE2-EF86-8D14-86F1-CFEFF6888F9E}"/>
                    </a:ext>
                  </a:extLst>
                </p:cNvPr>
                <p:cNvSpPr/>
                <p:nvPr/>
              </p:nvSpPr>
              <p:spPr>
                <a:xfrm>
                  <a:off x="26473247" y="22697740"/>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4" name="任意多边形: 形状 5033">
                  <a:extLst>
                    <a:ext uri="{FF2B5EF4-FFF2-40B4-BE49-F238E27FC236}">
                      <a16:creationId xmlns:a16="http://schemas.microsoft.com/office/drawing/2014/main" id="{71DD1582-63FB-2850-0BA7-2630535D7963}"/>
                    </a:ext>
                  </a:extLst>
                </p:cNvPr>
                <p:cNvSpPr/>
                <p:nvPr/>
              </p:nvSpPr>
              <p:spPr>
                <a:xfrm>
                  <a:off x="21548822" y="20068840"/>
                  <a:ext cx="5076825" cy="2695575"/>
                </a:xfrm>
                <a:custGeom>
                  <a:avLst/>
                  <a:gdLst>
                    <a:gd name="connsiteX0" fmla="*/ 4922479 w 5076825"/>
                    <a:gd name="connsiteY0" fmla="*/ 2627238 h 2695575"/>
                    <a:gd name="connsiteX1" fmla="*/ 5074879 w 5076825"/>
                    <a:gd name="connsiteY1" fmla="*/ 2627238 h 2695575"/>
                    <a:gd name="connsiteX2" fmla="*/ 4922479 w 5076825"/>
                    <a:gd name="connsiteY2" fmla="*/ 2684388 h 2695575"/>
                    <a:gd name="connsiteX3" fmla="*/ 5074879 w 5076825"/>
                    <a:gd name="connsiteY3" fmla="*/ 2684388 h 2695575"/>
                    <a:gd name="connsiteX4" fmla="*/ 4922479 w 5076825"/>
                    <a:gd name="connsiteY4" fmla="*/ 2655813 h 2695575"/>
                    <a:gd name="connsiteX5" fmla="*/ 5074879 w 5076825"/>
                    <a:gd name="connsiteY5" fmla="*/ 2655813 h 2695575"/>
                    <a:gd name="connsiteX6" fmla="*/ 4960579 w 5076825"/>
                    <a:gd name="connsiteY6" fmla="*/ 2693913 h 2695575"/>
                    <a:gd name="connsiteX7" fmla="*/ 5036779 w 5076825"/>
                    <a:gd name="connsiteY7" fmla="*/ 2617713 h 2695575"/>
                    <a:gd name="connsiteX8" fmla="*/ 4960579 w 5076825"/>
                    <a:gd name="connsiteY8" fmla="*/ 2617713 h 2695575"/>
                    <a:gd name="connsiteX9" fmla="*/ 5036779 w 5076825"/>
                    <a:gd name="connsiteY9" fmla="*/ 2693913 h 2695575"/>
                    <a:gd name="connsiteX10" fmla="*/ -1946 w 5076825"/>
                    <a:gd name="connsiteY10" fmla="*/ -1662 h 2695575"/>
                    <a:gd name="connsiteX11" fmla="*/ 998179 w 5076825"/>
                    <a:gd name="connsiteY11" fmla="*/ 398388 h 2695575"/>
                    <a:gd name="connsiteX12" fmla="*/ 998179 w 5076825"/>
                    <a:gd name="connsiteY12" fmla="*/ 398388 h 2695575"/>
                    <a:gd name="connsiteX13" fmla="*/ 1998304 w 5076825"/>
                    <a:gd name="connsiteY13" fmla="*/ 731763 h 2695575"/>
                    <a:gd name="connsiteX14" fmla="*/ 1998304 w 5076825"/>
                    <a:gd name="connsiteY14" fmla="*/ 731763 h 2695575"/>
                    <a:gd name="connsiteX15" fmla="*/ 2998429 w 5076825"/>
                    <a:gd name="connsiteY15" fmla="*/ 1350888 h 2695575"/>
                    <a:gd name="connsiteX16" fmla="*/ 2998429 w 5076825"/>
                    <a:gd name="connsiteY16" fmla="*/ 1350888 h 2695575"/>
                    <a:gd name="connsiteX17" fmla="*/ 3998554 w 5076825"/>
                    <a:gd name="connsiteY17" fmla="*/ 2446263 h 2695575"/>
                    <a:gd name="connsiteX18" fmla="*/ 3998554 w 5076825"/>
                    <a:gd name="connsiteY18" fmla="*/ 2446263 h 2695575"/>
                    <a:gd name="connsiteX19" fmla="*/ 4998679 w 5076825"/>
                    <a:gd name="connsiteY19" fmla="*/ 2655813 h 269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76825" h="2695575">
                      <a:moveTo>
                        <a:pt x="4922479" y="2627238"/>
                      </a:moveTo>
                      <a:lnTo>
                        <a:pt x="5074879" y="2627238"/>
                      </a:lnTo>
                      <a:moveTo>
                        <a:pt x="4922479" y="2684388"/>
                      </a:moveTo>
                      <a:lnTo>
                        <a:pt x="5074879" y="2684388"/>
                      </a:lnTo>
                      <a:moveTo>
                        <a:pt x="4922479" y="2655813"/>
                      </a:moveTo>
                      <a:lnTo>
                        <a:pt x="5074879" y="2655813"/>
                      </a:lnTo>
                      <a:moveTo>
                        <a:pt x="4960579" y="2693913"/>
                      </a:moveTo>
                      <a:lnTo>
                        <a:pt x="5036779" y="2617713"/>
                      </a:lnTo>
                      <a:moveTo>
                        <a:pt x="4960579" y="2617713"/>
                      </a:moveTo>
                      <a:lnTo>
                        <a:pt x="5036779" y="2693913"/>
                      </a:lnTo>
                      <a:moveTo>
                        <a:pt x="-1946" y="-1662"/>
                      </a:moveTo>
                      <a:lnTo>
                        <a:pt x="998179" y="398388"/>
                      </a:lnTo>
                      <a:moveTo>
                        <a:pt x="998179" y="398388"/>
                      </a:moveTo>
                      <a:lnTo>
                        <a:pt x="1998304" y="731763"/>
                      </a:lnTo>
                      <a:moveTo>
                        <a:pt x="1998304" y="731763"/>
                      </a:moveTo>
                      <a:lnTo>
                        <a:pt x="2998429" y="1350888"/>
                      </a:lnTo>
                      <a:moveTo>
                        <a:pt x="2998429" y="1350888"/>
                      </a:moveTo>
                      <a:lnTo>
                        <a:pt x="3998554" y="2446263"/>
                      </a:lnTo>
                      <a:moveTo>
                        <a:pt x="3998554" y="2446263"/>
                      </a:moveTo>
                      <a:lnTo>
                        <a:pt x="4998679" y="265581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5" name="任意多边形: 形状 5034">
                  <a:extLst>
                    <a:ext uri="{FF2B5EF4-FFF2-40B4-BE49-F238E27FC236}">
                      <a16:creationId xmlns:a16="http://schemas.microsoft.com/office/drawing/2014/main" id="{47F9C631-4A9E-0D94-C77E-4FCB6206452B}"/>
                    </a:ext>
                  </a:extLst>
                </p:cNvPr>
                <p:cNvSpPr/>
                <p:nvPr/>
              </p:nvSpPr>
              <p:spPr>
                <a:xfrm>
                  <a:off x="21701222" y="201450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6" name="任意多边形: 形状 5035">
                  <a:extLst>
                    <a:ext uri="{FF2B5EF4-FFF2-40B4-BE49-F238E27FC236}">
                      <a16:creationId xmlns:a16="http://schemas.microsoft.com/office/drawing/2014/main" id="{6F20DB66-813E-A165-605B-6799843F3A4D}"/>
                    </a:ext>
                  </a:extLst>
                </p:cNvPr>
                <p:cNvSpPr/>
                <p:nvPr/>
              </p:nvSpPr>
              <p:spPr>
                <a:xfrm>
                  <a:off x="21720272" y="20040265"/>
                  <a:ext cx="9525" cy="104775"/>
                </a:xfrm>
                <a:custGeom>
                  <a:avLst/>
                  <a:gdLst>
                    <a:gd name="connsiteX0" fmla="*/ -1946 w 9525"/>
                    <a:gd name="connsiteY0" fmla="*/ -1662 h 104775"/>
                    <a:gd name="connsiteX1" fmla="*/ -1946 w 9525"/>
                    <a:gd name="connsiteY1" fmla="*/ 103113 h 104775"/>
                  </a:gdLst>
                  <a:ahLst/>
                  <a:cxnLst>
                    <a:cxn ang="0">
                      <a:pos x="connsiteX0" y="connsiteY0"/>
                    </a:cxn>
                    <a:cxn ang="0">
                      <a:pos x="connsiteX1" y="connsiteY1"/>
                    </a:cxn>
                  </a:cxnLst>
                  <a:rect l="l" t="t" r="r" b="b"/>
                  <a:pathLst>
                    <a:path w="9525" h="104775">
                      <a:moveTo>
                        <a:pt x="-1946" y="-1662"/>
                      </a:moveTo>
                      <a:lnTo>
                        <a:pt x="-1946" y="10311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7" name="任意多边形: 形状 5036">
                  <a:extLst>
                    <a:ext uri="{FF2B5EF4-FFF2-40B4-BE49-F238E27FC236}">
                      <a16:creationId xmlns:a16="http://schemas.microsoft.com/office/drawing/2014/main" id="{10C2D5AE-7FD1-3E6C-F1B4-C702BB2FBBD1}"/>
                    </a:ext>
                  </a:extLst>
                </p:cNvPr>
                <p:cNvSpPr/>
                <p:nvPr/>
              </p:nvSpPr>
              <p:spPr>
                <a:xfrm>
                  <a:off x="21701222" y="199259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8" name="任意多边形: 形状 5037">
                  <a:extLst>
                    <a:ext uri="{FF2B5EF4-FFF2-40B4-BE49-F238E27FC236}">
                      <a16:creationId xmlns:a16="http://schemas.microsoft.com/office/drawing/2014/main" id="{2CB147E8-C8A8-2D69-5F07-501B2A5486F3}"/>
                    </a:ext>
                  </a:extLst>
                </p:cNvPr>
                <p:cNvSpPr/>
                <p:nvPr/>
              </p:nvSpPr>
              <p:spPr>
                <a:xfrm>
                  <a:off x="21720272" y="1992596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39" name="任意多边形: 形状 5038">
                  <a:extLst>
                    <a:ext uri="{FF2B5EF4-FFF2-40B4-BE49-F238E27FC236}">
                      <a16:creationId xmlns:a16="http://schemas.microsoft.com/office/drawing/2014/main" id="{ED8F3593-4A9D-3F1C-09B4-56FB7AB6C1AD}"/>
                    </a:ext>
                  </a:extLst>
                </p:cNvPr>
                <p:cNvSpPr/>
                <p:nvPr/>
              </p:nvSpPr>
              <p:spPr>
                <a:xfrm>
                  <a:off x="21644072" y="19935490"/>
                  <a:ext cx="152400" cy="104775"/>
                </a:xfrm>
                <a:custGeom>
                  <a:avLst/>
                  <a:gdLst>
                    <a:gd name="connsiteX0" fmla="*/ -1946 w 152400"/>
                    <a:gd name="connsiteY0" fmla="*/ -1662 h 104775"/>
                    <a:gd name="connsiteX1" fmla="*/ 150454 w 152400"/>
                    <a:gd name="connsiteY1" fmla="*/ -1662 h 104775"/>
                    <a:gd name="connsiteX2" fmla="*/ 150454 w 152400"/>
                    <a:gd name="connsiteY2" fmla="*/ 103113 h 104775"/>
                    <a:gd name="connsiteX3" fmla="*/ -1946 w 152400"/>
                    <a:gd name="connsiteY3" fmla="*/ 103113 h 104775"/>
                  </a:gdLst>
                  <a:ahLst/>
                  <a:cxnLst>
                    <a:cxn ang="0">
                      <a:pos x="connsiteX0" y="connsiteY0"/>
                    </a:cxn>
                    <a:cxn ang="0">
                      <a:pos x="connsiteX1" y="connsiteY1"/>
                    </a:cxn>
                    <a:cxn ang="0">
                      <a:pos x="connsiteX2" y="connsiteY2"/>
                    </a:cxn>
                    <a:cxn ang="0">
                      <a:pos x="connsiteX3" y="connsiteY3"/>
                    </a:cxn>
                  </a:cxnLst>
                  <a:rect l="l" t="t" r="r" b="b"/>
                  <a:pathLst>
                    <a:path w="152400" h="104775">
                      <a:moveTo>
                        <a:pt x="-1946" y="-1662"/>
                      </a:moveTo>
                      <a:lnTo>
                        <a:pt x="150454" y="-1662"/>
                      </a:lnTo>
                      <a:lnTo>
                        <a:pt x="150454" y="103113"/>
                      </a:lnTo>
                      <a:lnTo>
                        <a:pt x="-1946" y="103113"/>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0" name="任意多边形: 形状 5039">
                  <a:extLst>
                    <a:ext uri="{FF2B5EF4-FFF2-40B4-BE49-F238E27FC236}">
                      <a16:creationId xmlns:a16="http://schemas.microsoft.com/office/drawing/2014/main" id="{4B7F3E2A-FDD9-E668-16DD-CB8525EF7E48}"/>
                    </a:ext>
                  </a:extLst>
                </p:cNvPr>
                <p:cNvSpPr/>
                <p:nvPr/>
              </p:nvSpPr>
              <p:spPr>
                <a:xfrm>
                  <a:off x="21644072" y="19935490"/>
                  <a:ext cx="152400" cy="104775"/>
                </a:xfrm>
                <a:custGeom>
                  <a:avLst/>
                  <a:gdLst>
                    <a:gd name="connsiteX0" fmla="*/ -1946 w 152400"/>
                    <a:gd name="connsiteY0" fmla="*/ -1662 h 104775"/>
                    <a:gd name="connsiteX1" fmla="*/ 150454 w 152400"/>
                    <a:gd name="connsiteY1" fmla="*/ -1662 h 104775"/>
                    <a:gd name="connsiteX2" fmla="*/ 150454 w 152400"/>
                    <a:gd name="connsiteY2" fmla="*/ 103113 h 104775"/>
                    <a:gd name="connsiteX3" fmla="*/ -1946 w 152400"/>
                    <a:gd name="connsiteY3" fmla="*/ 103113 h 104775"/>
                  </a:gdLst>
                  <a:ahLst/>
                  <a:cxnLst>
                    <a:cxn ang="0">
                      <a:pos x="connsiteX0" y="connsiteY0"/>
                    </a:cxn>
                    <a:cxn ang="0">
                      <a:pos x="connsiteX1" y="connsiteY1"/>
                    </a:cxn>
                    <a:cxn ang="0">
                      <a:pos x="connsiteX2" y="connsiteY2"/>
                    </a:cxn>
                    <a:cxn ang="0">
                      <a:pos x="connsiteX3" y="connsiteY3"/>
                    </a:cxn>
                  </a:cxnLst>
                  <a:rect l="l" t="t" r="r" b="b"/>
                  <a:pathLst>
                    <a:path w="152400" h="104775">
                      <a:moveTo>
                        <a:pt x="-1946" y="-1662"/>
                      </a:moveTo>
                      <a:lnTo>
                        <a:pt x="150454" y="-1662"/>
                      </a:lnTo>
                      <a:lnTo>
                        <a:pt x="150454" y="103113"/>
                      </a:lnTo>
                      <a:lnTo>
                        <a:pt x="-1946" y="103113"/>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1" name="任意多边形: 形状 5040">
                  <a:extLst>
                    <a:ext uri="{FF2B5EF4-FFF2-40B4-BE49-F238E27FC236}">
                      <a16:creationId xmlns:a16="http://schemas.microsoft.com/office/drawing/2014/main" id="{9252E7F2-95DB-5366-ED6A-8A396BC94CAC}"/>
                    </a:ext>
                  </a:extLst>
                </p:cNvPr>
                <p:cNvSpPr/>
                <p:nvPr/>
              </p:nvSpPr>
              <p:spPr>
                <a:xfrm>
                  <a:off x="21644072" y="199354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2" name="任意多边形: 形状 5041">
                  <a:extLst>
                    <a:ext uri="{FF2B5EF4-FFF2-40B4-BE49-F238E27FC236}">
                      <a16:creationId xmlns:a16="http://schemas.microsoft.com/office/drawing/2014/main" id="{38A2B042-FE96-FE02-FEA1-5E12175A05D3}"/>
                    </a:ext>
                  </a:extLst>
                </p:cNvPr>
                <p:cNvSpPr/>
                <p:nvPr/>
              </p:nvSpPr>
              <p:spPr>
                <a:xfrm>
                  <a:off x="21644072" y="200402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3" name="任意多边形: 形状 5042">
                  <a:extLst>
                    <a:ext uri="{FF2B5EF4-FFF2-40B4-BE49-F238E27FC236}">
                      <a16:creationId xmlns:a16="http://schemas.microsoft.com/office/drawing/2014/main" id="{D8714473-8C08-BFF8-D016-08CA597FD881}"/>
                    </a:ext>
                  </a:extLst>
                </p:cNvPr>
                <p:cNvSpPr/>
                <p:nvPr/>
              </p:nvSpPr>
              <p:spPr>
                <a:xfrm>
                  <a:off x="21644072" y="19945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4" name="任意多边形: 形状 5043">
                  <a:extLst>
                    <a:ext uri="{FF2B5EF4-FFF2-40B4-BE49-F238E27FC236}">
                      <a16:creationId xmlns:a16="http://schemas.microsoft.com/office/drawing/2014/main" id="{F9EBBDE1-035C-ADE5-733E-5D0C2CB833CB}"/>
                    </a:ext>
                  </a:extLst>
                </p:cNvPr>
                <p:cNvSpPr/>
                <p:nvPr/>
              </p:nvSpPr>
              <p:spPr>
                <a:xfrm>
                  <a:off x="21682172" y="199640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5" name="任意多边形: 形状 5044">
                  <a:extLst>
                    <a:ext uri="{FF2B5EF4-FFF2-40B4-BE49-F238E27FC236}">
                      <a16:creationId xmlns:a16="http://schemas.microsoft.com/office/drawing/2014/main" id="{3C67FD6E-1310-A0AD-5649-98B8A062468D}"/>
                    </a:ext>
                  </a:extLst>
                </p:cNvPr>
                <p:cNvSpPr/>
                <p:nvPr/>
              </p:nvSpPr>
              <p:spPr>
                <a:xfrm>
                  <a:off x="21682172" y="199640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6" name="任意多边形: 形状 5045">
                  <a:extLst>
                    <a:ext uri="{FF2B5EF4-FFF2-40B4-BE49-F238E27FC236}">
                      <a16:creationId xmlns:a16="http://schemas.microsoft.com/office/drawing/2014/main" id="{EE9AD6A4-3C28-A28D-9DC4-3AFEAD1BA36A}"/>
                    </a:ext>
                  </a:extLst>
                </p:cNvPr>
                <p:cNvSpPr/>
                <p:nvPr/>
              </p:nvSpPr>
              <p:spPr>
                <a:xfrm>
                  <a:off x="22701347" y="207546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7" name="任意多边形: 形状 5046">
                  <a:extLst>
                    <a:ext uri="{FF2B5EF4-FFF2-40B4-BE49-F238E27FC236}">
                      <a16:creationId xmlns:a16="http://schemas.microsoft.com/office/drawing/2014/main" id="{0C3B017A-E4E6-8747-79F8-4D4A67B825DE}"/>
                    </a:ext>
                  </a:extLst>
                </p:cNvPr>
                <p:cNvSpPr/>
                <p:nvPr/>
              </p:nvSpPr>
              <p:spPr>
                <a:xfrm>
                  <a:off x="22720397" y="20707015"/>
                  <a:ext cx="9525" cy="47625"/>
                </a:xfrm>
                <a:custGeom>
                  <a:avLst/>
                  <a:gdLst>
                    <a:gd name="connsiteX0" fmla="*/ -1946 w 9525"/>
                    <a:gd name="connsiteY0" fmla="*/ -1662 h 47625"/>
                    <a:gd name="connsiteX1" fmla="*/ -1946 w 9525"/>
                    <a:gd name="connsiteY1" fmla="*/ 45963 h 47625"/>
                  </a:gdLst>
                  <a:ahLst/>
                  <a:cxnLst>
                    <a:cxn ang="0">
                      <a:pos x="connsiteX0" y="connsiteY0"/>
                    </a:cxn>
                    <a:cxn ang="0">
                      <a:pos x="connsiteX1" y="connsiteY1"/>
                    </a:cxn>
                  </a:cxnLst>
                  <a:rect l="l" t="t" r="r" b="b"/>
                  <a:pathLst>
                    <a:path w="9525" h="47625">
                      <a:moveTo>
                        <a:pt x="-1946" y="-1662"/>
                      </a:moveTo>
                      <a:lnTo>
                        <a:pt x="-1946" y="459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8" name="任意多边形: 形状 5047">
                  <a:extLst>
                    <a:ext uri="{FF2B5EF4-FFF2-40B4-BE49-F238E27FC236}">
                      <a16:creationId xmlns:a16="http://schemas.microsoft.com/office/drawing/2014/main" id="{9CF94101-9847-BC1A-61F4-66AE086ED8ED}"/>
                    </a:ext>
                  </a:extLst>
                </p:cNvPr>
                <p:cNvSpPr/>
                <p:nvPr/>
              </p:nvSpPr>
              <p:spPr>
                <a:xfrm>
                  <a:off x="22701347" y="206212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49" name="任意多边形: 形状 5048">
                  <a:extLst>
                    <a:ext uri="{FF2B5EF4-FFF2-40B4-BE49-F238E27FC236}">
                      <a16:creationId xmlns:a16="http://schemas.microsoft.com/office/drawing/2014/main" id="{4033E274-9279-879E-DD4C-B4D10FDC8A98}"/>
                    </a:ext>
                  </a:extLst>
                </p:cNvPr>
                <p:cNvSpPr/>
                <p:nvPr/>
              </p:nvSpPr>
              <p:spPr>
                <a:xfrm>
                  <a:off x="22720397" y="2062129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0" name="任意多边形: 形状 5049">
                  <a:extLst>
                    <a:ext uri="{FF2B5EF4-FFF2-40B4-BE49-F238E27FC236}">
                      <a16:creationId xmlns:a16="http://schemas.microsoft.com/office/drawing/2014/main" id="{6E9D21CB-8CCB-48DA-A577-CFE8A0E1AB6E}"/>
                    </a:ext>
                  </a:extLst>
                </p:cNvPr>
                <p:cNvSpPr/>
                <p:nvPr/>
              </p:nvSpPr>
              <p:spPr>
                <a:xfrm>
                  <a:off x="22644197" y="20640340"/>
                  <a:ext cx="152400" cy="66675"/>
                </a:xfrm>
                <a:custGeom>
                  <a:avLst/>
                  <a:gdLst>
                    <a:gd name="connsiteX0" fmla="*/ -1946 w 152400"/>
                    <a:gd name="connsiteY0" fmla="*/ -1662 h 66675"/>
                    <a:gd name="connsiteX1" fmla="*/ 150454 w 152400"/>
                    <a:gd name="connsiteY1" fmla="*/ -1662 h 66675"/>
                    <a:gd name="connsiteX2" fmla="*/ 150454 w 152400"/>
                    <a:gd name="connsiteY2" fmla="*/ 65013 h 66675"/>
                    <a:gd name="connsiteX3" fmla="*/ -1946 w 152400"/>
                    <a:gd name="connsiteY3" fmla="*/ 65013 h 66675"/>
                  </a:gdLst>
                  <a:ahLst/>
                  <a:cxnLst>
                    <a:cxn ang="0">
                      <a:pos x="connsiteX0" y="connsiteY0"/>
                    </a:cxn>
                    <a:cxn ang="0">
                      <a:pos x="connsiteX1" y="connsiteY1"/>
                    </a:cxn>
                    <a:cxn ang="0">
                      <a:pos x="connsiteX2" y="connsiteY2"/>
                    </a:cxn>
                    <a:cxn ang="0">
                      <a:pos x="connsiteX3" y="connsiteY3"/>
                    </a:cxn>
                  </a:cxnLst>
                  <a:rect l="l" t="t" r="r" b="b"/>
                  <a:pathLst>
                    <a:path w="152400" h="66675">
                      <a:moveTo>
                        <a:pt x="-1946" y="-1662"/>
                      </a:moveTo>
                      <a:lnTo>
                        <a:pt x="150454" y="-1662"/>
                      </a:lnTo>
                      <a:lnTo>
                        <a:pt x="150454" y="65013"/>
                      </a:lnTo>
                      <a:lnTo>
                        <a:pt x="-1946" y="65013"/>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1" name="任意多边形: 形状 5050">
                  <a:extLst>
                    <a:ext uri="{FF2B5EF4-FFF2-40B4-BE49-F238E27FC236}">
                      <a16:creationId xmlns:a16="http://schemas.microsoft.com/office/drawing/2014/main" id="{A6757340-871A-D341-FC67-B89241F8BD32}"/>
                    </a:ext>
                  </a:extLst>
                </p:cNvPr>
                <p:cNvSpPr/>
                <p:nvPr/>
              </p:nvSpPr>
              <p:spPr>
                <a:xfrm>
                  <a:off x="22644197" y="20640340"/>
                  <a:ext cx="152400" cy="66675"/>
                </a:xfrm>
                <a:custGeom>
                  <a:avLst/>
                  <a:gdLst>
                    <a:gd name="connsiteX0" fmla="*/ -1946 w 152400"/>
                    <a:gd name="connsiteY0" fmla="*/ -1662 h 66675"/>
                    <a:gd name="connsiteX1" fmla="*/ 150454 w 152400"/>
                    <a:gd name="connsiteY1" fmla="*/ -1662 h 66675"/>
                    <a:gd name="connsiteX2" fmla="*/ 150454 w 152400"/>
                    <a:gd name="connsiteY2" fmla="*/ 65013 h 66675"/>
                    <a:gd name="connsiteX3" fmla="*/ -1946 w 152400"/>
                    <a:gd name="connsiteY3" fmla="*/ 65013 h 66675"/>
                  </a:gdLst>
                  <a:ahLst/>
                  <a:cxnLst>
                    <a:cxn ang="0">
                      <a:pos x="connsiteX0" y="connsiteY0"/>
                    </a:cxn>
                    <a:cxn ang="0">
                      <a:pos x="connsiteX1" y="connsiteY1"/>
                    </a:cxn>
                    <a:cxn ang="0">
                      <a:pos x="connsiteX2" y="connsiteY2"/>
                    </a:cxn>
                    <a:cxn ang="0">
                      <a:pos x="connsiteX3" y="connsiteY3"/>
                    </a:cxn>
                  </a:cxnLst>
                  <a:rect l="l" t="t" r="r" b="b"/>
                  <a:pathLst>
                    <a:path w="152400" h="66675">
                      <a:moveTo>
                        <a:pt x="-1946" y="-1662"/>
                      </a:moveTo>
                      <a:lnTo>
                        <a:pt x="150454" y="-1662"/>
                      </a:lnTo>
                      <a:lnTo>
                        <a:pt x="150454" y="65013"/>
                      </a:lnTo>
                      <a:lnTo>
                        <a:pt x="-1946" y="65013"/>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2" name="任意多边形: 形状 5051">
                  <a:extLst>
                    <a:ext uri="{FF2B5EF4-FFF2-40B4-BE49-F238E27FC236}">
                      <a16:creationId xmlns:a16="http://schemas.microsoft.com/office/drawing/2014/main" id="{FEC6568B-4FD6-7C37-5BBA-CFD9046F5270}"/>
                    </a:ext>
                  </a:extLst>
                </p:cNvPr>
                <p:cNvSpPr/>
                <p:nvPr/>
              </p:nvSpPr>
              <p:spPr>
                <a:xfrm>
                  <a:off x="22644197" y="206403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3" name="任意多边形: 形状 5052">
                  <a:extLst>
                    <a:ext uri="{FF2B5EF4-FFF2-40B4-BE49-F238E27FC236}">
                      <a16:creationId xmlns:a16="http://schemas.microsoft.com/office/drawing/2014/main" id="{EC17E65E-2F56-06DA-AD36-31934FBB4415}"/>
                    </a:ext>
                  </a:extLst>
                </p:cNvPr>
                <p:cNvSpPr/>
                <p:nvPr/>
              </p:nvSpPr>
              <p:spPr>
                <a:xfrm>
                  <a:off x="22644197" y="20707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4" name="任意多边形: 形状 5053">
                  <a:extLst>
                    <a:ext uri="{FF2B5EF4-FFF2-40B4-BE49-F238E27FC236}">
                      <a16:creationId xmlns:a16="http://schemas.microsoft.com/office/drawing/2014/main" id="{381C14E8-6F84-B643-1F59-E892755A63F3}"/>
                    </a:ext>
                  </a:extLst>
                </p:cNvPr>
                <p:cNvSpPr/>
                <p:nvPr/>
              </p:nvSpPr>
              <p:spPr>
                <a:xfrm>
                  <a:off x="22644197" y="206498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5" name="任意多边形: 形状 5054">
                  <a:extLst>
                    <a:ext uri="{FF2B5EF4-FFF2-40B4-BE49-F238E27FC236}">
                      <a16:creationId xmlns:a16="http://schemas.microsoft.com/office/drawing/2014/main" id="{509B2762-1F00-C48B-A6D6-5178E7C150CB}"/>
                    </a:ext>
                  </a:extLst>
                </p:cNvPr>
                <p:cNvSpPr/>
                <p:nvPr/>
              </p:nvSpPr>
              <p:spPr>
                <a:xfrm>
                  <a:off x="22682297" y="2064034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6" name="任意多边形: 形状 5055">
                  <a:extLst>
                    <a:ext uri="{FF2B5EF4-FFF2-40B4-BE49-F238E27FC236}">
                      <a16:creationId xmlns:a16="http://schemas.microsoft.com/office/drawing/2014/main" id="{53D28103-B18D-5245-BCA4-EEE5A226264D}"/>
                    </a:ext>
                  </a:extLst>
                </p:cNvPr>
                <p:cNvSpPr/>
                <p:nvPr/>
              </p:nvSpPr>
              <p:spPr>
                <a:xfrm>
                  <a:off x="22682297" y="2064034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7" name="任意多边形: 形状 5056">
                  <a:extLst>
                    <a:ext uri="{FF2B5EF4-FFF2-40B4-BE49-F238E27FC236}">
                      <a16:creationId xmlns:a16="http://schemas.microsoft.com/office/drawing/2014/main" id="{5FC35ED0-27ED-275E-41F2-354DDCF558D9}"/>
                    </a:ext>
                  </a:extLst>
                </p:cNvPr>
                <p:cNvSpPr/>
                <p:nvPr/>
              </p:nvSpPr>
              <p:spPr>
                <a:xfrm>
                  <a:off x="23701472" y="21583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8" name="任意多边形: 形状 5057">
                  <a:extLst>
                    <a:ext uri="{FF2B5EF4-FFF2-40B4-BE49-F238E27FC236}">
                      <a16:creationId xmlns:a16="http://schemas.microsoft.com/office/drawing/2014/main" id="{23013A2C-0BC8-0527-3D8F-065CCF7C021E}"/>
                    </a:ext>
                  </a:extLst>
                </p:cNvPr>
                <p:cNvSpPr/>
                <p:nvPr/>
              </p:nvSpPr>
              <p:spPr>
                <a:xfrm>
                  <a:off x="23720522" y="21469015"/>
                  <a:ext cx="9525" cy="114300"/>
                </a:xfrm>
                <a:custGeom>
                  <a:avLst/>
                  <a:gdLst>
                    <a:gd name="connsiteX0" fmla="*/ -1946 w 9525"/>
                    <a:gd name="connsiteY0" fmla="*/ -1662 h 114300"/>
                    <a:gd name="connsiteX1" fmla="*/ -1946 w 9525"/>
                    <a:gd name="connsiteY1" fmla="*/ 112638 h 114300"/>
                  </a:gdLst>
                  <a:ahLst/>
                  <a:cxnLst>
                    <a:cxn ang="0">
                      <a:pos x="connsiteX0" y="connsiteY0"/>
                    </a:cxn>
                    <a:cxn ang="0">
                      <a:pos x="connsiteX1" y="connsiteY1"/>
                    </a:cxn>
                  </a:cxnLst>
                  <a:rect l="l" t="t" r="r" b="b"/>
                  <a:pathLst>
                    <a:path w="9525" h="114300">
                      <a:moveTo>
                        <a:pt x="-1946" y="-1662"/>
                      </a:moveTo>
                      <a:lnTo>
                        <a:pt x="-1946" y="1126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59" name="任意多边形: 形状 5058">
                  <a:extLst>
                    <a:ext uri="{FF2B5EF4-FFF2-40B4-BE49-F238E27FC236}">
                      <a16:creationId xmlns:a16="http://schemas.microsoft.com/office/drawing/2014/main" id="{CF3C324A-8B05-0A89-FC77-271ED5D509EE}"/>
                    </a:ext>
                  </a:extLst>
                </p:cNvPr>
                <p:cNvSpPr/>
                <p:nvPr/>
              </p:nvSpPr>
              <p:spPr>
                <a:xfrm>
                  <a:off x="23701472" y="208308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0" name="任意多边形: 形状 5059">
                  <a:extLst>
                    <a:ext uri="{FF2B5EF4-FFF2-40B4-BE49-F238E27FC236}">
                      <a16:creationId xmlns:a16="http://schemas.microsoft.com/office/drawing/2014/main" id="{68CD3AB2-D8D5-615A-CDFC-F5819FDF56CD}"/>
                    </a:ext>
                  </a:extLst>
                </p:cNvPr>
                <p:cNvSpPr/>
                <p:nvPr/>
              </p:nvSpPr>
              <p:spPr>
                <a:xfrm>
                  <a:off x="23720522" y="20830840"/>
                  <a:ext cx="9525" cy="257175"/>
                </a:xfrm>
                <a:custGeom>
                  <a:avLst/>
                  <a:gdLst>
                    <a:gd name="connsiteX0" fmla="*/ -1946 w 9525"/>
                    <a:gd name="connsiteY0" fmla="*/ -1662 h 257175"/>
                    <a:gd name="connsiteX1" fmla="*/ -1946 w 9525"/>
                    <a:gd name="connsiteY1" fmla="*/ 255513 h 257175"/>
                  </a:gdLst>
                  <a:ahLst/>
                  <a:cxnLst>
                    <a:cxn ang="0">
                      <a:pos x="connsiteX0" y="connsiteY0"/>
                    </a:cxn>
                    <a:cxn ang="0">
                      <a:pos x="connsiteX1" y="connsiteY1"/>
                    </a:cxn>
                  </a:cxnLst>
                  <a:rect l="l" t="t" r="r" b="b"/>
                  <a:pathLst>
                    <a:path w="9525" h="257175">
                      <a:moveTo>
                        <a:pt x="-1946" y="-1662"/>
                      </a:moveTo>
                      <a:lnTo>
                        <a:pt x="-1946" y="25551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1" name="任意多边形: 形状 5060">
                  <a:extLst>
                    <a:ext uri="{FF2B5EF4-FFF2-40B4-BE49-F238E27FC236}">
                      <a16:creationId xmlns:a16="http://schemas.microsoft.com/office/drawing/2014/main" id="{B191A9AF-DBEA-C9C4-82CC-1EC345BFE234}"/>
                    </a:ext>
                  </a:extLst>
                </p:cNvPr>
                <p:cNvSpPr/>
                <p:nvPr/>
              </p:nvSpPr>
              <p:spPr>
                <a:xfrm>
                  <a:off x="23644322" y="21088015"/>
                  <a:ext cx="152400" cy="381000"/>
                </a:xfrm>
                <a:custGeom>
                  <a:avLst/>
                  <a:gdLst>
                    <a:gd name="connsiteX0" fmla="*/ -1946 w 152400"/>
                    <a:gd name="connsiteY0" fmla="*/ -1662 h 381000"/>
                    <a:gd name="connsiteX1" fmla="*/ 150454 w 152400"/>
                    <a:gd name="connsiteY1" fmla="*/ -1662 h 381000"/>
                    <a:gd name="connsiteX2" fmla="*/ 150454 w 152400"/>
                    <a:gd name="connsiteY2" fmla="*/ 379338 h 381000"/>
                    <a:gd name="connsiteX3" fmla="*/ -1946 w 152400"/>
                    <a:gd name="connsiteY3" fmla="*/ 379338 h 381000"/>
                  </a:gdLst>
                  <a:ahLst/>
                  <a:cxnLst>
                    <a:cxn ang="0">
                      <a:pos x="connsiteX0" y="connsiteY0"/>
                    </a:cxn>
                    <a:cxn ang="0">
                      <a:pos x="connsiteX1" y="connsiteY1"/>
                    </a:cxn>
                    <a:cxn ang="0">
                      <a:pos x="connsiteX2" y="connsiteY2"/>
                    </a:cxn>
                    <a:cxn ang="0">
                      <a:pos x="connsiteX3" y="connsiteY3"/>
                    </a:cxn>
                  </a:cxnLst>
                  <a:rect l="l" t="t" r="r" b="b"/>
                  <a:pathLst>
                    <a:path w="152400" h="381000">
                      <a:moveTo>
                        <a:pt x="-1946" y="-1662"/>
                      </a:moveTo>
                      <a:lnTo>
                        <a:pt x="150454" y="-1662"/>
                      </a:lnTo>
                      <a:lnTo>
                        <a:pt x="150454" y="379338"/>
                      </a:lnTo>
                      <a:lnTo>
                        <a:pt x="-1946" y="379338"/>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2" name="任意多边形: 形状 5061">
                  <a:extLst>
                    <a:ext uri="{FF2B5EF4-FFF2-40B4-BE49-F238E27FC236}">
                      <a16:creationId xmlns:a16="http://schemas.microsoft.com/office/drawing/2014/main" id="{57505FDF-A3E8-44A5-4ADB-85BA95581C4F}"/>
                    </a:ext>
                  </a:extLst>
                </p:cNvPr>
                <p:cNvSpPr/>
                <p:nvPr/>
              </p:nvSpPr>
              <p:spPr>
                <a:xfrm>
                  <a:off x="23644322" y="21088015"/>
                  <a:ext cx="152400" cy="381000"/>
                </a:xfrm>
                <a:custGeom>
                  <a:avLst/>
                  <a:gdLst>
                    <a:gd name="connsiteX0" fmla="*/ -1946 w 152400"/>
                    <a:gd name="connsiteY0" fmla="*/ -1662 h 381000"/>
                    <a:gd name="connsiteX1" fmla="*/ 150454 w 152400"/>
                    <a:gd name="connsiteY1" fmla="*/ -1662 h 381000"/>
                    <a:gd name="connsiteX2" fmla="*/ 150454 w 152400"/>
                    <a:gd name="connsiteY2" fmla="*/ 379338 h 381000"/>
                    <a:gd name="connsiteX3" fmla="*/ -1946 w 152400"/>
                    <a:gd name="connsiteY3" fmla="*/ 379338 h 381000"/>
                  </a:gdLst>
                  <a:ahLst/>
                  <a:cxnLst>
                    <a:cxn ang="0">
                      <a:pos x="connsiteX0" y="connsiteY0"/>
                    </a:cxn>
                    <a:cxn ang="0">
                      <a:pos x="connsiteX1" y="connsiteY1"/>
                    </a:cxn>
                    <a:cxn ang="0">
                      <a:pos x="connsiteX2" y="connsiteY2"/>
                    </a:cxn>
                    <a:cxn ang="0">
                      <a:pos x="connsiteX3" y="connsiteY3"/>
                    </a:cxn>
                  </a:cxnLst>
                  <a:rect l="l" t="t" r="r" b="b"/>
                  <a:pathLst>
                    <a:path w="152400" h="381000">
                      <a:moveTo>
                        <a:pt x="-1946" y="-1662"/>
                      </a:moveTo>
                      <a:lnTo>
                        <a:pt x="150454" y="-1662"/>
                      </a:lnTo>
                      <a:lnTo>
                        <a:pt x="150454" y="379338"/>
                      </a:lnTo>
                      <a:lnTo>
                        <a:pt x="-1946" y="379338"/>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3" name="任意多边形: 形状 5062">
                  <a:extLst>
                    <a:ext uri="{FF2B5EF4-FFF2-40B4-BE49-F238E27FC236}">
                      <a16:creationId xmlns:a16="http://schemas.microsoft.com/office/drawing/2014/main" id="{0FCAC203-77A1-C269-00AD-9CE80C04549C}"/>
                    </a:ext>
                  </a:extLst>
                </p:cNvPr>
                <p:cNvSpPr/>
                <p:nvPr/>
              </p:nvSpPr>
              <p:spPr>
                <a:xfrm>
                  <a:off x="23644322" y="21088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4" name="任意多边形: 形状 5063">
                  <a:extLst>
                    <a:ext uri="{FF2B5EF4-FFF2-40B4-BE49-F238E27FC236}">
                      <a16:creationId xmlns:a16="http://schemas.microsoft.com/office/drawing/2014/main" id="{95B38BF7-62C2-3F21-AEFF-362017852B53}"/>
                    </a:ext>
                  </a:extLst>
                </p:cNvPr>
                <p:cNvSpPr/>
                <p:nvPr/>
              </p:nvSpPr>
              <p:spPr>
                <a:xfrm>
                  <a:off x="23644322" y="21469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5" name="任意多边形: 形状 5064">
                  <a:extLst>
                    <a:ext uri="{FF2B5EF4-FFF2-40B4-BE49-F238E27FC236}">
                      <a16:creationId xmlns:a16="http://schemas.microsoft.com/office/drawing/2014/main" id="{E9628A00-7FF0-1981-C7E0-D1EA4F9ABDC8}"/>
                    </a:ext>
                  </a:extLst>
                </p:cNvPr>
                <p:cNvSpPr/>
                <p:nvPr/>
              </p:nvSpPr>
              <p:spPr>
                <a:xfrm>
                  <a:off x="23644322" y="213451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6" name="任意多边形: 形状 5065">
                  <a:extLst>
                    <a:ext uri="{FF2B5EF4-FFF2-40B4-BE49-F238E27FC236}">
                      <a16:creationId xmlns:a16="http://schemas.microsoft.com/office/drawing/2014/main" id="{F71753C7-3017-FBCD-D24F-22D40CDDA87C}"/>
                    </a:ext>
                  </a:extLst>
                </p:cNvPr>
                <p:cNvSpPr/>
                <p:nvPr/>
              </p:nvSpPr>
              <p:spPr>
                <a:xfrm>
                  <a:off x="23682422" y="2121184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7" name="任意多边形: 形状 5066">
                  <a:extLst>
                    <a:ext uri="{FF2B5EF4-FFF2-40B4-BE49-F238E27FC236}">
                      <a16:creationId xmlns:a16="http://schemas.microsoft.com/office/drawing/2014/main" id="{C646C25B-5A87-F8B4-B650-D0FBFEB9E19D}"/>
                    </a:ext>
                  </a:extLst>
                </p:cNvPr>
                <p:cNvSpPr/>
                <p:nvPr/>
              </p:nvSpPr>
              <p:spPr>
                <a:xfrm>
                  <a:off x="23682422" y="2121184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8" name="任意多边形: 形状 5067">
                  <a:extLst>
                    <a:ext uri="{FF2B5EF4-FFF2-40B4-BE49-F238E27FC236}">
                      <a16:creationId xmlns:a16="http://schemas.microsoft.com/office/drawing/2014/main" id="{5FB801AB-8A5B-79E8-8C0F-ACEF551BDB66}"/>
                    </a:ext>
                  </a:extLst>
                </p:cNvPr>
                <p:cNvSpPr/>
                <p:nvPr/>
              </p:nvSpPr>
              <p:spPr>
                <a:xfrm>
                  <a:off x="24701597" y="225167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69" name="任意多边形: 形状 5068">
                  <a:extLst>
                    <a:ext uri="{FF2B5EF4-FFF2-40B4-BE49-F238E27FC236}">
                      <a16:creationId xmlns:a16="http://schemas.microsoft.com/office/drawing/2014/main" id="{46BE1288-DBB1-17DE-0A2D-F0407E8D0EE6}"/>
                    </a:ext>
                  </a:extLst>
                </p:cNvPr>
                <p:cNvSpPr/>
                <p:nvPr/>
              </p:nvSpPr>
              <p:spPr>
                <a:xfrm>
                  <a:off x="24720647" y="22507240"/>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0" name="任意多边形: 形状 5069">
                  <a:extLst>
                    <a:ext uri="{FF2B5EF4-FFF2-40B4-BE49-F238E27FC236}">
                      <a16:creationId xmlns:a16="http://schemas.microsoft.com/office/drawing/2014/main" id="{C13D1103-5497-A254-3F33-7ADBCCADD10F}"/>
                    </a:ext>
                  </a:extLst>
                </p:cNvPr>
                <p:cNvSpPr/>
                <p:nvPr/>
              </p:nvSpPr>
              <p:spPr>
                <a:xfrm>
                  <a:off x="24701597" y="222405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1" name="任意多边形: 形状 5070">
                  <a:extLst>
                    <a:ext uri="{FF2B5EF4-FFF2-40B4-BE49-F238E27FC236}">
                      <a16:creationId xmlns:a16="http://schemas.microsoft.com/office/drawing/2014/main" id="{4C3D6E26-CABE-4316-765E-1B641D7DD0A0}"/>
                    </a:ext>
                  </a:extLst>
                </p:cNvPr>
                <p:cNvSpPr/>
                <p:nvPr/>
              </p:nvSpPr>
              <p:spPr>
                <a:xfrm>
                  <a:off x="24720647" y="22240540"/>
                  <a:ext cx="9525" cy="123825"/>
                </a:xfrm>
                <a:custGeom>
                  <a:avLst/>
                  <a:gdLst>
                    <a:gd name="connsiteX0" fmla="*/ -1946 w 9525"/>
                    <a:gd name="connsiteY0" fmla="*/ -1662 h 123825"/>
                    <a:gd name="connsiteX1" fmla="*/ -1946 w 9525"/>
                    <a:gd name="connsiteY1" fmla="*/ 122163 h 123825"/>
                  </a:gdLst>
                  <a:ahLst/>
                  <a:cxnLst>
                    <a:cxn ang="0">
                      <a:pos x="connsiteX0" y="connsiteY0"/>
                    </a:cxn>
                    <a:cxn ang="0">
                      <a:pos x="connsiteX1" y="connsiteY1"/>
                    </a:cxn>
                  </a:cxnLst>
                  <a:rect l="l" t="t" r="r" b="b"/>
                  <a:pathLst>
                    <a:path w="9525" h="123825">
                      <a:moveTo>
                        <a:pt x="-1946" y="-1662"/>
                      </a:moveTo>
                      <a:lnTo>
                        <a:pt x="-1946" y="1221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2" name="任意多边形: 形状 5071">
                  <a:extLst>
                    <a:ext uri="{FF2B5EF4-FFF2-40B4-BE49-F238E27FC236}">
                      <a16:creationId xmlns:a16="http://schemas.microsoft.com/office/drawing/2014/main" id="{9B5E341D-EBAE-1278-B154-CA75D6C34117}"/>
                    </a:ext>
                  </a:extLst>
                </p:cNvPr>
                <p:cNvSpPr/>
                <p:nvPr/>
              </p:nvSpPr>
              <p:spPr>
                <a:xfrm>
                  <a:off x="24644447" y="22364365"/>
                  <a:ext cx="152400" cy="142875"/>
                </a:xfrm>
                <a:custGeom>
                  <a:avLst/>
                  <a:gdLst>
                    <a:gd name="connsiteX0" fmla="*/ -1946 w 152400"/>
                    <a:gd name="connsiteY0" fmla="*/ -1662 h 142875"/>
                    <a:gd name="connsiteX1" fmla="*/ 150454 w 152400"/>
                    <a:gd name="connsiteY1" fmla="*/ -1662 h 142875"/>
                    <a:gd name="connsiteX2" fmla="*/ 150454 w 152400"/>
                    <a:gd name="connsiteY2" fmla="*/ 141213 h 142875"/>
                    <a:gd name="connsiteX3" fmla="*/ -1946 w 152400"/>
                    <a:gd name="connsiteY3" fmla="*/ 141213 h 142875"/>
                  </a:gdLst>
                  <a:ahLst/>
                  <a:cxnLst>
                    <a:cxn ang="0">
                      <a:pos x="connsiteX0" y="connsiteY0"/>
                    </a:cxn>
                    <a:cxn ang="0">
                      <a:pos x="connsiteX1" y="connsiteY1"/>
                    </a:cxn>
                    <a:cxn ang="0">
                      <a:pos x="connsiteX2" y="connsiteY2"/>
                    </a:cxn>
                    <a:cxn ang="0">
                      <a:pos x="connsiteX3" y="connsiteY3"/>
                    </a:cxn>
                  </a:cxnLst>
                  <a:rect l="l" t="t" r="r" b="b"/>
                  <a:pathLst>
                    <a:path w="152400" h="142875">
                      <a:moveTo>
                        <a:pt x="-1946" y="-1662"/>
                      </a:moveTo>
                      <a:lnTo>
                        <a:pt x="150454" y="-1662"/>
                      </a:lnTo>
                      <a:lnTo>
                        <a:pt x="150454" y="141213"/>
                      </a:lnTo>
                      <a:lnTo>
                        <a:pt x="-1946" y="141213"/>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3" name="任意多边形: 形状 5072">
                  <a:extLst>
                    <a:ext uri="{FF2B5EF4-FFF2-40B4-BE49-F238E27FC236}">
                      <a16:creationId xmlns:a16="http://schemas.microsoft.com/office/drawing/2014/main" id="{1B2FFA49-AE44-EC6B-0148-7FC04E32C759}"/>
                    </a:ext>
                  </a:extLst>
                </p:cNvPr>
                <p:cNvSpPr/>
                <p:nvPr/>
              </p:nvSpPr>
              <p:spPr>
                <a:xfrm>
                  <a:off x="24644447" y="22364365"/>
                  <a:ext cx="152400" cy="142875"/>
                </a:xfrm>
                <a:custGeom>
                  <a:avLst/>
                  <a:gdLst>
                    <a:gd name="connsiteX0" fmla="*/ -1946 w 152400"/>
                    <a:gd name="connsiteY0" fmla="*/ -1662 h 142875"/>
                    <a:gd name="connsiteX1" fmla="*/ 150454 w 152400"/>
                    <a:gd name="connsiteY1" fmla="*/ -1662 h 142875"/>
                    <a:gd name="connsiteX2" fmla="*/ 150454 w 152400"/>
                    <a:gd name="connsiteY2" fmla="*/ 141213 h 142875"/>
                    <a:gd name="connsiteX3" fmla="*/ -1946 w 152400"/>
                    <a:gd name="connsiteY3" fmla="*/ 141213 h 142875"/>
                  </a:gdLst>
                  <a:ahLst/>
                  <a:cxnLst>
                    <a:cxn ang="0">
                      <a:pos x="connsiteX0" y="connsiteY0"/>
                    </a:cxn>
                    <a:cxn ang="0">
                      <a:pos x="connsiteX1" y="connsiteY1"/>
                    </a:cxn>
                    <a:cxn ang="0">
                      <a:pos x="connsiteX2" y="connsiteY2"/>
                    </a:cxn>
                    <a:cxn ang="0">
                      <a:pos x="connsiteX3" y="connsiteY3"/>
                    </a:cxn>
                  </a:cxnLst>
                  <a:rect l="l" t="t" r="r" b="b"/>
                  <a:pathLst>
                    <a:path w="152400" h="142875">
                      <a:moveTo>
                        <a:pt x="-1946" y="-1662"/>
                      </a:moveTo>
                      <a:lnTo>
                        <a:pt x="150454" y="-1662"/>
                      </a:lnTo>
                      <a:lnTo>
                        <a:pt x="150454" y="141213"/>
                      </a:lnTo>
                      <a:lnTo>
                        <a:pt x="-1946" y="141213"/>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4" name="任意多边形: 形状 5073">
                  <a:extLst>
                    <a:ext uri="{FF2B5EF4-FFF2-40B4-BE49-F238E27FC236}">
                      <a16:creationId xmlns:a16="http://schemas.microsoft.com/office/drawing/2014/main" id="{69AFEA54-99B3-E7AE-2FD1-0684218F59DA}"/>
                    </a:ext>
                  </a:extLst>
                </p:cNvPr>
                <p:cNvSpPr/>
                <p:nvPr/>
              </p:nvSpPr>
              <p:spPr>
                <a:xfrm>
                  <a:off x="24644447" y="223643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5" name="任意多边形: 形状 5074">
                  <a:extLst>
                    <a:ext uri="{FF2B5EF4-FFF2-40B4-BE49-F238E27FC236}">
                      <a16:creationId xmlns:a16="http://schemas.microsoft.com/office/drawing/2014/main" id="{43B586DB-BC22-8721-C007-BDB406D7D1D0}"/>
                    </a:ext>
                  </a:extLst>
                </p:cNvPr>
                <p:cNvSpPr/>
                <p:nvPr/>
              </p:nvSpPr>
              <p:spPr>
                <a:xfrm>
                  <a:off x="24644447" y="225072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6" name="任意多边形: 形状 5075">
                  <a:extLst>
                    <a:ext uri="{FF2B5EF4-FFF2-40B4-BE49-F238E27FC236}">
                      <a16:creationId xmlns:a16="http://schemas.microsoft.com/office/drawing/2014/main" id="{CB60FD06-5142-5EF5-9496-2E75EE4B6A92}"/>
                    </a:ext>
                  </a:extLst>
                </p:cNvPr>
                <p:cNvSpPr/>
                <p:nvPr/>
              </p:nvSpPr>
              <p:spPr>
                <a:xfrm>
                  <a:off x="24644447" y="224881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7" name="任意多边形: 形状 5076">
                  <a:extLst>
                    <a:ext uri="{FF2B5EF4-FFF2-40B4-BE49-F238E27FC236}">
                      <a16:creationId xmlns:a16="http://schemas.microsoft.com/office/drawing/2014/main" id="{594C87EB-67E8-910F-50BF-CFC8D3CCD7E5}"/>
                    </a:ext>
                  </a:extLst>
                </p:cNvPr>
                <p:cNvSpPr/>
                <p:nvPr/>
              </p:nvSpPr>
              <p:spPr>
                <a:xfrm>
                  <a:off x="24682547" y="2237389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8" name="任意多边形: 形状 5077">
                  <a:extLst>
                    <a:ext uri="{FF2B5EF4-FFF2-40B4-BE49-F238E27FC236}">
                      <a16:creationId xmlns:a16="http://schemas.microsoft.com/office/drawing/2014/main" id="{70F15810-FA9A-D966-BBD0-C281E9195045}"/>
                    </a:ext>
                  </a:extLst>
                </p:cNvPr>
                <p:cNvSpPr/>
                <p:nvPr/>
              </p:nvSpPr>
              <p:spPr>
                <a:xfrm>
                  <a:off x="24682547" y="2237389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79" name="任意多边形: 形状 5078">
                  <a:extLst>
                    <a:ext uri="{FF2B5EF4-FFF2-40B4-BE49-F238E27FC236}">
                      <a16:creationId xmlns:a16="http://schemas.microsoft.com/office/drawing/2014/main" id="{52BCE862-D0C2-AB96-6A2C-7DD4D78B7DD1}"/>
                    </a:ext>
                  </a:extLst>
                </p:cNvPr>
                <p:cNvSpPr/>
                <p:nvPr/>
              </p:nvSpPr>
              <p:spPr>
                <a:xfrm>
                  <a:off x="25692197" y="23002540"/>
                  <a:ext cx="57150" cy="9525"/>
                </a:xfrm>
                <a:custGeom>
                  <a:avLst/>
                  <a:gdLst>
                    <a:gd name="connsiteX0" fmla="*/ -1946 w 57150"/>
                    <a:gd name="connsiteY0" fmla="*/ -1662 h 9525"/>
                    <a:gd name="connsiteX1" fmla="*/ 55204 w 57150"/>
                    <a:gd name="connsiteY1" fmla="*/ -1662 h 9525"/>
                  </a:gdLst>
                  <a:ahLst/>
                  <a:cxnLst>
                    <a:cxn ang="0">
                      <a:pos x="connsiteX0" y="connsiteY0"/>
                    </a:cxn>
                    <a:cxn ang="0">
                      <a:pos x="connsiteX1" y="connsiteY1"/>
                    </a:cxn>
                  </a:cxnLst>
                  <a:rect l="l" t="t" r="r" b="b"/>
                  <a:pathLst>
                    <a:path w="57150" h="9525">
                      <a:moveTo>
                        <a:pt x="-1946" y="-1662"/>
                      </a:moveTo>
                      <a:lnTo>
                        <a:pt x="5520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0" name="任意多边形: 形状 5079">
                  <a:extLst>
                    <a:ext uri="{FF2B5EF4-FFF2-40B4-BE49-F238E27FC236}">
                      <a16:creationId xmlns:a16="http://schemas.microsoft.com/office/drawing/2014/main" id="{247F93BC-DBEC-9435-AED8-60588013D4C6}"/>
                    </a:ext>
                  </a:extLst>
                </p:cNvPr>
                <p:cNvSpPr/>
                <p:nvPr/>
              </p:nvSpPr>
              <p:spPr>
                <a:xfrm>
                  <a:off x="25692197" y="22973965"/>
                  <a:ext cx="57150" cy="9525"/>
                </a:xfrm>
                <a:custGeom>
                  <a:avLst/>
                  <a:gdLst>
                    <a:gd name="connsiteX0" fmla="*/ -1946 w 57150"/>
                    <a:gd name="connsiteY0" fmla="*/ -1662 h 9525"/>
                    <a:gd name="connsiteX1" fmla="*/ 55204 w 57150"/>
                    <a:gd name="connsiteY1" fmla="*/ -1662 h 9525"/>
                  </a:gdLst>
                  <a:ahLst/>
                  <a:cxnLst>
                    <a:cxn ang="0">
                      <a:pos x="connsiteX0" y="connsiteY0"/>
                    </a:cxn>
                    <a:cxn ang="0">
                      <a:pos x="connsiteX1" y="connsiteY1"/>
                    </a:cxn>
                  </a:cxnLst>
                  <a:rect l="l" t="t" r="r" b="b"/>
                  <a:pathLst>
                    <a:path w="57150" h="9525">
                      <a:moveTo>
                        <a:pt x="-1946" y="-1662"/>
                      </a:moveTo>
                      <a:lnTo>
                        <a:pt x="5520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1" name="任意多边形: 形状 5080">
                  <a:extLst>
                    <a:ext uri="{FF2B5EF4-FFF2-40B4-BE49-F238E27FC236}">
                      <a16:creationId xmlns:a16="http://schemas.microsoft.com/office/drawing/2014/main" id="{E6B1E981-4186-179B-9229-F4134F85D4FD}"/>
                    </a:ext>
                  </a:extLst>
                </p:cNvPr>
                <p:cNvSpPr/>
                <p:nvPr/>
              </p:nvSpPr>
              <p:spPr>
                <a:xfrm>
                  <a:off x="25720772" y="2297396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2" name="任意多边形: 形状 5081">
                  <a:extLst>
                    <a:ext uri="{FF2B5EF4-FFF2-40B4-BE49-F238E27FC236}">
                      <a16:creationId xmlns:a16="http://schemas.microsoft.com/office/drawing/2014/main" id="{C5AE447B-6EBE-2026-4B76-0EE5B8977471}"/>
                    </a:ext>
                  </a:extLst>
                </p:cNvPr>
                <p:cNvSpPr/>
                <p:nvPr/>
              </p:nvSpPr>
              <p:spPr>
                <a:xfrm>
                  <a:off x="25635047" y="22983490"/>
                  <a:ext cx="161925" cy="19050"/>
                </a:xfrm>
                <a:custGeom>
                  <a:avLst/>
                  <a:gdLst>
                    <a:gd name="connsiteX0" fmla="*/ -1946 w 161925"/>
                    <a:gd name="connsiteY0" fmla="*/ -1662 h 19050"/>
                    <a:gd name="connsiteX1" fmla="*/ 159979 w 161925"/>
                    <a:gd name="connsiteY1" fmla="*/ -1662 h 19050"/>
                    <a:gd name="connsiteX2" fmla="*/ 159979 w 161925"/>
                    <a:gd name="connsiteY2" fmla="*/ 17388 h 19050"/>
                    <a:gd name="connsiteX3" fmla="*/ -1946 w 161925"/>
                    <a:gd name="connsiteY3" fmla="*/ 17388 h 19050"/>
                  </a:gdLst>
                  <a:ahLst/>
                  <a:cxnLst>
                    <a:cxn ang="0">
                      <a:pos x="connsiteX0" y="connsiteY0"/>
                    </a:cxn>
                    <a:cxn ang="0">
                      <a:pos x="connsiteX1" y="connsiteY1"/>
                    </a:cxn>
                    <a:cxn ang="0">
                      <a:pos x="connsiteX2" y="connsiteY2"/>
                    </a:cxn>
                    <a:cxn ang="0">
                      <a:pos x="connsiteX3" y="connsiteY3"/>
                    </a:cxn>
                  </a:cxnLst>
                  <a:rect l="l" t="t" r="r" b="b"/>
                  <a:pathLst>
                    <a:path w="161925" h="19050">
                      <a:moveTo>
                        <a:pt x="-1946" y="-1662"/>
                      </a:moveTo>
                      <a:lnTo>
                        <a:pt x="159979" y="-1662"/>
                      </a:lnTo>
                      <a:lnTo>
                        <a:pt x="159979" y="17388"/>
                      </a:lnTo>
                      <a:lnTo>
                        <a:pt x="-1946" y="17388"/>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3" name="任意多边形: 形状 5082">
                  <a:extLst>
                    <a:ext uri="{FF2B5EF4-FFF2-40B4-BE49-F238E27FC236}">
                      <a16:creationId xmlns:a16="http://schemas.microsoft.com/office/drawing/2014/main" id="{A37B7075-B2EC-AED1-D97E-382FE4272FE4}"/>
                    </a:ext>
                  </a:extLst>
                </p:cNvPr>
                <p:cNvSpPr/>
                <p:nvPr/>
              </p:nvSpPr>
              <p:spPr>
                <a:xfrm>
                  <a:off x="25635047" y="22983490"/>
                  <a:ext cx="161925" cy="19050"/>
                </a:xfrm>
                <a:custGeom>
                  <a:avLst/>
                  <a:gdLst>
                    <a:gd name="connsiteX0" fmla="*/ -1946 w 161925"/>
                    <a:gd name="connsiteY0" fmla="*/ -1662 h 19050"/>
                    <a:gd name="connsiteX1" fmla="*/ 159979 w 161925"/>
                    <a:gd name="connsiteY1" fmla="*/ -1662 h 19050"/>
                    <a:gd name="connsiteX2" fmla="*/ 159979 w 161925"/>
                    <a:gd name="connsiteY2" fmla="*/ 17388 h 19050"/>
                    <a:gd name="connsiteX3" fmla="*/ -1946 w 161925"/>
                    <a:gd name="connsiteY3" fmla="*/ 17388 h 19050"/>
                  </a:gdLst>
                  <a:ahLst/>
                  <a:cxnLst>
                    <a:cxn ang="0">
                      <a:pos x="connsiteX0" y="connsiteY0"/>
                    </a:cxn>
                    <a:cxn ang="0">
                      <a:pos x="connsiteX1" y="connsiteY1"/>
                    </a:cxn>
                    <a:cxn ang="0">
                      <a:pos x="connsiteX2" y="connsiteY2"/>
                    </a:cxn>
                    <a:cxn ang="0">
                      <a:pos x="connsiteX3" y="connsiteY3"/>
                    </a:cxn>
                  </a:cxnLst>
                  <a:rect l="l" t="t" r="r" b="b"/>
                  <a:pathLst>
                    <a:path w="161925" h="19050">
                      <a:moveTo>
                        <a:pt x="-1946" y="-1662"/>
                      </a:moveTo>
                      <a:lnTo>
                        <a:pt x="159979" y="-1662"/>
                      </a:lnTo>
                      <a:lnTo>
                        <a:pt x="159979" y="17388"/>
                      </a:lnTo>
                      <a:lnTo>
                        <a:pt x="-1946" y="17388"/>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4" name="任意多边形: 形状 5083">
                  <a:extLst>
                    <a:ext uri="{FF2B5EF4-FFF2-40B4-BE49-F238E27FC236}">
                      <a16:creationId xmlns:a16="http://schemas.microsoft.com/office/drawing/2014/main" id="{24CF0BAD-2580-CF1D-1D75-CACC95CBB141}"/>
                    </a:ext>
                  </a:extLst>
                </p:cNvPr>
                <p:cNvSpPr/>
                <p:nvPr/>
              </p:nvSpPr>
              <p:spPr>
                <a:xfrm>
                  <a:off x="25635047" y="22983490"/>
                  <a:ext cx="161925" cy="9525"/>
                </a:xfrm>
                <a:custGeom>
                  <a:avLst/>
                  <a:gdLst>
                    <a:gd name="connsiteX0" fmla="*/ -1946 w 161925"/>
                    <a:gd name="connsiteY0" fmla="*/ -1662 h 9525"/>
                    <a:gd name="connsiteX1" fmla="*/ 159979 w 161925"/>
                    <a:gd name="connsiteY1" fmla="*/ -1662 h 9525"/>
                  </a:gdLst>
                  <a:ahLst/>
                  <a:cxnLst>
                    <a:cxn ang="0">
                      <a:pos x="connsiteX0" y="connsiteY0"/>
                    </a:cxn>
                    <a:cxn ang="0">
                      <a:pos x="connsiteX1" y="connsiteY1"/>
                    </a:cxn>
                  </a:cxnLst>
                  <a:rect l="l" t="t" r="r" b="b"/>
                  <a:pathLst>
                    <a:path w="161925" h="9525">
                      <a:moveTo>
                        <a:pt x="-1946" y="-1662"/>
                      </a:moveTo>
                      <a:lnTo>
                        <a:pt x="1599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5" name="任意多边形: 形状 5084">
                  <a:extLst>
                    <a:ext uri="{FF2B5EF4-FFF2-40B4-BE49-F238E27FC236}">
                      <a16:creationId xmlns:a16="http://schemas.microsoft.com/office/drawing/2014/main" id="{DBFB75EF-3014-FD93-0664-924580FC096E}"/>
                    </a:ext>
                  </a:extLst>
                </p:cNvPr>
                <p:cNvSpPr/>
                <p:nvPr/>
              </p:nvSpPr>
              <p:spPr>
                <a:xfrm>
                  <a:off x="25635047" y="23002540"/>
                  <a:ext cx="161925" cy="9525"/>
                </a:xfrm>
                <a:custGeom>
                  <a:avLst/>
                  <a:gdLst>
                    <a:gd name="connsiteX0" fmla="*/ -1946 w 161925"/>
                    <a:gd name="connsiteY0" fmla="*/ -1662 h 9525"/>
                    <a:gd name="connsiteX1" fmla="*/ 159979 w 161925"/>
                    <a:gd name="connsiteY1" fmla="*/ -1662 h 9525"/>
                  </a:gdLst>
                  <a:ahLst/>
                  <a:cxnLst>
                    <a:cxn ang="0">
                      <a:pos x="connsiteX0" y="connsiteY0"/>
                    </a:cxn>
                    <a:cxn ang="0">
                      <a:pos x="connsiteX1" y="connsiteY1"/>
                    </a:cxn>
                  </a:cxnLst>
                  <a:rect l="l" t="t" r="r" b="b"/>
                  <a:pathLst>
                    <a:path w="161925" h="9525">
                      <a:moveTo>
                        <a:pt x="-1946" y="-1662"/>
                      </a:moveTo>
                      <a:lnTo>
                        <a:pt x="1599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6" name="任意多边形: 形状 5085">
                  <a:extLst>
                    <a:ext uri="{FF2B5EF4-FFF2-40B4-BE49-F238E27FC236}">
                      <a16:creationId xmlns:a16="http://schemas.microsoft.com/office/drawing/2014/main" id="{9A235450-4BB2-05A9-6AFC-CC1F5A077FF7}"/>
                    </a:ext>
                  </a:extLst>
                </p:cNvPr>
                <p:cNvSpPr/>
                <p:nvPr/>
              </p:nvSpPr>
              <p:spPr>
                <a:xfrm>
                  <a:off x="25635047" y="23002540"/>
                  <a:ext cx="161925" cy="9525"/>
                </a:xfrm>
                <a:custGeom>
                  <a:avLst/>
                  <a:gdLst>
                    <a:gd name="connsiteX0" fmla="*/ -1946 w 161925"/>
                    <a:gd name="connsiteY0" fmla="*/ -1662 h 9525"/>
                    <a:gd name="connsiteX1" fmla="*/ 159979 w 161925"/>
                    <a:gd name="connsiteY1" fmla="*/ -1662 h 9525"/>
                  </a:gdLst>
                  <a:ahLst/>
                  <a:cxnLst>
                    <a:cxn ang="0">
                      <a:pos x="connsiteX0" y="connsiteY0"/>
                    </a:cxn>
                    <a:cxn ang="0">
                      <a:pos x="connsiteX1" y="connsiteY1"/>
                    </a:cxn>
                  </a:cxnLst>
                  <a:rect l="l" t="t" r="r" b="b"/>
                  <a:pathLst>
                    <a:path w="161925" h="9525">
                      <a:moveTo>
                        <a:pt x="-1946" y="-1662"/>
                      </a:moveTo>
                      <a:lnTo>
                        <a:pt x="1599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7" name="任意多边形: 形状 5086">
                  <a:extLst>
                    <a:ext uri="{FF2B5EF4-FFF2-40B4-BE49-F238E27FC236}">
                      <a16:creationId xmlns:a16="http://schemas.microsoft.com/office/drawing/2014/main" id="{11A71EED-B944-48E3-B204-46A1932484F8}"/>
                    </a:ext>
                  </a:extLst>
                </p:cNvPr>
                <p:cNvSpPr/>
                <p:nvPr/>
              </p:nvSpPr>
              <p:spPr>
                <a:xfrm>
                  <a:off x="25682672" y="229549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8" name="任意多边形: 形状 5087">
                  <a:extLst>
                    <a:ext uri="{FF2B5EF4-FFF2-40B4-BE49-F238E27FC236}">
                      <a16:creationId xmlns:a16="http://schemas.microsoft.com/office/drawing/2014/main" id="{B22307C5-4799-0BD7-861F-B5EE989C66AD}"/>
                    </a:ext>
                  </a:extLst>
                </p:cNvPr>
                <p:cNvSpPr/>
                <p:nvPr/>
              </p:nvSpPr>
              <p:spPr>
                <a:xfrm>
                  <a:off x="25682672" y="229549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89" name="任意多边形: 形状 5088">
                  <a:extLst>
                    <a:ext uri="{FF2B5EF4-FFF2-40B4-BE49-F238E27FC236}">
                      <a16:creationId xmlns:a16="http://schemas.microsoft.com/office/drawing/2014/main" id="{C770405C-6E66-4F73-57C3-DE2E1D825BDC}"/>
                    </a:ext>
                  </a:extLst>
                </p:cNvPr>
                <p:cNvSpPr/>
                <p:nvPr/>
              </p:nvSpPr>
              <p:spPr>
                <a:xfrm>
                  <a:off x="26692322" y="231739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0" name="任意多边形: 形状 5089">
                  <a:extLst>
                    <a:ext uri="{FF2B5EF4-FFF2-40B4-BE49-F238E27FC236}">
                      <a16:creationId xmlns:a16="http://schemas.microsoft.com/office/drawing/2014/main" id="{1B411EFA-979F-90AD-E7E3-4F408B9CAD4C}"/>
                    </a:ext>
                  </a:extLst>
                </p:cNvPr>
                <p:cNvSpPr/>
                <p:nvPr/>
              </p:nvSpPr>
              <p:spPr>
                <a:xfrm>
                  <a:off x="26711372" y="2316446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1" name="任意多边形: 形状 5090">
                  <a:extLst>
                    <a:ext uri="{FF2B5EF4-FFF2-40B4-BE49-F238E27FC236}">
                      <a16:creationId xmlns:a16="http://schemas.microsoft.com/office/drawing/2014/main" id="{A8E74DFC-3A0C-2D69-312E-961F1CC7DE32}"/>
                    </a:ext>
                  </a:extLst>
                </p:cNvPr>
                <p:cNvSpPr/>
                <p:nvPr/>
              </p:nvSpPr>
              <p:spPr>
                <a:xfrm>
                  <a:off x="26692322" y="23107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2" name="任意多边形: 形状 5091">
                  <a:extLst>
                    <a:ext uri="{FF2B5EF4-FFF2-40B4-BE49-F238E27FC236}">
                      <a16:creationId xmlns:a16="http://schemas.microsoft.com/office/drawing/2014/main" id="{B882F843-4CD9-54FE-62FB-704EE40317F7}"/>
                    </a:ext>
                  </a:extLst>
                </p:cNvPr>
                <p:cNvSpPr/>
                <p:nvPr/>
              </p:nvSpPr>
              <p:spPr>
                <a:xfrm>
                  <a:off x="26711372" y="23107315"/>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3" name="任意多边形: 形状 5092">
                  <a:extLst>
                    <a:ext uri="{FF2B5EF4-FFF2-40B4-BE49-F238E27FC236}">
                      <a16:creationId xmlns:a16="http://schemas.microsoft.com/office/drawing/2014/main" id="{BC6A0CAA-C6B8-1F0C-2945-25729593C093}"/>
                    </a:ext>
                  </a:extLst>
                </p:cNvPr>
                <p:cNvSpPr/>
                <p:nvPr/>
              </p:nvSpPr>
              <p:spPr>
                <a:xfrm>
                  <a:off x="26635172" y="23126365"/>
                  <a:ext cx="152400" cy="38100"/>
                </a:xfrm>
                <a:custGeom>
                  <a:avLst/>
                  <a:gdLst>
                    <a:gd name="connsiteX0" fmla="*/ -1946 w 152400"/>
                    <a:gd name="connsiteY0" fmla="*/ -1662 h 38100"/>
                    <a:gd name="connsiteX1" fmla="*/ 150454 w 152400"/>
                    <a:gd name="connsiteY1" fmla="*/ -1662 h 38100"/>
                    <a:gd name="connsiteX2" fmla="*/ 150454 w 152400"/>
                    <a:gd name="connsiteY2" fmla="*/ 36438 h 38100"/>
                    <a:gd name="connsiteX3" fmla="*/ -1946 w 152400"/>
                    <a:gd name="connsiteY3" fmla="*/ 36438 h 38100"/>
                  </a:gdLst>
                  <a:ahLst/>
                  <a:cxnLst>
                    <a:cxn ang="0">
                      <a:pos x="connsiteX0" y="connsiteY0"/>
                    </a:cxn>
                    <a:cxn ang="0">
                      <a:pos x="connsiteX1" y="connsiteY1"/>
                    </a:cxn>
                    <a:cxn ang="0">
                      <a:pos x="connsiteX2" y="connsiteY2"/>
                    </a:cxn>
                    <a:cxn ang="0">
                      <a:pos x="connsiteX3" y="connsiteY3"/>
                    </a:cxn>
                  </a:cxnLst>
                  <a:rect l="l" t="t" r="r" b="b"/>
                  <a:pathLst>
                    <a:path w="152400" h="38100">
                      <a:moveTo>
                        <a:pt x="-1946" y="-1662"/>
                      </a:moveTo>
                      <a:lnTo>
                        <a:pt x="150454" y="-1662"/>
                      </a:lnTo>
                      <a:lnTo>
                        <a:pt x="150454" y="36438"/>
                      </a:lnTo>
                      <a:lnTo>
                        <a:pt x="-1946" y="36438"/>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4" name="任意多边形: 形状 5093">
                  <a:extLst>
                    <a:ext uri="{FF2B5EF4-FFF2-40B4-BE49-F238E27FC236}">
                      <a16:creationId xmlns:a16="http://schemas.microsoft.com/office/drawing/2014/main" id="{2B5E41E5-0E49-5E0F-15AE-C76129FDA860}"/>
                    </a:ext>
                  </a:extLst>
                </p:cNvPr>
                <p:cNvSpPr/>
                <p:nvPr/>
              </p:nvSpPr>
              <p:spPr>
                <a:xfrm>
                  <a:off x="26635172" y="23126365"/>
                  <a:ext cx="152400" cy="38100"/>
                </a:xfrm>
                <a:custGeom>
                  <a:avLst/>
                  <a:gdLst>
                    <a:gd name="connsiteX0" fmla="*/ -1946 w 152400"/>
                    <a:gd name="connsiteY0" fmla="*/ -1662 h 38100"/>
                    <a:gd name="connsiteX1" fmla="*/ 150454 w 152400"/>
                    <a:gd name="connsiteY1" fmla="*/ -1662 h 38100"/>
                    <a:gd name="connsiteX2" fmla="*/ 150454 w 152400"/>
                    <a:gd name="connsiteY2" fmla="*/ 36438 h 38100"/>
                    <a:gd name="connsiteX3" fmla="*/ -1946 w 152400"/>
                    <a:gd name="connsiteY3" fmla="*/ 36438 h 38100"/>
                  </a:gdLst>
                  <a:ahLst/>
                  <a:cxnLst>
                    <a:cxn ang="0">
                      <a:pos x="connsiteX0" y="connsiteY0"/>
                    </a:cxn>
                    <a:cxn ang="0">
                      <a:pos x="connsiteX1" y="connsiteY1"/>
                    </a:cxn>
                    <a:cxn ang="0">
                      <a:pos x="connsiteX2" y="connsiteY2"/>
                    </a:cxn>
                    <a:cxn ang="0">
                      <a:pos x="connsiteX3" y="connsiteY3"/>
                    </a:cxn>
                  </a:cxnLst>
                  <a:rect l="l" t="t" r="r" b="b"/>
                  <a:pathLst>
                    <a:path w="152400" h="38100">
                      <a:moveTo>
                        <a:pt x="-1946" y="-1662"/>
                      </a:moveTo>
                      <a:lnTo>
                        <a:pt x="150454" y="-1662"/>
                      </a:lnTo>
                      <a:lnTo>
                        <a:pt x="150454" y="36438"/>
                      </a:lnTo>
                      <a:lnTo>
                        <a:pt x="-1946" y="36438"/>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5" name="任意多边形: 形状 5094">
                  <a:extLst>
                    <a:ext uri="{FF2B5EF4-FFF2-40B4-BE49-F238E27FC236}">
                      <a16:creationId xmlns:a16="http://schemas.microsoft.com/office/drawing/2014/main" id="{044267FF-41EF-1A85-D0D0-C86607685F82}"/>
                    </a:ext>
                  </a:extLst>
                </p:cNvPr>
                <p:cNvSpPr/>
                <p:nvPr/>
              </p:nvSpPr>
              <p:spPr>
                <a:xfrm>
                  <a:off x="26635172" y="231263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6" name="任意多边形: 形状 5095">
                  <a:extLst>
                    <a:ext uri="{FF2B5EF4-FFF2-40B4-BE49-F238E27FC236}">
                      <a16:creationId xmlns:a16="http://schemas.microsoft.com/office/drawing/2014/main" id="{29D87CD4-15D1-B2BA-AF98-7DAB18AB33F0}"/>
                    </a:ext>
                  </a:extLst>
                </p:cNvPr>
                <p:cNvSpPr/>
                <p:nvPr/>
              </p:nvSpPr>
              <p:spPr>
                <a:xfrm>
                  <a:off x="26635172" y="23164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7" name="任意多边形: 形状 5096">
                  <a:extLst>
                    <a:ext uri="{FF2B5EF4-FFF2-40B4-BE49-F238E27FC236}">
                      <a16:creationId xmlns:a16="http://schemas.microsoft.com/office/drawing/2014/main" id="{6F03537E-3DFB-34C6-40B2-2DE9105C88DF}"/>
                    </a:ext>
                  </a:extLst>
                </p:cNvPr>
                <p:cNvSpPr/>
                <p:nvPr/>
              </p:nvSpPr>
              <p:spPr>
                <a:xfrm>
                  <a:off x="26635172" y="231454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8" name="任意多边形: 形状 5097">
                  <a:extLst>
                    <a:ext uri="{FF2B5EF4-FFF2-40B4-BE49-F238E27FC236}">
                      <a16:creationId xmlns:a16="http://schemas.microsoft.com/office/drawing/2014/main" id="{6000E562-7EF8-EF4E-A32E-883C5E7B3C8C}"/>
                    </a:ext>
                  </a:extLst>
                </p:cNvPr>
                <p:cNvSpPr/>
                <p:nvPr/>
              </p:nvSpPr>
              <p:spPr>
                <a:xfrm>
                  <a:off x="26673272" y="23107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099" name="任意多边形: 形状 5098">
                  <a:extLst>
                    <a:ext uri="{FF2B5EF4-FFF2-40B4-BE49-F238E27FC236}">
                      <a16:creationId xmlns:a16="http://schemas.microsoft.com/office/drawing/2014/main" id="{4B03DBBC-717B-AAC9-2600-B10855630638}"/>
                    </a:ext>
                  </a:extLst>
                </p:cNvPr>
                <p:cNvSpPr/>
                <p:nvPr/>
              </p:nvSpPr>
              <p:spPr>
                <a:xfrm>
                  <a:off x="26673272" y="23107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0" name="任意多边形: 形状 5099">
                  <a:extLst>
                    <a:ext uri="{FF2B5EF4-FFF2-40B4-BE49-F238E27FC236}">
                      <a16:creationId xmlns:a16="http://schemas.microsoft.com/office/drawing/2014/main" id="{EE5F367F-A435-0C78-11F2-68B685F144F6}"/>
                    </a:ext>
                  </a:extLst>
                </p:cNvPr>
                <p:cNvSpPr/>
                <p:nvPr/>
              </p:nvSpPr>
              <p:spPr>
                <a:xfrm>
                  <a:off x="21720272" y="20002165"/>
                  <a:ext cx="1000125" cy="676275"/>
                </a:xfrm>
                <a:custGeom>
                  <a:avLst/>
                  <a:gdLst>
                    <a:gd name="connsiteX0" fmla="*/ -1946 w 1000125"/>
                    <a:gd name="connsiteY0" fmla="*/ -1662 h 676275"/>
                    <a:gd name="connsiteX1" fmla="*/ 998179 w 1000125"/>
                    <a:gd name="connsiteY1" fmla="*/ 674613 h 676275"/>
                  </a:gdLst>
                  <a:ahLst/>
                  <a:cxnLst>
                    <a:cxn ang="0">
                      <a:pos x="connsiteX0" y="connsiteY0"/>
                    </a:cxn>
                    <a:cxn ang="0">
                      <a:pos x="connsiteX1" y="connsiteY1"/>
                    </a:cxn>
                  </a:cxnLst>
                  <a:rect l="l" t="t" r="r" b="b"/>
                  <a:pathLst>
                    <a:path w="1000125" h="676275">
                      <a:moveTo>
                        <a:pt x="-1946" y="-1662"/>
                      </a:moveTo>
                      <a:lnTo>
                        <a:pt x="998179" y="67461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1" name="任意多边形: 形状 5100">
                  <a:extLst>
                    <a:ext uri="{FF2B5EF4-FFF2-40B4-BE49-F238E27FC236}">
                      <a16:creationId xmlns:a16="http://schemas.microsoft.com/office/drawing/2014/main" id="{2C6E85AB-299B-0018-8316-F0C10055E4FD}"/>
                    </a:ext>
                  </a:extLst>
                </p:cNvPr>
                <p:cNvSpPr/>
                <p:nvPr/>
              </p:nvSpPr>
              <p:spPr>
                <a:xfrm>
                  <a:off x="22720397" y="20678440"/>
                  <a:ext cx="1000125" cy="571500"/>
                </a:xfrm>
                <a:custGeom>
                  <a:avLst/>
                  <a:gdLst>
                    <a:gd name="connsiteX0" fmla="*/ -1946 w 1000125"/>
                    <a:gd name="connsiteY0" fmla="*/ -1662 h 571500"/>
                    <a:gd name="connsiteX1" fmla="*/ 998179 w 1000125"/>
                    <a:gd name="connsiteY1" fmla="*/ 569838 h 571500"/>
                  </a:gdLst>
                  <a:ahLst/>
                  <a:cxnLst>
                    <a:cxn ang="0">
                      <a:pos x="connsiteX0" y="connsiteY0"/>
                    </a:cxn>
                    <a:cxn ang="0">
                      <a:pos x="connsiteX1" y="connsiteY1"/>
                    </a:cxn>
                  </a:cxnLst>
                  <a:rect l="l" t="t" r="r" b="b"/>
                  <a:pathLst>
                    <a:path w="1000125" h="571500">
                      <a:moveTo>
                        <a:pt x="-1946" y="-1662"/>
                      </a:moveTo>
                      <a:lnTo>
                        <a:pt x="998179" y="5698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2" name="任意多边形: 形状 5101">
                  <a:extLst>
                    <a:ext uri="{FF2B5EF4-FFF2-40B4-BE49-F238E27FC236}">
                      <a16:creationId xmlns:a16="http://schemas.microsoft.com/office/drawing/2014/main" id="{83EACC3A-B09D-946C-0BDE-E00998E0E71C}"/>
                    </a:ext>
                  </a:extLst>
                </p:cNvPr>
                <p:cNvSpPr/>
                <p:nvPr/>
              </p:nvSpPr>
              <p:spPr>
                <a:xfrm>
                  <a:off x="23720522" y="21249940"/>
                  <a:ext cx="1000125" cy="1162050"/>
                </a:xfrm>
                <a:custGeom>
                  <a:avLst/>
                  <a:gdLst>
                    <a:gd name="connsiteX0" fmla="*/ -1946 w 1000125"/>
                    <a:gd name="connsiteY0" fmla="*/ -1662 h 1162050"/>
                    <a:gd name="connsiteX1" fmla="*/ 998179 w 1000125"/>
                    <a:gd name="connsiteY1" fmla="*/ 1160388 h 1162050"/>
                  </a:gdLst>
                  <a:ahLst/>
                  <a:cxnLst>
                    <a:cxn ang="0">
                      <a:pos x="connsiteX0" y="connsiteY0"/>
                    </a:cxn>
                    <a:cxn ang="0">
                      <a:pos x="connsiteX1" y="connsiteY1"/>
                    </a:cxn>
                  </a:cxnLst>
                  <a:rect l="l" t="t" r="r" b="b"/>
                  <a:pathLst>
                    <a:path w="1000125" h="1162050">
                      <a:moveTo>
                        <a:pt x="-1946" y="-1662"/>
                      </a:moveTo>
                      <a:lnTo>
                        <a:pt x="998179" y="116038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3" name="任意多边形: 形状 5102">
                  <a:extLst>
                    <a:ext uri="{FF2B5EF4-FFF2-40B4-BE49-F238E27FC236}">
                      <a16:creationId xmlns:a16="http://schemas.microsoft.com/office/drawing/2014/main" id="{33A2B84A-A66C-807C-DFD4-C144F581ED64}"/>
                    </a:ext>
                  </a:extLst>
                </p:cNvPr>
                <p:cNvSpPr/>
                <p:nvPr/>
              </p:nvSpPr>
              <p:spPr>
                <a:xfrm>
                  <a:off x="24720647" y="22411990"/>
                  <a:ext cx="1000125" cy="581025"/>
                </a:xfrm>
                <a:custGeom>
                  <a:avLst/>
                  <a:gdLst>
                    <a:gd name="connsiteX0" fmla="*/ -1946 w 1000125"/>
                    <a:gd name="connsiteY0" fmla="*/ -1662 h 581025"/>
                    <a:gd name="connsiteX1" fmla="*/ 998179 w 1000125"/>
                    <a:gd name="connsiteY1" fmla="*/ 579363 h 581025"/>
                  </a:gdLst>
                  <a:ahLst/>
                  <a:cxnLst>
                    <a:cxn ang="0">
                      <a:pos x="connsiteX0" y="connsiteY0"/>
                    </a:cxn>
                    <a:cxn ang="0">
                      <a:pos x="connsiteX1" y="connsiteY1"/>
                    </a:cxn>
                  </a:cxnLst>
                  <a:rect l="l" t="t" r="r" b="b"/>
                  <a:pathLst>
                    <a:path w="1000125" h="581025">
                      <a:moveTo>
                        <a:pt x="-1946" y="-1662"/>
                      </a:moveTo>
                      <a:lnTo>
                        <a:pt x="998179" y="5793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4" name="任意多边形: 形状 5103">
                  <a:extLst>
                    <a:ext uri="{FF2B5EF4-FFF2-40B4-BE49-F238E27FC236}">
                      <a16:creationId xmlns:a16="http://schemas.microsoft.com/office/drawing/2014/main" id="{742BC217-82FF-1C7D-BD14-DAAA04488BD8}"/>
                    </a:ext>
                  </a:extLst>
                </p:cNvPr>
                <p:cNvSpPr/>
                <p:nvPr/>
              </p:nvSpPr>
              <p:spPr>
                <a:xfrm>
                  <a:off x="25720772" y="22993015"/>
                  <a:ext cx="990600" cy="152400"/>
                </a:xfrm>
                <a:custGeom>
                  <a:avLst/>
                  <a:gdLst>
                    <a:gd name="connsiteX0" fmla="*/ -1946 w 990600"/>
                    <a:gd name="connsiteY0" fmla="*/ -1662 h 152400"/>
                    <a:gd name="connsiteX1" fmla="*/ 988654 w 990600"/>
                    <a:gd name="connsiteY1" fmla="*/ 150738 h 152400"/>
                  </a:gdLst>
                  <a:ahLst/>
                  <a:cxnLst>
                    <a:cxn ang="0">
                      <a:pos x="connsiteX0" y="connsiteY0"/>
                    </a:cxn>
                    <a:cxn ang="0">
                      <a:pos x="connsiteX1" y="connsiteY1"/>
                    </a:cxn>
                  </a:cxnLst>
                  <a:rect l="l" t="t" r="r" b="b"/>
                  <a:pathLst>
                    <a:path w="990600" h="152400">
                      <a:moveTo>
                        <a:pt x="-1946" y="-1662"/>
                      </a:moveTo>
                      <a:lnTo>
                        <a:pt x="988654" y="1507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5" name="任意多边形: 形状 5104">
                  <a:extLst>
                    <a:ext uri="{FF2B5EF4-FFF2-40B4-BE49-F238E27FC236}">
                      <a16:creationId xmlns:a16="http://schemas.microsoft.com/office/drawing/2014/main" id="{1C5CB949-AC94-AD48-0D26-637FF8BCF87E}"/>
                    </a:ext>
                  </a:extLst>
                </p:cNvPr>
                <p:cNvSpPr/>
                <p:nvPr/>
              </p:nvSpPr>
              <p:spPr>
                <a:xfrm>
                  <a:off x="21872672" y="200021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6" name="任意多边形: 形状 5105">
                  <a:extLst>
                    <a:ext uri="{FF2B5EF4-FFF2-40B4-BE49-F238E27FC236}">
                      <a16:creationId xmlns:a16="http://schemas.microsoft.com/office/drawing/2014/main" id="{C41D489D-CB79-FC9D-010A-4277F5599B10}"/>
                    </a:ext>
                  </a:extLst>
                </p:cNvPr>
                <p:cNvSpPr/>
                <p:nvPr/>
              </p:nvSpPr>
              <p:spPr>
                <a:xfrm>
                  <a:off x="21891722" y="19916440"/>
                  <a:ext cx="9525" cy="85725"/>
                </a:xfrm>
                <a:custGeom>
                  <a:avLst/>
                  <a:gdLst>
                    <a:gd name="connsiteX0" fmla="*/ -1946 w 9525"/>
                    <a:gd name="connsiteY0" fmla="*/ -1662 h 85725"/>
                    <a:gd name="connsiteX1" fmla="*/ -1946 w 9525"/>
                    <a:gd name="connsiteY1" fmla="*/ 84063 h 85725"/>
                  </a:gdLst>
                  <a:ahLst/>
                  <a:cxnLst>
                    <a:cxn ang="0">
                      <a:pos x="connsiteX0" y="connsiteY0"/>
                    </a:cxn>
                    <a:cxn ang="0">
                      <a:pos x="connsiteX1" y="connsiteY1"/>
                    </a:cxn>
                  </a:cxnLst>
                  <a:rect l="l" t="t" r="r" b="b"/>
                  <a:pathLst>
                    <a:path w="9525" h="85725">
                      <a:moveTo>
                        <a:pt x="-1946" y="-1662"/>
                      </a:moveTo>
                      <a:lnTo>
                        <a:pt x="-1946" y="840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7" name="任意多边形: 形状 5106">
                  <a:extLst>
                    <a:ext uri="{FF2B5EF4-FFF2-40B4-BE49-F238E27FC236}">
                      <a16:creationId xmlns:a16="http://schemas.microsoft.com/office/drawing/2014/main" id="{0F2D5BFF-B9D4-CE93-E0F1-5FFA99C5616C}"/>
                    </a:ext>
                  </a:extLst>
                </p:cNvPr>
                <p:cNvSpPr/>
                <p:nvPr/>
              </p:nvSpPr>
              <p:spPr>
                <a:xfrm>
                  <a:off x="21872672" y="198307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8" name="任意多边形: 形状 5107">
                  <a:extLst>
                    <a:ext uri="{FF2B5EF4-FFF2-40B4-BE49-F238E27FC236}">
                      <a16:creationId xmlns:a16="http://schemas.microsoft.com/office/drawing/2014/main" id="{0E8E673B-9C8D-6951-EFC3-266CF8C2A994}"/>
                    </a:ext>
                  </a:extLst>
                </p:cNvPr>
                <p:cNvSpPr/>
                <p:nvPr/>
              </p:nvSpPr>
              <p:spPr>
                <a:xfrm>
                  <a:off x="21891722" y="1983071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09" name="任意多边形: 形状 5108">
                  <a:extLst>
                    <a:ext uri="{FF2B5EF4-FFF2-40B4-BE49-F238E27FC236}">
                      <a16:creationId xmlns:a16="http://schemas.microsoft.com/office/drawing/2014/main" id="{F83A9C76-BCE9-DD04-0A06-C922779F21C3}"/>
                    </a:ext>
                  </a:extLst>
                </p:cNvPr>
                <p:cNvSpPr/>
                <p:nvPr/>
              </p:nvSpPr>
              <p:spPr>
                <a:xfrm>
                  <a:off x="21815522" y="19840240"/>
                  <a:ext cx="152400" cy="76200"/>
                </a:xfrm>
                <a:custGeom>
                  <a:avLst/>
                  <a:gdLst>
                    <a:gd name="connsiteX0" fmla="*/ -1946 w 152400"/>
                    <a:gd name="connsiteY0" fmla="*/ -1662 h 76200"/>
                    <a:gd name="connsiteX1" fmla="*/ 150454 w 152400"/>
                    <a:gd name="connsiteY1" fmla="*/ -1662 h 76200"/>
                    <a:gd name="connsiteX2" fmla="*/ 150454 w 152400"/>
                    <a:gd name="connsiteY2" fmla="*/ 74538 h 76200"/>
                    <a:gd name="connsiteX3" fmla="*/ -1946 w 152400"/>
                    <a:gd name="connsiteY3" fmla="*/ 74538 h 76200"/>
                  </a:gdLst>
                  <a:ahLst/>
                  <a:cxnLst>
                    <a:cxn ang="0">
                      <a:pos x="connsiteX0" y="connsiteY0"/>
                    </a:cxn>
                    <a:cxn ang="0">
                      <a:pos x="connsiteX1" y="connsiteY1"/>
                    </a:cxn>
                    <a:cxn ang="0">
                      <a:pos x="connsiteX2" y="connsiteY2"/>
                    </a:cxn>
                    <a:cxn ang="0">
                      <a:pos x="connsiteX3" y="connsiteY3"/>
                    </a:cxn>
                  </a:cxnLst>
                  <a:rect l="l" t="t" r="r" b="b"/>
                  <a:pathLst>
                    <a:path w="152400" h="76200">
                      <a:moveTo>
                        <a:pt x="-1946" y="-1662"/>
                      </a:moveTo>
                      <a:lnTo>
                        <a:pt x="150454" y="-1662"/>
                      </a:lnTo>
                      <a:lnTo>
                        <a:pt x="150454" y="74538"/>
                      </a:lnTo>
                      <a:lnTo>
                        <a:pt x="-1946" y="7453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0" name="任意多边形: 形状 5109">
                  <a:extLst>
                    <a:ext uri="{FF2B5EF4-FFF2-40B4-BE49-F238E27FC236}">
                      <a16:creationId xmlns:a16="http://schemas.microsoft.com/office/drawing/2014/main" id="{B54D90F8-B1A5-5690-A789-CF3C45DD9749}"/>
                    </a:ext>
                  </a:extLst>
                </p:cNvPr>
                <p:cNvSpPr/>
                <p:nvPr/>
              </p:nvSpPr>
              <p:spPr>
                <a:xfrm>
                  <a:off x="21815522" y="19840240"/>
                  <a:ext cx="152400" cy="76200"/>
                </a:xfrm>
                <a:custGeom>
                  <a:avLst/>
                  <a:gdLst>
                    <a:gd name="connsiteX0" fmla="*/ -1946 w 152400"/>
                    <a:gd name="connsiteY0" fmla="*/ -1662 h 76200"/>
                    <a:gd name="connsiteX1" fmla="*/ 150454 w 152400"/>
                    <a:gd name="connsiteY1" fmla="*/ -1662 h 76200"/>
                    <a:gd name="connsiteX2" fmla="*/ 150454 w 152400"/>
                    <a:gd name="connsiteY2" fmla="*/ 74538 h 76200"/>
                    <a:gd name="connsiteX3" fmla="*/ -1946 w 152400"/>
                    <a:gd name="connsiteY3" fmla="*/ 74538 h 76200"/>
                  </a:gdLst>
                  <a:ahLst/>
                  <a:cxnLst>
                    <a:cxn ang="0">
                      <a:pos x="connsiteX0" y="connsiteY0"/>
                    </a:cxn>
                    <a:cxn ang="0">
                      <a:pos x="connsiteX1" y="connsiteY1"/>
                    </a:cxn>
                    <a:cxn ang="0">
                      <a:pos x="connsiteX2" y="connsiteY2"/>
                    </a:cxn>
                    <a:cxn ang="0">
                      <a:pos x="connsiteX3" y="connsiteY3"/>
                    </a:cxn>
                  </a:cxnLst>
                  <a:rect l="l" t="t" r="r" b="b"/>
                  <a:pathLst>
                    <a:path w="152400" h="76200">
                      <a:moveTo>
                        <a:pt x="-1946" y="-1662"/>
                      </a:moveTo>
                      <a:lnTo>
                        <a:pt x="150454" y="-1662"/>
                      </a:lnTo>
                      <a:lnTo>
                        <a:pt x="150454" y="74538"/>
                      </a:lnTo>
                      <a:lnTo>
                        <a:pt x="-1946" y="74538"/>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1" name="任意多边形: 形状 5110">
                  <a:extLst>
                    <a:ext uri="{FF2B5EF4-FFF2-40B4-BE49-F238E27FC236}">
                      <a16:creationId xmlns:a16="http://schemas.microsoft.com/office/drawing/2014/main" id="{8D319719-764E-5A30-D683-1DC16F44D3A2}"/>
                    </a:ext>
                  </a:extLst>
                </p:cNvPr>
                <p:cNvSpPr/>
                <p:nvPr/>
              </p:nvSpPr>
              <p:spPr>
                <a:xfrm>
                  <a:off x="21815522" y="198402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2" name="任意多边形: 形状 5111">
                  <a:extLst>
                    <a:ext uri="{FF2B5EF4-FFF2-40B4-BE49-F238E27FC236}">
                      <a16:creationId xmlns:a16="http://schemas.microsoft.com/office/drawing/2014/main" id="{F1DF2232-9C98-71E5-E6C9-10548C7F5767}"/>
                    </a:ext>
                  </a:extLst>
                </p:cNvPr>
                <p:cNvSpPr/>
                <p:nvPr/>
              </p:nvSpPr>
              <p:spPr>
                <a:xfrm>
                  <a:off x="21815522" y="199164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3" name="任意多边形: 形状 5112">
                  <a:extLst>
                    <a:ext uri="{FF2B5EF4-FFF2-40B4-BE49-F238E27FC236}">
                      <a16:creationId xmlns:a16="http://schemas.microsoft.com/office/drawing/2014/main" id="{38D4E3E1-3FCD-69B5-4797-6C3C748648D3}"/>
                    </a:ext>
                  </a:extLst>
                </p:cNvPr>
                <p:cNvSpPr/>
                <p:nvPr/>
              </p:nvSpPr>
              <p:spPr>
                <a:xfrm>
                  <a:off x="21815522" y="198402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4" name="任意多边形: 形状 5113">
                  <a:extLst>
                    <a:ext uri="{FF2B5EF4-FFF2-40B4-BE49-F238E27FC236}">
                      <a16:creationId xmlns:a16="http://schemas.microsoft.com/office/drawing/2014/main" id="{48F21BB0-0D16-550A-C83F-2FFA0E346960}"/>
                    </a:ext>
                  </a:extLst>
                </p:cNvPr>
                <p:cNvSpPr/>
                <p:nvPr/>
              </p:nvSpPr>
              <p:spPr>
                <a:xfrm>
                  <a:off x="21853622" y="198497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5" name="任意多边形: 形状 5114">
                  <a:extLst>
                    <a:ext uri="{FF2B5EF4-FFF2-40B4-BE49-F238E27FC236}">
                      <a16:creationId xmlns:a16="http://schemas.microsoft.com/office/drawing/2014/main" id="{F37B1ABF-21DE-5215-03BC-194C751B4011}"/>
                    </a:ext>
                  </a:extLst>
                </p:cNvPr>
                <p:cNvSpPr/>
                <p:nvPr/>
              </p:nvSpPr>
              <p:spPr>
                <a:xfrm>
                  <a:off x="21853622" y="198497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6" name="任意多边形: 形状 5115">
                  <a:extLst>
                    <a:ext uri="{FF2B5EF4-FFF2-40B4-BE49-F238E27FC236}">
                      <a16:creationId xmlns:a16="http://schemas.microsoft.com/office/drawing/2014/main" id="{EEA2C7C0-3853-CD12-4753-24B28CB6FE3B}"/>
                    </a:ext>
                  </a:extLst>
                </p:cNvPr>
                <p:cNvSpPr/>
                <p:nvPr/>
              </p:nvSpPr>
              <p:spPr>
                <a:xfrm>
                  <a:off x="22872797" y="20440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7" name="任意多边形: 形状 5116">
                  <a:extLst>
                    <a:ext uri="{FF2B5EF4-FFF2-40B4-BE49-F238E27FC236}">
                      <a16:creationId xmlns:a16="http://schemas.microsoft.com/office/drawing/2014/main" id="{9B47B29E-8EF8-3391-3F70-57A307C64A9E}"/>
                    </a:ext>
                  </a:extLst>
                </p:cNvPr>
                <p:cNvSpPr/>
                <p:nvPr/>
              </p:nvSpPr>
              <p:spPr>
                <a:xfrm>
                  <a:off x="22891847" y="20411740"/>
                  <a:ext cx="9525" cy="28575"/>
                </a:xfrm>
                <a:custGeom>
                  <a:avLst/>
                  <a:gdLst>
                    <a:gd name="connsiteX0" fmla="*/ -1946 w 9525"/>
                    <a:gd name="connsiteY0" fmla="*/ -1662 h 28575"/>
                    <a:gd name="connsiteX1" fmla="*/ -1946 w 9525"/>
                    <a:gd name="connsiteY1" fmla="*/ 26913 h 28575"/>
                  </a:gdLst>
                  <a:ahLst/>
                  <a:cxnLst>
                    <a:cxn ang="0">
                      <a:pos x="connsiteX0" y="connsiteY0"/>
                    </a:cxn>
                    <a:cxn ang="0">
                      <a:pos x="connsiteX1" y="connsiteY1"/>
                    </a:cxn>
                  </a:cxnLst>
                  <a:rect l="l" t="t" r="r" b="b"/>
                  <a:pathLst>
                    <a:path w="9525" h="28575">
                      <a:moveTo>
                        <a:pt x="-1946" y="-1662"/>
                      </a:moveTo>
                      <a:lnTo>
                        <a:pt x="-1946" y="2691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8" name="任意多边形: 形状 5117">
                  <a:extLst>
                    <a:ext uri="{FF2B5EF4-FFF2-40B4-BE49-F238E27FC236}">
                      <a16:creationId xmlns:a16="http://schemas.microsoft.com/office/drawing/2014/main" id="{6A242CB3-323E-02EA-A754-FFB777642198}"/>
                    </a:ext>
                  </a:extLst>
                </p:cNvPr>
                <p:cNvSpPr/>
                <p:nvPr/>
              </p:nvSpPr>
              <p:spPr>
                <a:xfrm>
                  <a:off x="22872797" y="203355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19" name="任意多边形: 形状 5118">
                  <a:extLst>
                    <a:ext uri="{FF2B5EF4-FFF2-40B4-BE49-F238E27FC236}">
                      <a16:creationId xmlns:a16="http://schemas.microsoft.com/office/drawing/2014/main" id="{11328381-F750-BB91-BC6E-B7B7154B0FF9}"/>
                    </a:ext>
                  </a:extLst>
                </p:cNvPr>
                <p:cNvSpPr/>
                <p:nvPr/>
              </p:nvSpPr>
              <p:spPr>
                <a:xfrm>
                  <a:off x="22891847" y="2033554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0" name="任意多边形: 形状 5119">
                  <a:extLst>
                    <a:ext uri="{FF2B5EF4-FFF2-40B4-BE49-F238E27FC236}">
                      <a16:creationId xmlns:a16="http://schemas.microsoft.com/office/drawing/2014/main" id="{96B3296B-7227-1D8C-4C64-926CF88EE5DD}"/>
                    </a:ext>
                  </a:extLst>
                </p:cNvPr>
                <p:cNvSpPr/>
                <p:nvPr/>
              </p:nvSpPr>
              <p:spPr>
                <a:xfrm>
                  <a:off x="22815647" y="20354590"/>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1" name="任意多边形: 形状 5120">
                  <a:extLst>
                    <a:ext uri="{FF2B5EF4-FFF2-40B4-BE49-F238E27FC236}">
                      <a16:creationId xmlns:a16="http://schemas.microsoft.com/office/drawing/2014/main" id="{FCB63D54-704E-8453-1ECD-D1FED949FAAD}"/>
                    </a:ext>
                  </a:extLst>
                </p:cNvPr>
                <p:cNvSpPr/>
                <p:nvPr/>
              </p:nvSpPr>
              <p:spPr>
                <a:xfrm>
                  <a:off x="22815647" y="20354590"/>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2" name="任意多边形: 形状 5121">
                  <a:extLst>
                    <a:ext uri="{FF2B5EF4-FFF2-40B4-BE49-F238E27FC236}">
                      <a16:creationId xmlns:a16="http://schemas.microsoft.com/office/drawing/2014/main" id="{C5360DD1-880B-4500-4E2B-C13130888F5A}"/>
                    </a:ext>
                  </a:extLst>
                </p:cNvPr>
                <p:cNvSpPr/>
                <p:nvPr/>
              </p:nvSpPr>
              <p:spPr>
                <a:xfrm>
                  <a:off x="22815647" y="203545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3" name="任意多边形: 形状 5122">
                  <a:extLst>
                    <a:ext uri="{FF2B5EF4-FFF2-40B4-BE49-F238E27FC236}">
                      <a16:creationId xmlns:a16="http://schemas.microsoft.com/office/drawing/2014/main" id="{A11C89A7-89EB-56D2-658D-31DEEEC3D120}"/>
                    </a:ext>
                  </a:extLst>
                </p:cNvPr>
                <p:cNvSpPr/>
                <p:nvPr/>
              </p:nvSpPr>
              <p:spPr>
                <a:xfrm>
                  <a:off x="22815647" y="204117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4" name="任意多边形: 形状 5123">
                  <a:extLst>
                    <a:ext uri="{FF2B5EF4-FFF2-40B4-BE49-F238E27FC236}">
                      <a16:creationId xmlns:a16="http://schemas.microsoft.com/office/drawing/2014/main" id="{AB4F65D2-A29F-DCAA-7A95-DFD63BA9722E}"/>
                    </a:ext>
                  </a:extLst>
                </p:cNvPr>
                <p:cNvSpPr/>
                <p:nvPr/>
              </p:nvSpPr>
              <p:spPr>
                <a:xfrm>
                  <a:off x="22815647" y="203831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5" name="任意多边形: 形状 5124">
                  <a:extLst>
                    <a:ext uri="{FF2B5EF4-FFF2-40B4-BE49-F238E27FC236}">
                      <a16:creationId xmlns:a16="http://schemas.microsoft.com/office/drawing/2014/main" id="{EF69E63B-EA57-7730-9B61-C7CDBCA8A4B2}"/>
                    </a:ext>
                  </a:extLst>
                </p:cNvPr>
                <p:cNvSpPr/>
                <p:nvPr/>
              </p:nvSpPr>
              <p:spPr>
                <a:xfrm>
                  <a:off x="22853747" y="203450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6" name="任意多边形: 形状 5125">
                  <a:extLst>
                    <a:ext uri="{FF2B5EF4-FFF2-40B4-BE49-F238E27FC236}">
                      <a16:creationId xmlns:a16="http://schemas.microsoft.com/office/drawing/2014/main" id="{9D22DA80-B78A-8848-FE9A-8852563E5C09}"/>
                    </a:ext>
                  </a:extLst>
                </p:cNvPr>
                <p:cNvSpPr/>
                <p:nvPr/>
              </p:nvSpPr>
              <p:spPr>
                <a:xfrm>
                  <a:off x="22853747" y="203450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7" name="任意多边形: 形状 5126">
                  <a:extLst>
                    <a:ext uri="{FF2B5EF4-FFF2-40B4-BE49-F238E27FC236}">
                      <a16:creationId xmlns:a16="http://schemas.microsoft.com/office/drawing/2014/main" id="{5563D86F-00BC-2849-34E7-3CEC2CF54771}"/>
                    </a:ext>
                  </a:extLst>
                </p:cNvPr>
                <p:cNvSpPr/>
                <p:nvPr/>
              </p:nvSpPr>
              <p:spPr>
                <a:xfrm>
                  <a:off x="23863397" y="211737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8" name="任意多边形: 形状 5127">
                  <a:extLst>
                    <a:ext uri="{FF2B5EF4-FFF2-40B4-BE49-F238E27FC236}">
                      <a16:creationId xmlns:a16="http://schemas.microsoft.com/office/drawing/2014/main" id="{82E0A264-0E38-EEB3-F9DC-70A23E16B81F}"/>
                    </a:ext>
                  </a:extLst>
                </p:cNvPr>
                <p:cNvSpPr/>
                <p:nvPr/>
              </p:nvSpPr>
              <p:spPr>
                <a:xfrm>
                  <a:off x="23882447" y="21078490"/>
                  <a:ext cx="9525" cy="95250"/>
                </a:xfrm>
                <a:custGeom>
                  <a:avLst/>
                  <a:gdLst>
                    <a:gd name="connsiteX0" fmla="*/ -1946 w 9525"/>
                    <a:gd name="connsiteY0" fmla="*/ -1662 h 95250"/>
                    <a:gd name="connsiteX1" fmla="*/ -1946 w 9525"/>
                    <a:gd name="connsiteY1" fmla="*/ 93588 h 95250"/>
                  </a:gdLst>
                  <a:ahLst/>
                  <a:cxnLst>
                    <a:cxn ang="0">
                      <a:pos x="connsiteX0" y="connsiteY0"/>
                    </a:cxn>
                    <a:cxn ang="0">
                      <a:pos x="connsiteX1" y="connsiteY1"/>
                    </a:cxn>
                  </a:cxnLst>
                  <a:rect l="l" t="t" r="r" b="b"/>
                  <a:pathLst>
                    <a:path w="9525" h="95250">
                      <a:moveTo>
                        <a:pt x="-1946" y="-1662"/>
                      </a:moveTo>
                      <a:lnTo>
                        <a:pt x="-1946" y="935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29" name="任意多边形: 形状 5128">
                  <a:extLst>
                    <a:ext uri="{FF2B5EF4-FFF2-40B4-BE49-F238E27FC236}">
                      <a16:creationId xmlns:a16="http://schemas.microsoft.com/office/drawing/2014/main" id="{2DFD8DB8-D166-1103-AC01-D6919C4157D4}"/>
                    </a:ext>
                  </a:extLst>
                </p:cNvPr>
                <p:cNvSpPr/>
                <p:nvPr/>
              </p:nvSpPr>
              <p:spPr>
                <a:xfrm>
                  <a:off x="23863397" y="204212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0" name="任意多边形: 形状 5129">
                  <a:extLst>
                    <a:ext uri="{FF2B5EF4-FFF2-40B4-BE49-F238E27FC236}">
                      <a16:creationId xmlns:a16="http://schemas.microsoft.com/office/drawing/2014/main" id="{2A042E08-20E1-EFC6-0099-0BFC770A9FDF}"/>
                    </a:ext>
                  </a:extLst>
                </p:cNvPr>
                <p:cNvSpPr/>
                <p:nvPr/>
              </p:nvSpPr>
              <p:spPr>
                <a:xfrm>
                  <a:off x="23882447" y="20421265"/>
                  <a:ext cx="9525" cy="285750"/>
                </a:xfrm>
                <a:custGeom>
                  <a:avLst/>
                  <a:gdLst>
                    <a:gd name="connsiteX0" fmla="*/ -1946 w 9525"/>
                    <a:gd name="connsiteY0" fmla="*/ -1662 h 285750"/>
                    <a:gd name="connsiteX1" fmla="*/ -1946 w 9525"/>
                    <a:gd name="connsiteY1" fmla="*/ 284088 h 285750"/>
                  </a:gdLst>
                  <a:ahLst/>
                  <a:cxnLst>
                    <a:cxn ang="0">
                      <a:pos x="connsiteX0" y="connsiteY0"/>
                    </a:cxn>
                    <a:cxn ang="0">
                      <a:pos x="connsiteX1" y="connsiteY1"/>
                    </a:cxn>
                  </a:cxnLst>
                  <a:rect l="l" t="t" r="r" b="b"/>
                  <a:pathLst>
                    <a:path w="9525" h="285750">
                      <a:moveTo>
                        <a:pt x="-1946" y="-1662"/>
                      </a:moveTo>
                      <a:lnTo>
                        <a:pt x="-1946" y="2840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1" name="任意多边形: 形状 5130">
                  <a:extLst>
                    <a:ext uri="{FF2B5EF4-FFF2-40B4-BE49-F238E27FC236}">
                      <a16:creationId xmlns:a16="http://schemas.microsoft.com/office/drawing/2014/main" id="{27FD5F97-95B3-E7A2-40B4-182ED8F903FA}"/>
                    </a:ext>
                  </a:extLst>
                </p:cNvPr>
                <p:cNvSpPr/>
                <p:nvPr/>
              </p:nvSpPr>
              <p:spPr>
                <a:xfrm>
                  <a:off x="23806247" y="20707015"/>
                  <a:ext cx="152400" cy="371475"/>
                </a:xfrm>
                <a:custGeom>
                  <a:avLst/>
                  <a:gdLst>
                    <a:gd name="connsiteX0" fmla="*/ -1946 w 152400"/>
                    <a:gd name="connsiteY0" fmla="*/ -1662 h 371475"/>
                    <a:gd name="connsiteX1" fmla="*/ 150454 w 152400"/>
                    <a:gd name="connsiteY1" fmla="*/ -1662 h 371475"/>
                    <a:gd name="connsiteX2" fmla="*/ 150454 w 152400"/>
                    <a:gd name="connsiteY2" fmla="*/ 369813 h 371475"/>
                    <a:gd name="connsiteX3" fmla="*/ -1946 w 152400"/>
                    <a:gd name="connsiteY3" fmla="*/ 369813 h 371475"/>
                  </a:gdLst>
                  <a:ahLst/>
                  <a:cxnLst>
                    <a:cxn ang="0">
                      <a:pos x="connsiteX0" y="connsiteY0"/>
                    </a:cxn>
                    <a:cxn ang="0">
                      <a:pos x="connsiteX1" y="connsiteY1"/>
                    </a:cxn>
                    <a:cxn ang="0">
                      <a:pos x="connsiteX2" y="connsiteY2"/>
                    </a:cxn>
                    <a:cxn ang="0">
                      <a:pos x="connsiteX3" y="connsiteY3"/>
                    </a:cxn>
                  </a:cxnLst>
                  <a:rect l="l" t="t" r="r" b="b"/>
                  <a:pathLst>
                    <a:path w="152400" h="371475">
                      <a:moveTo>
                        <a:pt x="-1946" y="-1662"/>
                      </a:moveTo>
                      <a:lnTo>
                        <a:pt x="150454" y="-1662"/>
                      </a:lnTo>
                      <a:lnTo>
                        <a:pt x="150454" y="369813"/>
                      </a:lnTo>
                      <a:lnTo>
                        <a:pt x="-1946" y="36981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2" name="任意多边形: 形状 5131">
                  <a:extLst>
                    <a:ext uri="{FF2B5EF4-FFF2-40B4-BE49-F238E27FC236}">
                      <a16:creationId xmlns:a16="http://schemas.microsoft.com/office/drawing/2014/main" id="{8762DAE0-B543-46BF-AE34-7F888285A7E1}"/>
                    </a:ext>
                  </a:extLst>
                </p:cNvPr>
                <p:cNvSpPr/>
                <p:nvPr/>
              </p:nvSpPr>
              <p:spPr>
                <a:xfrm>
                  <a:off x="23806247" y="20707015"/>
                  <a:ext cx="152400" cy="371475"/>
                </a:xfrm>
                <a:custGeom>
                  <a:avLst/>
                  <a:gdLst>
                    <a:gd name="connsiteX0" fmla="*/ -1946 w 152400"/>
                    <a:gd name="connsiteY0" fmla="*/ -1662 h 371475"/>
                    <a:gd name="connsiteX1" fmla="*/ 150454 w 152400"/>
                    <a:gd name="connsiteY1" fmla="*/ -1662 h 371475"/>
                    <a:gd name="connsiteX2" fmla="*/ 150454 w 152400"/>
                    <a:gd name="connsiteY2" fmla="*/ 369813 h 371475"/>
                    <a:gd name="connsiteX3" fmla="*/ -1946 w 152400"/>
                    <a:gd name="connsiteY3" fmla="*/ 369813 h 371475"/>
                  </a:gdLst>
                  <a:ahLst/>
                  <a:cxnLst>
                    <a:cxn ang="0">
                      <a:pos x="connsiteX0" y="connsiteY0"/>
                    </a:cxn>
                    <a:cxn ang="0">
                      <a:pos x="connsiteX1" y="connsiteY1"/>
                    </a:cxn>
                    <a:cxn ang="0">
                      <a:pos x="connsiteX2" y="connsiteY2"/>
                    </a:cxn>
                    <a:cxn ang="0">
                      <a:pos x="connsiteX3" y="connsiteY3"/>
                    </a:cxn>
                  </a:cxnLst>
                  <a:rect l="l" t="t" r="r" b="b"/>
                  <a:pathLst>
                    <a:path w="152400" h="371475">
                      <a:moveTo>
                        <a:pt x="-1946" y="-1662"/>
                      </a:moveTo>
                      <a:lnTo>
                        <a:pt x="150454" y="-1662"/>
                      </a:lnTo>
                      <a:lnTo>
                        <a:pt x="150454" y="369813"/>
                      </a:lnTo>
                      <a:lnTo>
                        <a:pt x="-1946" y="36981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3" name="任意多边形: 形状 5132">
                  <a:extLst>
                    <a:ext uri="{FF2B5EF4-FFF2-40B4-BE49-F238E27FC236}">
                      <a16:creationId xmlns:a16="http://schemas.microsoft.com/office/drawing/2014/main" id="{A85D4597-B92B-79FD-6BB7-4F709886ECA0}"/>
                    </a:ext>
                  </a:extLst>
                </p:cNvPr>
                <p:cNvSpPr/>
                <p:nvPr/>
              </p:nvSpPr>
              <p:spPr>
                <a:xfrm>
                  <a:off x="23806247" y="20707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4" name="任意多边形: 形状 5133">
                  <a:extLst>
                    <a:ext uri="{FF2B5EF4-FFF2-40B4-BE49-F238E27FC236}">
                      <a16:creationId xmlns:a16="http://schemas.microsoft.com/office/drawing/2014/main" id="{7A2D669F-79EC-8D09-3D26-27F86F15F515}"/>
                    </a:ext>
                  </a:extLst>
                </p:cNvPr>
                <p:cNvSpPr/>
                <p:nvPr/>
              </p:nvSpPr>
              <p:spPr>
                <a:xfrm>
                  <a:off x="23806247" y="210784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5" name="任意多边形: 形状 5134">
                  <a:extLst>
                    <a:ext uri="{FF2B5EF4-FFF2-40B4-BE49-F238E27FC236}">
                      <a16:creationId xmlns:a16="http://schemas.microsoft.com/office/drawing/2014/main" id="{42648232-8F6D-B38C-1E63-3153E5F5C424}"/>
                    </a:ext>
                  </a:extLst>
                </p:cNvPr>
                <p:cNvSpPr/>
                <p:nvPr/>
              </p:nvSpPr>
              <p:spPr>
                <a:xfrm>
                  <a:off x="23806247" y="209927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6" name="任意多边形: 形状 5135">
                  <a:extLst>
                    <a:ext uri="{FF2B5EF4-FFF2-40B4-BE49-F238E27FC236}">
                      <a16:creationId xmlns:a16="http://schemas.microsoft.com/office/drawing/2014/main" id="{3BD1AF83-C4C0-CB43-282B-82F71E6C0A77}"/>
                    </a:ext>
                  </a:extLst>
                </p:cNvPr>
                <p:cNvSpPr/>
                <p:nvPr/>
              </p:nvSpPr>
              <p:spPr>
                <a:xfrm>
                  <a:off x="23844347" y="20821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7" name="任意多边形: 形状 5136">
                  <a:extLst>
                    <a:ext uri="{FF2B5EF4-FFF2-40B4-BE49-F238E27FC236}">
                      <a16:creationId xmlns:a16="http://schemas.microsoft.com/office/drawing/2014/main" id="{A472154A-AC71-4DE1-16C9-687EE7D74734}"/>
                    </a:ext>
                  </a:extLst>
                </p:cNvPr>
                <p:cNvSpPr/>
                <p:nvPr/>
              </p:nvSpPr>
              <p:spPr>
                <a:xfrm>
                  <a:off x="23844347" y="20821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8" name="任意多边形: 形状 5137">
                  <a:extLst>
                    <a:ext uri="{FF2B5EF4-FFF2-40B4-BE49-F238E27FC236}">
                      <a16:creationId xmlns:a16="http://schemas.microsoft.com/office/drawing/2014/main" id="{16426FBE-5C74-06C8-F034-414A791ABA4F}"/>
                    </a:ext>
                  </a:extLst>
                </p:cNvPr>
                <p:cNvSpPr/>
                <p:nvPr/>
              </p:nvSpPr>
              <p:spPr>
                <a:xfrm>
                  <a:off x="24863522" y="220786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39" name="任意多边形: 形状 5138">
                  <a:extLst>
                    <a:ext uri="{FF2B5EF4-FFF2-40B4-BE49-F238E27FC236}">
                      <a16:creationId xmlns:a16="http://schemas.microsoft.com/office/drawing/2014/main" id="{8423D79B-758B-96C0-B54E-C23CB075CA4E}"/>
                    </a:ext>
                  </a:extLst>
                </p:cNvPr>
                <p:cNvSpPr/>
                <p:nvPr/>
              </p:nvSpPr>
              <p:spPr>
                <a:xfrm>
                  <a:off x="24882572" y="22021465"/>
                  <a:ext cx="9525" cy="57150"/>
                </a:xfrm>
                <a:custGeom>
                  <a:avLst/>
                  <a:gdLst>
                    <a:gd name="connsiteX0" fmla="*/ -1946 w 9525"/>
                    <a:gd name="connsiteY0" fmla="*/ -1662 h 57150"/>
                    <a:gd name="connsiteX1" fmla="*/ -1946 w 9525"/>
                    <a:gd name="connsiteY1" fmla="*/ 55488 h 57150"/>
                  </a:gdLst>
                  <a:ahLst/>
                  <a:cxnLst>
                    <a:cxn ang="0">
                      <a:pos x="connsiteX0" y="connsiteY0"/>
                    </a:cxn>
                    <a:cxn ang="0">
                      <a:pos x="connsiteX1" y="connsiteY1"/>
                    </a:cxn>
                  </a:cxnLst>
                  <a:rect l="l" t="t" r="r" b="b"/>
                  <a:pathLst>
                    <a:path w="9525" h="57150">
                      <a:moveTo>
                        <a:pt x="-1946" y="-1662"/>
                      </a:moveTo>
                      <a:lnTo>
                        <a:pt x="-1946" y="554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0" name="任意多边形: 形状 5139">
                  <a:extLst>
                    <a:ext uri="{FF2B5EF4-FFF2-40B4-BE49-F238E27FC236}">
                      <a16:creationId xmlns:a16="http://schemas.microsoft.com/office/drawing/2014/main" id="{501D9E3D-4A91-5EFC-9B91-1BBB7136747C}"/>
                    </a:ext>
                  </a:extLst>
                </p:cNvPr>
                <p:cNvSpPr/>
                <p:nvPr/>
              </p:nvSpPr>
              <p:spPr>
                <a:xfrm>
                  <a:off x="24863522" y="21964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1" name="任意多边形: 形状 5140">
                  <a:extLst>
                    <a:ext uri="{FF2B5EF4-FFF2-40B4-BE49-F238E27FC236}">
                      <a16:creationId xmlns:a16="http://schemas.microsoft.com/office/drawing/2014/main" id="{73D5AC21-D93B-8608-8EAA-C396FB994108}"/>
                    </a:ext>
                  </a:extLst>
                </p:cNvPr>
                <p:cNvSpPr/>
                <p:nvPr/>
              </p:nvSpPr>
              <p:spPr>
                <a:xfrm>
                  <a:off x="24882572" y="2196431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2" name="任意多边形: 形状 5141">
                  <a:extLst>
                    <a:ext uri="{FF2B5EF4-FFF2-40B4-BE49-F238E27FC236}">
                      <a16:creationId xmlns:a16="http://schemas.microsoft.com/office/drawing/2014/main" id="{3418422C-3BE5-EBAC-2951-2A5226ED9B48}"/>
                    </a:ext>
                  </a:extLst>
                </p:cNvPr>
                <p:cNvSpPr/>
                <p:nvPr/>
              </p:nvSpPr>
              <p:spPr>
                <a:xfrm>
                  <a:off x="24806372" y="21973840"/>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3" name="任意多边形: 形状 5142">
                  <a:extLst>
                    <a:ext uri="{FF2B5EF4-FFF2-40B4-BE49-F238E27FC236}">
                      <a16:creationId xmlns:a16="http://schemas.microsoft.com/office/drawing/2014/main" id="{B002477A-029A-99E3-BDB4-94560444B7F9}"/>
                    </a:ext>
                  </a:extLst>
                </p:cNvPr>
                <p:cNvSpPr/>
                <p:nvPr/>
              </p:nvSpPr>
              <p:spPr>
                <a:xfrm>
                  <a:off x="24806372" y="21973840"/>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4" name="任意多边形: 形状 5143">
                  <a:extLst>
                    <a:ext uri="{FF2B5EF4-FFF2-40B4-BE49-F238E27FC236}">
                      <a16:creationId xmlns:a16="http://schemas.microsoft.com/office/drawing/2014/main" id="{72F166A9-A54D-DCB6-FD2F-D07155C3E167}"/>
                    </a:ext>
                  </a:extLst>
                </p:cNvPr>
                <p:cNvSpPr/>
                <p:nvPr/>
              </p:nvSpPr>
              <p:spPr>
                <a:xfrm>
                  <a:off x="24806372" y="219738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5" name="任意多边形: 形状 5144">
                  <a:extLst>
                    <a:ext uri="{FF2B5EF4-FFF2-40B4-BE49-F238E27FC236}">
                      <a16:creationId xmlns:a16="http://schemas.microsoft.com/office/drawing/2014/main" id="{392CF717-D6C0-1928-9DA2-6AF2ACCB9E2B}"/>
                    </a:ext>
                  </a:extLst>
                </p:cNvPr>
                <p:cNvSpPr/>
                <p:nvPr/>
              </p:nvSpPr>
              <p:spPr>
                <a:xfrm>
                  <a:off x="24806372" y="22021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6" name="任意多边形: 形状 5145">
                  <a:extLst>
                    <a:ext uri="{FF2B5EF4-FFF2-40B4-BE49-F238E27FC236}">
                      <a16:creationId xmlns:a16="http://schemas.microsoft.com/office/drawing/2014/main" id="{B4E4DA73-3526-0263-AA9D-00BFAF915654}"/>
                    </a:ext>
                  </a:extLst>
                </p:cNvPr>
                <p:cNvSpPr/>
                <p:nvPr/>
              </p:nvSpPr>
              <p:spPr>
                <a:xfrm>
                  <a:off x="24806372" y="219738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7" name="任意多边形: 形状 5146">
                  <a:extLst>
                    <a:ext uri="{FF2B5EF4-FFF2-40B4-BE49-F238E27FC236}">
                      <a16:creationId xmlns:a16="http://schemas.microsoft.com/office/drawing/2014/main" id="{4B765618-1E0B-7DA3-782F-3613785DC339}"/>
                    </a:ext>
                  </a:extLst>
                </p:cNvPr>
                <p:cNvSpPr/>
                <p:nvPr/>
              </p:nvSpPr>
              <p:spPr>
                <a:xfrm>
                  <a:off x="24844472" y="21964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8" name="任意多边形: 形状 5147">
                  <a:extLst>
                    <a:ext uri="{FF2B5EF4-FFF2-40B4-BE49-F238E27FC236}">
                      <a16:creationId xmlns:a16="http://schemas.microsoft.com/office/drawing/2014/main" id="{D4E95D9F-5A39-DFC7-10E1-5D61EBB0D122}"/>
                    </a:ext>
                  </a:extLst>
                </p:cNvPr>
                <p:cNvSpPr/>
                <p:nvPr/>
              </p:nvSpPr>
              <p:spPr>
                <a:xfrm>
                  <a:off x="24844472" y="21964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49" name="任意多边形: 形状 5148">
                  <a:extLst>
                    <a:ext uri="{FF2B5EF4-FFF2-40B4-BE49-F238E27FC236}">
                      <a16:creationId xmlns:a16="http://schemas.microsoft.com/office/drawing/2014/main" id="{6C5A1724-2F9B-1542-1E6B-0B62F5059E53}"/>
                    </a:ext>
                  </a:extLst>
                </p:cNvPr>
                <p:cNvSpPr/>
                <p:nvPr/>
              </p:nvSpPr>
              <p:spPr>
                <a:xfrm>
                  <a:off x="25863647" y="228215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0" name="任意多边形: 形状 5149">
                  <a:extLst>
                    <a:ext uri="{FF2B5EF4-FFF2-40B4-BE49-F238E27FC236}">
                      <a16:creationId xmlns:a16="http://schemas.microsoft.com/office/drawing/2014/main" id="{381BD056-F020-F0C6-A180-0C2463643DDD}"/>
                    </a:ext>
                  </a:extLst>
                </p:cNvPr>
                <p:cNvSpPr/>
                <p:nvPr/>
              </p:nvSpPr>
              <p:spPr>
                <a:xfrm>
                  <a:off x="25882697" y="22812040"/>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1" name="任意多边形: 形状 5150">
                  <a:extLst>
                    <a:ext uri="{FF2B5EF4-FFF2-40B4-BE49-F238E27FC236}">
                      <a16:creationId xmlns:a16="http://schemas.microsoft.com/office/drawing/2014/main" id="{411B9E12-CEE2-FAF1-945C-2EE4BA688F13}"/>
                    </a:ext>
                  </a:extLst>
                </p:cNvPr>
                <p:cNvSpPr/>
                <p:nvPr/>
              </p:nvSpPr>
              <p:spPr>
                <a:xfrm>
                  <a:off x="25863647" y="227644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2" name="任意多边形: 形状 5151">
                  <a:extLst>
                    <a:ext uri="{FF2B5EF4-FFF2-40B4-BE49-F238E27FC236}">
                      <a16:creationId xmlns:a16="http://schemas.microsoft.com/office/drawing/2014/main" id="{0D6B3C1E-EC9F-2010-7C48-49FBBF0B3101}"/>
                    </a:ext>
                  </a:extLst>
                </p:cNvPr>
                <p:cNvSpPr/>
                <p:nvPr/>
              </p:nvSpPr>
              <p:spPr>
                <a:xfrm>
                  <a:off x="25882697" y="22764415"/>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3" name="任意多边形: 形状 5152">
                  <a:extLst>
                    <a:ext uri="{FF2B5EF4-FFF2-40B4-BE49-F238E27FC236}">
                      <a16:creationId xmlns:a16="http://schemas.microsoft.com/office/drawing/2014/main" id="{FE21C6B8-C8EA-6A85-6AE5-CD288DA865D3}"/>
                    </a:ext>
                  </a:extLst>
                </p:cNvPr>
                <p:cNvSpPr/>
                <p:nvPr/>
              </p:nvSpPr>
              <p:spPr>
                <a:xfrm>
                  <a:off x="25806497" y="2278346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4" name="任意多边形: 形状 5153">
                  <a:extLst>
                    <a:ext uri="{FF2B5EF4-FFF2-40B4-BE49-F238E27FC236}">
                      <a16:creationId xmlns:a16="http://schemas.microsoft.com/office/drawing/2014/main" id="{14135F96-8E74-4B37-8037-C8B8571824DA}"/>
                    </a:ext>
                  </a:extLst>
                </p:cNvPr>
                <p:cNvSpPr/>
                <p:nvPr/>
              </p:nvSpPr>
              <p:spPr>
                <a:xfrm>
                  <a:off x="25806497" y="2278346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5" name="任意多边形: 形状 5154">
                  <a:extLst>
                    <a:ext uri="{FF2B5EF4-FFF2-40B4-BE49-F238E27FC236}">
                      <a16:creationId xmlns:a16="http://schemas.microsoft.com/office/drawing/2014/main" id="{D14BC20D-ECCF-0741-1E94-2F3182FFB02D}"/>
                    </a:ext>
                  </a:extLst>
                </p:cNvPr>
                <p:cNvSpPr/>
                <p:nvPr/>
              </p:nvSpPr>
              <p:spPr>
                <a:xfrm>
                  <a:off x="25806497" y="22783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6" name="任意多边形: 形状 5155">
                  <a:extLst>
                    <a:ext uri="{FF2B5EF4-FFF2-40B4-BE49-F238E27FC236}">
                      <a16:creationId xmlns:a16="http://schemas.microsoft.com/office/drawing/2014/main" id="{59F0CE65-ECA2-2611-51D9-941D8D3CC159}"/>
                    </a:ext>
                  </a:extLst>
                </p:cNvPr>
                <p:cNvSpPr/>
                <p:nvPr/>
              </p:nvSpPr>
              <p:spPr>
                <a:xfrm>
                  <a:off x="25806497" y="228120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7" name="任意多边形: 形状 5156">
                  <a:extLst>
                    <a:ext uri="{FF2B5EF4-FFF2-40B4-BE49-F238E27FC236}">
                      <a16:creationId xmlns:a16="http://schemas.microsoft.com/office/drawing/2014/main" id="{D591CC2F-26E7-B996-9931-B61A0EA19CD8}"/>
                    </a:ext>
                  </a:extLst>
                </p:cNvPr>
                <p:cNvSpPr/>
                <p:nvPr/>
              </p:nvSpPr>
              <p:spPr>
                <a:xfrm>
                  <a:off x="25806497" y="228025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8" name="任意多边形: 形状 5157">
                  <a:extLst>
                    <a:ext uri="{FF2B5EF4-FFF2-40B4-BE49-F238E27FC236}">
                      <a16:creationId xmlns:a16="http://schemas.microsoft.com/office/drawing/2014/main" id="{38FEB57B-6B9F-CFDB-4D9D-FBB3A9247E2D}"/>
                    </a:ext>
                  </a:extLst>
                </p:cNvPr>
                <p:cNvSpPr/>
                <p:nvPr/>
              </p:nvSpPr>
              <p:spPr>
                <a:xfrm>
                  <a:off x="25844597" y="2275489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59" name="任意多边形: 形状 5158">
                  <a:extLst>
                    <a:ext uri="{FF2B5EF4-FFF2-40B4-BE49-F238E27FC236}">
                      <a16:creationId xmlns:a16="http://schemas.microsoft.com/office/drawing/2014/main" id="{5128C63F-213D-07B7-75ED-AD8891D820A4}"/>
                    </a:ext>
                  </a:extLst>
                </p:cNvPr>
                <p:cNvSpPr/>
                <p:nvPr/>
              </p:nvSpPr>
              <p:spPr>
                <a:xfrm>
                  <a:off x="25844597" y="2275489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0" name="任意多边形: 形状 5159">
                  <a:extLst>
                    <a:ext uri="{FF2B5EF4-FFF2-40B4-BE49-F238E27FC236}">
                      <a16:creationId xmlns:a16="http://schemas.microsoft.com/office/drawing/2014/main" id="{C9FFB41B-180F-2963-220B-AFF69537874A}"/>
                    </a:ext>
                  </a:extLst>
                </p:cNvPr>
                <p:cNvSpPr/>
                <p:nvPr/>
              </p:nvSpPr>
              <p:spPr>
                <a:xfrm>
                  <a:off x="26863772" y="231739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1" name="任意多边形: 形状 5160">
                  <a:extLst>
                    <a:ext uri="{FF2B5EF4-FFF2-40B4-BE49-F238E27FC236}">
                      <a16:creationId xmlns:a16="http://schemas.microsoft.com/office/drawing/2014/main" id="{D2870685-5DB7-4D60-F5E3-F6B3299A3915}"/>
                    </a:ext>
                  </a:extLst>
                </p:cNvPr>
                <p:cNvSpPr/>
                <p:nvPr/>
              </p:nvSpPr>
              <p:spPr>
                <a:xfrm>
                  <a:off x="26863772" y="23164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2" name="任意多边形: 形状 5161">
                  <a:extLst>
                    <a:ext uri="{FF2B5EF4-FFF2-40B4-BE49-F238E27FC236}">
                      <a16:creationId xmlns:a16="http://schemas.microsoft.com/office/drawing/2014/main" id="{0A1C7D98-AA21-F27F-7B40-D43CDBE9B32B}"/>
                    </a:ext>
                  </a:extLst>
                </p:cNvPr>
                <p:cNvSpPr/>
                <p:nvPr/>
              </p:nvSpPr>
              <p:spPr>
                <a:xfrm>
                  <a:off x="26806622" y="23164465"/>
                  <a:ext cx="152400" cy="9525"/>
                </a:xfrm>
                <a:custGeom>
                  <a:avLst/>
                  <a:gdLst>
                    <a:gd name="connsiteX0" fmla="*/ -1946 w 152400"/>
                    <a:gd name="connsiteY0" fmla="*/ -1662 h 9525"/>
                    <a:gd name="connsiteX1" fmla="*/ 150454 w 152400"/>
                    <a:gd name="connsiteY1" fmla="*/ -1662 h 9525"/>
                    <a:gd name="connsiteX2" fmla="*/ 150454 w 152400"/>
                    <a:gd name="connsiteY2" fmla="*/ 7863 h 9525"/>
                    <a:gd name="connsiteX3" fmla="*/ -1946 w 152400"/>
                    <a:gd name="connsiteY3" fmla="*/ 7863 h 9525"/>
                  </a:gdLst>
                  <a:ahLst/>
                  <a:cxnLst>
                    <a:cxn ang="0">
                      <a:pos x="connsiteX0" y="connsiteY0"/>
                    </a:cxn>
                    <a:cxn ang="0">
                      <a:pos x="connsiteX1" y="connsiteY1"/>
                    </a:cxn>
                    <a:cxn ang="0">
                      <a:pos x="connsiteX2" y="connsiteY2"/>
                    </a:cxn>
                    <a:cxn ang="0">
                      <a:pos x="connsiteX3" y="connsiteY3"/>
                    </a:cxn>
                  </a:cxnLst>
                  <a:rect l="l" t="t" r="r" b="b"/>
                  <a:pathLst>
                    <a:path w="152400" h="9525">
                      <a:moveTo>
                        <a:pt x="-1946" y="-1662"/>
                      </a:moveTo>
                      <a:lnTo>
                        <a:pt x="150454" y="-1662"/>
                      </a:lnTo>
                      <a:lnTo>
                        <a:pt x="150454" y="7863"/>
                      </a:lnTo>
                      <a:lnTo>
                        <a:pt x="-1946" y="786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3" name="任意多边形: 形状 5162">
                  <a:extLst>
                    <a:ext uri="{FF2B5EF4-FFF2-40B4-BE49-F238E27FC236}">
                      <a16:creationId xmlns:a16="http://schemas.microsoft.com/office/drawing/2014/main" id="{CAB368AE-5C1B-213D-46B2-DD1F34973E97}"/>
                    </a:ext>
                  </a:extLst>
                </p:cNvPr>
                <p:cNvSpPr/>
                <p:nvPr/>
              </p:nvSpPr>
              <p:spPr>
                <a:xfrm>
                  <a:off x="26806622" y="23164465"/>
                  <a:ext cx="152400" cy="9525"/>
                </a:xfrm>
                <a:custGeom>
                  <a:avLst/>
                  <a:gdLst>
                    <a:gd name="connsiteX0" fmla="*/ -1946 w 152400"/>
                    <a:gd name="connsiteY0" fmla="*/ -1662 h 9525"/>
                    <a:gd name="connsiteX1" fmla="*/ 150454 w 152400"/>
                    <a:gd name="connsiteY1" fmla="*/ -1662 h 9525"/>
                    <a:gd name="connsiteX2" fmla="*/ 150454 w 152400"/>
                    <a:gd name="connsiteY2" fmla="*/ 7863 h 9525"/>
                    <a:gd name="connsiteX3" fmla="*/ -1946 w 152400"/>
                    <a:gd name="connsiteY3" fmla="*/ 7863 h 9525"/>
                  </a:gdLst>
                  <a:ahLst/>
                  <a:cxnLst>
                    <a:cxn ang="0">
                      <a:pos x="connsiteX0" y="connsiteY0"/>
                    </a:cxn>
                    <a:cxn ang="0">
                      <a:pos x="connsiteX1" y="connsiteY1"/>
                    </a:cxn>
                    <a:cxn ang="0">
                      <a:pos x="connsiteX2" y="connsiteY2"/>
                    </a:cxn>
                    <a:cxn ang="0">
                      <a:pos x="connsiteX3" y="connsiteY3"/>
                    </a:cxn>
                  </a:cxnLst>
                  <a:rect l="l" t="t" r="r" b="b"/>
                  <a:pathLst>
                    <a:path w="152400" h="9525">
                      <a:moveTo>
                        <a:pt x="-1946" y="-1662"/>
                      </a:moveTo>
                      <a:lnTo>
                        <a:pt x="150454" y="-1662"/>
                      </a:lnTo>
                      <a:lnTo>
                        <a:pt x="150454" y="7863"/>
                      </a:lnTo>
                      <a:lnTo>
                        <a:pt x="-1946" y="786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4" name="任意多边形: 形状 5163">
                  <a:extLst>
                    <a:ext uri="{FF2B5EF4-FFF2-40B4-BE49-F238E27FC236}">
                      <a16:creationId xmlns:a16="http://schemas.microsoft.com/office/drawing/2014/main" id="{2A801C1D-E0D1-D817-B511-98C4FDA54D84}"/>
                    </a:ext>
                  </a:extLst>
                </p:cNvPr>
                <p:cNvSpPr/>
                <p:nvPr/>
              </p:nvSpPr>
              <p:spPr>
                <a:xfrm>
                  <a:off x="26806622" y="23164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5" name="任意多边形: 形状 5164">
                  <a:extLst>
                    <a:ext uri="{FF2B5EF4-FFF2-40B4-BE49-F238E27FC236}">
                      <a16:creationId xmlns:a16="http://schemas.microsoft.com/office/drawing/2014/main" id="{FAC96850-A7CC-B75B-4BCB-3F9EDE8AC99F}"/>
                    </a:ext>
                  </a:extLst>
                </p:cNvPr>
                <p:cNvSpPr/>
                <p:nvPr/>
              </p:nvSpPr>
              <p:spPr>
                <a:xfrm>
                  <a:off x="26806622" y="231739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6" name="任意多边形: 形状 5165">
                  <a:extLst>
                    <a:ext uri="{FF2B5EF4-FFF2-40B4-BE49-F238E27FC236}">
                      <a16:creationId xmlns:a16="http://schemas.microsoft.com/office/drawing/2014/main" id="{96C7ACA2-0E94-49EA-0DF7-B490604FC16F}"/>
                    </a:ext>
                  </a:extLst>
                </p:cNvPr>
                <p:cNvSpPr/>
                <p:nvPr/>
              </p:nvSpPr>
              <p:spPr>
                <a:xfrm>
                  <a:off x="26806622" y="231739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7" name="任意多边形: 形状 5166">
                  <a:extLst>
                    <a:ext uri="{FF2B5EF4-FFF2-40B4-BE49-F238E27FC236}">
                      <a16:creationId xmlns:a16="http://schemas.microsoft.com/office/drawing/2014/main" id="{31DAFCC1-AA43-31E4-189F-A23CA96420F3}"/>
                    </a:ext>
                  </a:extLst>
                </p:cNvPr>
                <p:cNvSpPr/>
                <p:nvPr/>
              </p:nvSpPr>
              <p:spPr>
                <a:xfrm>
                  <a:off x="26844722" y="231263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8" name="任意多边形: 形状 5167">
                  <a:extLst>
                    <a:ext uri="{FF2B5EF4-FFF2-40B4-BE49-F238E27FC236}">
                      <a16:creationId xmlns:a16="http://schemas.microsoft.com/office/drawing/2014/main" id="{D1F5FB74-7BDE-1BAC-ABE7-0F6331E687C5}"/>
                    </a:ext>
                  </a:extLst>
                </p:cNvPr>
                <p:cNvSpPr/>
                <p:nvPr/>
              </p:nvSpPr>
              <p:spPr>
                <a:xfrm>
                  <a:off x="26844722" y="231263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69" name="任意多边形: 形状 5168">
                  <a:extLst>
                    <a:ext uri="{FF2B5EF4-FFF2-40B4-BE49-F238E27FC236}">
                      <a16:creationId xmlns:a16="http://schemas.microsoft.com/office/drawing/2014/main" id="{007975C6-3A50-7B50-5290-B919E4FD2C2C}"/>
                    </a:ext>
                  </a:extLst>
                </p:cNvPr>
                <p:cNvSpPr/>
                <p:nvPr/>
              </p:nvSpPr>
              <p:spPr>
                <a:xfrm>
                  <a:off x="21891722" y="19887865"/>
                  <a:ext cx="1000125" cy="495300"/>
                </a:xfrm>
                <a:custGeom>
                  <a:avLst/>
                  <a:gdLst>
                    <a:gd name="connsiteX0" fmla="*/ -1946 w 1000125"/>
                    <a:gd name="connsiteY0" fmla="*/ -1662 h 495300"/>
                    <a:gd name="connsiteX1" fmla="*/ 998179 w 1000125"/>
                    <a:gd name="connsiteY1" fmla="*/ 493638 h 495300"/>
                  </a:gdLst>
                  <a:ahLst/>
                  <a:cxnLst>
                    <a:cxn ang="0">
                      <a:pos x="connsiteX0" y="connsiteY0"/>
                    </a:cxn>
                    <a:cxn ang="0">
                      <a:pos x="connsiteX1" y="connsiteY1"/>
                    </a:cxn>
                  </a:cxnLst>
                  <a:rect l="l" t="t" r="r" b="b"/>
                  <a:pathLst>
                    <a:path w="1000125" h="495300">
                      <a:moveTo>
                        <a:pt x="-1946" y="-1662"/>
                      </a:moveTo>
                      <a:lnTo>
                        <a:pt x="998179" y="4936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0" name="任意多边形: 形状 5169">
                  <a:extLst>
                    <a:ext uri="{FF2B5EF4-FFF2-40B4-BE49-F238E27FC236}">
                      <a16:creationId xmlns:a16="http://schemas.microsoft.com/office/drawing/2014/main" id="{58F53F70-F4D4-39C8-0F6D-C94DBD82D61F}"/>
                    </a:ext>
                  </a:extLst>
                </p:cNvPr>
                <p:cNvSpPr/>
                <p:nvPr/>
              </p:nvSpPr>
              <p:spPr>
                <a:xfrm>
                  <a:off x="22891847" y="20383165"/>
                  <a:ext cx="990600" cy="476250"/>
                </a:xfrm>
                <a:custGeom>
                  <a:avLst/>
                  <a:gdLst>
                    <a:gd name="connsiteX0" fmla="*/ -1946 w 990600"/>
                    <a:gd name="connsiteY0" fmla="*/ -1662 h 476250"/>
                    <a:gd name="connsiteX1" fmla="*/ 988654 w 990600"/>
                    <a:gd name="connsiteY1" fmla="*/ 474588 h 476250"/>
                  </a:gdLst>
                  <a:ahLst/>
                  <a:cxnLst>
                    <a:cxn ang="0">
                      <a:pos x="connsiteX0" y="connsiteY0"/>
                    </a:cxn>
                    <a:cxn ang="0">
                      <a:pos x="connsiteX1" y="connsiteY1"/>
                    </a:cxn>
                  </a:cxnLst>
                  <a:rect l="l" t="t" r="r" b="b"/>
                  <a:pathLst>
                    <a:path w="990600" h="476250">
                      <a:moveTo>
                        <a:pt x="-1946" y="-1662"/>
                      </a:moveTo>
                      <a:lnTo>
                        <a:pt x="988654" y="4745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1" name="任意多边形: 形状 5170">
                  <a:extLst>
                    <a:ext uri="{FF2B5EF4-FFF2-40B4-BE49-F238E27FC236}">
                      <a16:creationId xmlns:a16="http://schemas.microsoft.com/office/drawing/2014/main" id="{0325DD55-187E-0662-47D5-4572A6CD257B}"/>
                    </a:ext>
                  </a:extLst>
                </p:cNvPr>
                <p:cNvSpPr/>
                <p:nvPr/>
              </p:nvSpPr>
              <p:spPr>
                <a:xfrm>
                  <a:off x="23882447" y="20859415"/>
                  <a:ext cx="1000125" cy="1143000"/>
                </a:xfrm>
                <a:custGeom>
                  <a:avLst/>
                  <a:gdLst>
                    <a:gd name="connsiteX0" fmla="*/ -1946 w 1000125"/>
                    <a:gd name="connsiteY0" fmla="*/ -1662 h 1143000"/>
                    <a:gd name="connsiteX1" fmla="*/ 998179 w 1000125"/>
                    <a:gd name="connsiteY1" fmla="*/ 1141338 h 1143000"/>
                  </a:gdLst>
                  <a:ahLst/>
                  <a:cxnLst>
                    <a:cxn ang="0">
                      <a:pos x="connsiteX0" y="connsiteY0"/>
                    </a:cxn>
                    <a:cxn ang="0">
                      <a:pos x="connsiteX1" y="connsiteY1"/>
                    </a:cxn>
                  </a:cxnLst>
                  <a:rect l="l" t="t" r="r" b="b"/>
                  <a:pathLst>
                    <a:path w="1000125" h="1143000">
                      <a:moveTo>
                        <a:pt x="-1946" y="-1662"/>
                      </a:moveTo>
                      <a:lnTo>
                        <a:pt x="998179" y="11413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2" name="任意多边形: 形状 5171">
                  <a:extLst>
                    <a:ext uri="{FF2B5EF4-FFF2-40B4-BE49-F238E27FC236}">
                      <a16:creationId xmlns:a16="http://schemas.microsoft.com/office/drawing/2014/main" id="{C595226A-AC20-0DD9-7E90-3104AD149B82}"/>
                    </a:ext>
                  </a:extLst>
                </p:cNvPr>
                <p:cNvSpPr/>
                <p:nvPr/>
              </p:nvSpPr>
              <p:spPr>
                <a:xfrm>
                  <a:off x="24882572" y="22002415"/>
                  <a:ext cx="1000125" cy="790575"/>
                </a:xfrm>
                <a:custGeom>
                  <a:avLst/>
                  <a:gdLst>
                    <a:gd name="connsiteX0" fmla="*/ -1946 w 1000125"/>
                    <a:gd name="connsiteY0" fmla="*/ -1662 h 790575"/>
                    <a:gd name="connsiteX1" fmla="*/ 998179 w 1000125"/>
                    <a:gd name="connsiteY1" fmla="*/ 788913 h 790575"/>
                  </a:gdLst>
                  <a:ahLst/>
                  <a:cxnLst>
                    <a:cxn ang="0">
                      <a:pos x="connsiteX0" y="connsiteY0"/>
                    </a:cxn>
                    <a:cxn ang="0">
                      <a:pos x="connsiteX1" y="connsiteY1"/>
                    </a:cxn>
                  </a:cxnLst>
                  <a:rect l="l" t="t" r="r" b="b"/>
                  <a:pathLst>
                    <a:path w="1000125" h="790575">
                      <a:moveTo>
                        <a:pt x="-1946" y="-1662"/>
                      </a:moveTo>
                      <a:lnTo>
                        <a:pt x="998179" y="78891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3" name="任意多边形: 形状 5172">
                  <a:extLst>
                    <a:ext uri="{FF2B5EF4-FFF2-40B4-BE49-F238E27FC236}">
                      <a16:creationId xmlns:a16="http://schemas.microsoft.com/office/drawing/2014/main" id="{0DF45799-5623-07EB-57CB-F186254CD67B}"/>
                    </a:ext>
                  </a:extLst>
                </p:cNvPr>
                <p:cNvSpPr/>
                <p:nvPr/>
              </p:nvSpPr>
              <p:spPr>
                <a:xfrm>
                  <a:off x="25882697" y="22792990"/>
                  <a:ext cx="1000125" cy="371475"/>
                </a:xfrm>
                <a:custGeom>
                  <a:avLst/>
                  <a:gdLst>
                    <a:gd name="connsiteX0" fmla="*/ -1946 w 1000125"/>
                    <a:gd name="connsiteY0" fmla="*/ -1662 h 371475"/>
                    <a:gd name="connsiteX1" fmla="*/ 998179 w 1000125"/>
                    <a:gd name="connsiteY1" fmla="*/ 369813 h 371475"/>
                  </a:gdLst>
                  <a:ahLst/>
                  <a:cxnLst>
                    <a:cxn ang="0">
                      <a:pos x="connsiteX0" y="connsiteY0"/>
                    </a:cxn>
                    <a:cxn ang="0">
                      <a:pos x="connsiteX1" y="connsiteY1"/>
                    </a:cxn>
                  </a:cxnLst>
                  <a:rect l="l" t="t" r="r" b="b"/>
                  <a:pathLst>
                    <a:path w="1000125" h="371475">
                      <a:moveTo>
                        <a:pt x="-1946" y="-1662"/>
                      </a:moveTo>
                      <a:lnTo>
                        <a:pt x="998179" y="36981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4" name="任意多边形: 形状 5173">
                  <a:extLst>
                    <a:ext uri="{FF2B5EF4-FFF2-40B4-BE49-F238E27FC236}">
                      <a16:creationId xmlns:a16="http://schemas.microsoft.com/office/drawing/2014/main" id="{21785B3E-7DA0-3251-691B-187C4F23B63A}"/>
                    </a:ext>
                  </a:extLst>
                </p:cNvPr>
                <p:cNvSpPr/>
                <p:nvPr/>
              </p:nvSpPr>
              <p:spPr>
                <a:xfrm>
                  <a:off x="22034597" y="198878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5" name="任意多边形: 形状 5174">
                  <a:extLst>
                    <a:ext uri="{FF2B5EF4-FFF2-40B4-BE49-F238E27FC236}">
                      <a16:creationId xmlns:a16="http://schemas.microsoft.com/office/drawing/2014/main" id="{16D8BFA5-4C3F-B516-42DD-67CBEFD3AA70}"/>
                    </a:ext>
                  </a:extLst>
                </p:cNvPr>
                <p:cNvSpPr/>
                <p:nvPr/>
              </p:nvSpPr>
              <p:spPr>
                <a:xfrm>
                  <a:off x="22053647" y="19830715"/>
                  <a:ext cx="9525" cy="57150"/>
                </a:xfrm>
                <a:custGeom>
                  <a:avLst/>
                  <a:gdLst>
                    <a:gd name="connsiteX0" fmla="*/ -1946 w 9525"/>
                    <a:gd name="connsiteY0" fmla="*/ -1662 h 57150"/>
                    <a:gd name="connsiteX1" fmla="*/ -1946 w 9525"/>
                    <a:gd name="connsiteY1" fmla="*/ 55488 h 57150"/>
                  </a:gdLst>
                  <a:ahLst/>
                  <a:cxnLst>
                    <a:cxn ang="0">
                      <a:pos x="connsiteX0" y="connsiteY0"/>
                    </a:cxn>
                    <a:cxn ang="0">
                      <a:pos x="connsiteX1" y="connsiteY1"/>
                    </a:cxn>
                  </a:cxnLst>
                  <a:rect l="l" t="t" r="r" b="b"/>
                  <a:pathLst>
                    <a:path w="9525" h="57150">
                      <a:moveTo>
                        <a:pt x="-1946" y="-1662"/>
                      </a:moveTo>
                      <a:lnTo>
                        <a:pt x="-1946" y="554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6" name="任意多边形: 形状 5175">
                  <a:extLst>
                    <a:ext uri="{FF2B5EF4-FFF2-40B4-BE49-F238E27FC236}">
                      <a16:creationId xmlns:a16="http://schemas.microsoft.com/office/drawing/2014/main" id="{65ADF1F7-7ACA-C086-95A8-1CD64A3578D5}"/>
                    </a:ext>
                  </a:extLst>
                </p:cNvPr>
                <p:cNvSpPr/>
                <p:nvPr/>
              </p:nvSpPr>
              <p:spPr>
                <a:xfrm>
                  <a:off x="22034597" y="197640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7" name="任意多边形: 形状 5176">
                  <a:extLst>
                    <a:ext uri="{FF2B5EF4-FFF2-40B4-BE49-F238E27FC236}">
                      <a16:creationId xmlns:a16="http://schemas.microsoft.com/office/drawing/2014/main" id="{707A971A-4093-4183-5832-191B80B41582}"/>
                    </a:ext>
                  </a:extLst>
                </p:cNvPr>
                <p:cNvSpPr/>
                <p:nvPr/>
              </p:nvSpPr>
              <p:spPr>
                <a:xfrm>
                  <a:off x="22053647" y="19764040"/>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8" name="任意多边形: 形状 5177">
                  <a:extLst>
                    <a:ext uri="{FF2B5EF4-FFF2-40B4-BE49-F238E27FC236}">
                      <a16:creationId xmlns:a16="http://schemas.microsoft.com/office/drawing/2014/main" id="{705FC7DB-4470-0856-5B87-809F135D131C}"/>
                    </a:ext>
                  </a:extLst>
                </p:cNvPr>
                <p:cNvSpPr/>
                <p:nvPr/>
              </p:nvSpPr>
              <p:spPr>
                <a:xfrm>
                  <a:off x="21977447" y="19773565"/>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79" name="任意多边形: 形状 5178">
                  <a:extLst>
                    <a:ext uri="{FF2B5EF4-FFF2-40B4-BE49-F238E27FC236}">
                      <a16:creationId xmlns:a16="http://schemas.microsoft.com/office/drawing/2014/main" id="{BB60B591-3D20-8431-4B98-516F104820FA}"/>
                    </a:ext>
                  </a:extLst>
                </p:cNvPr>
                <p:cNvSpPr/>
                <p:nvPr/>
              </p:nvSpPr>
              <p:spPr>
                <a:xfrm>
                  <a:off x="21977447" y="19773565"/>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0" name="任意多边形: 形状 5179">
                  <a:extLst>
                    <a:ext uri="{FF2B5EF4-FFF2-40B4-BE49-F238E27FC236}">
                      <a16:creationId xmlns:a16="http://schemas.microsoft.com/office/drawing/2014/main" id="{91CCE6AB-566E-F784-69EB-81E15DAB5F07}"/>
                    </a:ext>
                  </a:extLst>
                </p:cNvPr>
                <p:cNvSpPr/>
                <p:nvPr/>
              </p:nvSpPr>
              <p:spPr>
                <a:xfrm>
                  <a:off x="21977447" y="197735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1" name="任意多边形: 形状 5180">
                  <a:extLst>
                    <a:ext uri="{FF2B5EF4-FFF2-40B4-BE49-F238E27FC236}">
                      <a16:creationId xmlns:a16="http://schemas.microsoft.com/office/drawing/2014/main" id="{40501B03-92E8-AF06-9E0D-1D81DC24CE27}"/>
                    </a:ext>
                  </a:extLst>
                </p:cNvPr>
                <p:cNvSpPr/>
                <p:nvPr/>
              </p:nvSpPr>
              <p:spPr>
                <a:xfrm>
                  <a:off x="21977447" y="198307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2" name="任意多边形: 形状 5181">
                  <a:extLst>
                    <a:ext uri="{FF2B5EF4-FFF2-40B4-BE49-F238E27FC236}">
                      <a16:creationId xmlns:a16="http://schemas.microsoft.com/office/drawing/2014/main" id="{00E291F1-2495-9491-07E3-3E0F15DE84CD}"/>
                    </a:ext>
                  </a:extLst>
                </p:cNvPr>
                <p:cNvSpPr/>
                <p:nvPr/>
              </p:nvSpPr>
              <p:spPr>
                <a:xfrm>
                  <a:off x="21977447" y="197735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3" name="任意多边形: 形状 5182">
                  <a:extLst>
                    <a:ext uri="{FF2B5EF4-FFF2-40B4-BE49-F238E27FC236}">
                      <a16:creationId xmlns:a16="http://schemas.microsoft.com/office/drawing/2014/main" id="{4E296EDF-A768-01A6-20B3-DF94391F6B7F}"/>
                    </a:ext>
                  </a:extLst>
                </p:cNvPr>
                <p:cNvSpPr/>
                <p:nvPr/>
              </p:nvSpPr>
              <p:spPr>
                <a:xfrm>
                  <a:off x="22015547" y="197735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4" name="任意多边形: 形状 5183">
                  <a:extLst>
                    <a:ext uri="{FF2B5EF4-FFF2-40B4-BE49-F238E27FC236}">
                      <a16:creationId xmlns:a16="http://schemas.microsoft.com/office/drawing/2014/main" id="{1D13A177-43C1-4F11-93E6-E9E4AF67A37B}"/>
                    </a:ext>
                  </a:extLst>
                </p:cNvPr>
                <p:cNvSpPr/>
                <p:nvPr/>
              </p:nvSpPr>
              <p:spPr>
                <a:xfrm>
                  <a:off x="22015547" y="197735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5" name="任意多边形: 形状 5184">
                  <a:extLst>
                    <a:ext uri="{FF2B5EF4-FFF2-40B4-BE49-F238E27FC236}">
                      <a16:creationId xmlns:a16="http://schemas.microsoft.com/office/drawing/2014/main" id="{E50A4A93-5282-8D9C-5DB1-20C61438007C}"/>
                    </a:ext>
                  </a:extLst>
                </p:cNvPr>
                <p:cNvSpPr/>
                <p:nvPr/>
              </p:nvSpPr>
              <p:spPr>
                <a:xfrm>
                  <a:off x="23034722" y="20116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6" name="任意多边形: 形状 5185">
                  <a:extLst>
                    <a:ext uri="{FF2B5EF4-FFF2-40B4-BE49-F238E27FC236}">
                      <a16:creationId xmlns:a16="http://schemas.microsoft.com/office/drawing/2014/main" id="{A8DE0D0A-A429-0453-0C6F-C6F00C488BD0}"/>
                    </a:ext>
                  </a:extLst>
                </p:cNvPr>
                <p:cNvSpPr/>
                <p:nvPr/>
              </p:nvSpPr>
              <p:spPr>
                <a:xfrm>
                  <a:off x="23053772" y="20087890"/>
                  <a:ext cx="9525" cy="28575"/>
                </a:xfrm>
                <a:custGeom>
                  <a:avLst/>
                  <a:gdLst>
                    <a:gd name="connsiteX0" fmla="*/ -1946 w 9525"/>
                    <a:gd name="connsiteY0" fmla="*/ -1662 h 28575"/>
                    <a:gd name="connsiteX1" fmla="*/ -1946 w 9525"/>
                    <a:gd name="connsiteY1" fmla="*/ 26913 h 28575"/>
                  </a:gdLst>
                  <a:ahLst/>
                  <a:cxnLst>
                    <a:cxn ang="0">
                      <a:pos x="connsiteX0" y="connsiteY0"/>
                    </a:cxn>
                    <a:cxn ang="0">
                      <a:pos x="connsiteX1" y="connsiteY1"/>
                    </a:cxn>
                  </a:cxnLst>
                  <a:rect l="l" t="t" r="r" b="b"/>
                  <a:pathLst>
                    <a:path w="9525" h="28575">
                      <a:moveTo>
                        <a:pt x="-1946" y="-1662"/>
                      </a:moveTo>
                      <a:lnTo>
                        <a:pt x="-1946" y="2691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7" name="任意多边形: 形状 5186">
                  <a:extLst>
                    <a:ext uri="{FF2B5EF4-FFF2-40B4-BE49-F238E27FC236}">
                      <a16:creationId xmlns:a16="http://schemas.microsoft.com/office/drawing/2014/main" id="{317B9057-753C-5EA3-EFB8-4A862AD761F2}"/>
                    </a:ext>
                  </a:extLst>
                </p:cNvPr>
                <p:cNvSpPr/>
                <p:nvPr/>
              </p:nvSpPr>
              <p:spPr>
                <a:xfrm>
                  <a:off x="23034722" y="20059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8" name="任意多边形: 形状 5187">
                  <a:extLst>
                    <a:ext uri="{FF2B5EF4-FFF2-40B4-BE49-F238E27FC236}">
                      <a16:creationId xmlns:a16="http://schemas.microsoft.com/office/drawing/2014/main" id="{BA98EAFB-F076-8512-E1E7-90C3321B0578}"/>
                    </a:ext>
                  </a:extLst>
                </p:cNvPr>
                <p:cNvSpPr/>
                <p:nvPr/>
              </p:nvSpPr>
              <p:spPr>
                <a:xfrm>
                  <a:off x="22977572" y="2005931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89" name="任意多边形: 形状 5188">
                  <a:extLst>
                    <a:ext uri="{FF2B5EF4-FFF2-40B4-BE49-F238E27FC236}">
                      <a16:creationId xmlns:a16="http://schemas.microsoft.com/office/drawing/2014/main" id="{24A4B57E-1329-9EA4-9E61-A75AA1EC4241}"/>
                    </a:ext>
                  </a:extLst>
                </p:cNvPr>
                <p:cNvSpPr/>
                <p:nvPr/>
              </p:nvSpPr>
              <p:spPr>
                <a:xfrm>
                  <a:off x="22977572" y="2005931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0" name="任意多边形: 形状 5189">
                  <a:extLst>
                    <a:ext uri="{FF2B5EF4-FFF2-40B4-BE49-F238E27FC236}">
                      <a16:creationId xmlns:a16="http://schemas.microsoft.com/office/drawing/2014/main" id="{1F6C0FD5-CD08-6FE9-4038-4B5C32483302}"/>
                    </a:ext>
                  </a:extLst>
                </p:cNvPr>
                <p:cNvSpPr/>
                <p:nvPr/>
              </p:nvSpPr>
              <p:spPr>
                <a:xfrm>
                  <a:off x="22977572" y="200593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1" name="任意多边形: 形状 5190">
                  <a:extLst>
                    <a:ext uri="{FF2B5EF4-FFF2-40B4-BE49-F238E27FC236}">
                      <a16:creationId xmlns:a16="http://schemas.microsoft.com/office/drawing/2014/main" id="{819CB0F0-7500-EC0B-1DBB-A590DFBDAE34}"/>
                    </a:ext>
                  </a:extLst>
                </p:cNvPr>
                <p:cNvSpPr/>
                <p:nvPr/>
              </p:nvSpPr>
              <p:spPr>
                <a:xfrm>
                  <a:off x="22977572" y="200878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2" name="任意多边形: 形状 5191">
                  <a:extLst>
                    <a:ext uri="{FF2B5EF4-FFF2-40B4-BE49-F238E27FC236}">
                      <a16:creationId xmlns:a16="http://schemas.microsoft.com/office/drawing/2014/main" id="{A5DF391F-8593-7958-7412-DF107F4BDB67}"/>
                    </a:ext>
                  </a:extLst>
                </p:cNvPr>
                <p:cNvSpPr/>
                <p:nvPr/>
              </p:nvSpPr>
              <p:spPr>
                <a:xfrm>
                  <a:off x="22977572" y="200688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3" name="任意多边形: 形状 5192">
                  <a:extLst>
                    <a:ext uri="{FF2B5EF4-FFF2-40B4-BE49-F238E27FC236}">
                      <a16:creationId xmlns:a16="http://schemas.microsoft.com/office/drawing/2014/main" id="{A7FFDE58-54A9-C097-3B53-1A498D1EED3F}"/>
                    </a:ext>
                  </a:extLst>
                </p:cNvPr>
                <p:cNvSpPr/>
                <p:nvPr/>
              </p:nvSpPr>
              <p:spPr>
                <a:xfrm>
                  <a:off x="23015672" y="200402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4" name="任意多边形: 形状 5193">
                  <a:extLst>
                    <a:ext uri="{FF2B5EF4-FFF2-40B4-BE49-F238E27FC236}">
                      <a16:creationId xmlns:a16="http://schemas.microsoft.com/office/drawing/2014/main" id="{B63970D8-201F-23A0-B033-B157C298AB0A}"/>
                    </a:ext>
                  </a:extLst>
                </p:cNvPr>
                <p:cNvSpPr/>
                <p:nvPr/>
              </p:nvSpPr>
              <p:spPr>
                <a:xfrm>
                  <a:off x="23015672" y="200402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5" name="任意多边形: 形状 5194">
                  <a:extLst>
                    <a:ext uri="{FF2B5EF4-FFF2-40B4-BE49-F238E27FC236}">
                      <a16:creationId xmlns:a16="http://schemas.microsoft.com/office/drawing/2014/main" id="{7E0F6F14-1E49-8F2E-E639-BC0541F528F8}"/>
                    </a:ext>
                  </a:extLst>
                </p:cNvPr>
                <p:cNvSpPr/>
                <p:nvPr/>
              </p:nvSpPr>
              <p:spPr>
                <a:xfrm>
                  <a:off x="24034847" y="209260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6" name="任意多边形: 形状 5195">
                  <a:extLst>
                    <a:ext uri="{FF2B5EF4-FFF2-40B4-BE49-F238E27FC236}">
                      <a16:creationId xmlns:a16="http://schemas.microsoft.com/office/drawing/2014/main" id="{227CA53D-74BD-CD1D-156C-E8DF60312147}"/>
                    </a:ext>
                  </a:extLst>
                </p:cNvPr>
                <p:cNvSpPr/>
                <p:nvPr/>
              </p:nvSpPr>
              <p:spPr>
                <a:xfrm>
                  <a:off x="24053897" y="20649865"/>
                  <a:ext cx="9525" cy="276225"/>
                </a:xfrm>
                <a:custGeom>
                  <a:avLst/>
                  <a:gdLst>
                    <a:gd name="connsiteX0" fmla="*/ -1946 w 9525"/>
                    <a:gd name="connsiteY0" fmla="*/ -1662 h 276225"/>
                    <a:gd name="connsiteX1" fmla="*/ -1946 w 9525"/>
                    <a:gd name="connsiteY1" fmla="*/ 274563 h 276225"/>
                  </a:gdLst>
                  <a:ahLst/>
                  <a:cxnLst>
                    <a:cxn ang="0">
                      <a:pos x="connsiteX0" y="connsiteY0"/>
                    </a:cxn>
                    <a:cxn ang="0">
                      <a:pos x="connsiteX1" y="connsiteY1"/>
                    </a:cxn>
                  </a:cxnLst>
                  <a:rect l="l" t="t" r="r" b="b"/>
                  <a:pathLst>
                    <a:path w="9525" h="276225">
                      <a:moveTo>
                        <a:pt x="-1946" y="-1662"/>
                      </a:moveTo>
                      <a:lnTo>
                        <a:pt x="-1946" y="2745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7" name="任意多边形: 形状 5196">
                  <a:extLst>
                    <a:ext uri="{FF2B5EF4-FFF2-40B4-BE49-F238E27FC236}">
                      <a16:creationId xmlns:a16="http://schemas.microsoft.com/office/drawing/2014/main" id="{2720F6A2-4C0A-887B-1C63-C855531A5D81}"/>
                    </a:ext>
                  </a:extLst>
                </p:cNvPr>
                <p:cNvSpPr/>
                <p:nvPr/>
              </p:nvSpPr>
              <p:spPr>
                <a:xfrm>
                  <a:off x="24034847" y="200307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8" name="任意多边形: 形状 5197">
                  <a:extLst>
                    <a:ext uri="{FF2B5EF4-FFF2-40B4-BE49-F238E27FC236}">
                      <a16:creationId xmlns:a16="http://schemas.microsoft.com/office/drawing/2014/main" id="{D81B5F7A-DAFF-93E8-A574-6A08B8493ABA}"/>
                    </a:ext>
                  </a:extLst>
                </p:cNvPr>
                <p:cNvSpPr/>
                <p:nvPr/>
              </p:nvSpPr>
              <p:spPr>
                <a:xfrm>
                  <a:off x="24053897" y="20030740"/>
                  <a:ext cx="9525" cy="161925"/>
                </a:xfrm>
                <a:custGeom>
                  <a:avLst/>
                  <a:gdLst>
                    <a:gd name="connsiteX0" fmla="*/ -1946 w 9525"/>
                    <a:gd name="connsiteY0" fmla="*/ -1662 h 161925"/>
                    <a:gd name="connsiteX1" fmla="*/ -1946 w 9525"/>
                    <a:gd name="connsiteY1" fmla="*/ 160263 h 161925"/>
                  </a:gdLst>
                  <a:ahLst/>
                  <a:cxnLst>
                    <a:cxn ang="0">
                      <a:pos x="connsiteX0" y="connsiteY0"/>
                    </a:cxn>
                    <a:cxn ang="0">
                      <a:pos x="connsiteX1" y="connsiteY1"/>
                    </a:cxn>
                  </a:cxnLst>
                  <a:rect l="l" t="t" r="r" b="b"/>
                  <a:pathLst>
                    <a:path w="9525" h="161925">
                      <a:moveTo>
                        <a:pt x="-1946" y="-1662"/>
                      </a:moveTo>
                      <a:lnTo>
                        <a:pt x="-1946" y="1602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199" name="任意多边形: 形状 5198">
                  <a:extLst>
                    <a:ext uri="{FF2B5EF4-FFF2-40B4-BE49-F238E27FC236}">
                      <a16:creationId xmlns:a16="http://schemas.microsoft.com/office/drawing/2014/main" id="{3EDB74CE-E566-0766-4B90-09D715801DEF}"/>
                    </a:ext>
                  </a:extLst>
                </p:cNvPr>
                <p:cNvSpPr/>
                <p:nvPr/>
              </p:nvSpPr>
              <p:spPr>
                <a:xfrm>
                  <a:off x="23977697" y="20192665"/>
                  <a:ext cx="152400" cy="457200"/>
                </a:xfrm>
                <a:custGeom>
                  <a:avLst/>
                  <a:gdLst>
                    <a:gd name="connsiteX0" fmla="*/ -1946 w 152400"/>
                    <a:gd name="connsiteY0" fmla="*/ -1662 h 457200"/>
                    <a:gd name="connsiteX1" fmla="*/ 150454 w 152400"/>
                    <a:gd name="connsiteY1" fmla="*/ -1662 h 457200"/>
                    <a:gd name="connsiteX2" fmla="*/ 150454 w 152400"/>
                    <a:gd name="connsiteY2" fmla="*/ 455538 h 457200"/>
                    <a:gd name="connsiteX3" fmla="*/ -1946 w 152400"/>
                    <a:gd name="connsiteY3" fmla="*/ 455538 h 457200"/>
                  </a:gdLst>
                  <a:ahLst/>
                  <a:cxnLst>
                    <a:cxn ang="0">
                      <a:pos x="connsiteX0" y="connsiteY0"/>
                    </a:cxn>
                    <a:cxn ang="0">
                      <a:pos x="connsiteX1" y="connsiteY1"/>
                    </a:cxn>
                    <a:cxn ang="0">
                      <a:pos x="connsiteX2" y="connsiteY2"/>
                    </a:cxn>
                    <a:cxn ang="0">
                      <a:pos x="connsiteX3" y="connsiteY3"/>
                    </a:cxn>
                  </a:cxnLst>
                  <a:rect l="l" t="t" r="r" b="b"/>
                  <a:pathLst>
                    <a:path w="152400" h="457200">
                      <a:moveTo>
                        <a:pt x="-1946" y="-1662"/>
                      </a:moveTo>
                      <a:lnTo>
                        <a:pt x="150454" y="-1662"/>
                      </a:lnTo>
                      <a:lnTo>
                        <a:pt x="150454" y="455538"/>
                      </a:lnTo>
                      <a:lnTo>
                        <a:pt x="-1946" y="455538"/>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0" name="任意多边形: 形状 5199">
                  <a:extLst>
                    <a:ext uri="{FF2B5EF4-FFF2-40B4-BE49-F238E27FC236}">
                      <a16:creationId xmlns:a16="http://schemas.microsoft.com/office/drawing/2014/main" id="{C28CA388-32D6-FC03-5400-C81F86E82E18}"/>
                    </a:ext>
                  </a:extLst>
                </p:cNvPr>
                <p:cNvSpPr/>
                <p:nvPr/>
              </p:nvSpPr>
              <p:spPr>
                <a:xfrm>
                  <a:off x="23977697" y="20192665"/>
                  <a:ext cx="152400" cy="457200"/>
                </a:xfrm>
                <a:custGeom>
                  <a:avLst/>
                  <a:gdLst>
                    <a:gd name="connsiteX0" fmla="*/ -1946 w 152400"/>
                    <a:gd name="connsiteY0" fmla="*/ -1662 h 457200"/>
                    <a:gd name="connsiteX1" fmla="*/ 150454 w 152400"/>
                    <a:gd name="connsiteY1" fmla="*/ -1662 h 457200"/>
                    <a:gd name="connsiteX2" fmla="*/ 150454 w 152400"/>
                    <a:gd name="connsiteY2" fmla="*/ 455538 h 457200"/>
                    <a:gd name="connsiteX3" fmla="*/ -1946 w 152400"/>
                    <a:gd name="connsiteY3" fmla="*/ 455538 h 457200"/>
                  </a:gdLst>
                  <a:ahLst/>
                  <a:cxnLst>
                    <a:cxn ang="0">
                      <a:pos x="connsiteX0" y="connsiteY0"/>
                    </a:cxn>
                    <a:cxn ang="0">
                      <a:pos x="connsiteX1" y="connsiteY1"/>
                    </a:cxn>
                    <a:cxn ang="0">
                      <a:pos x="connsiteX2" y="connsiteY2"/>
                    </a:cxn>
                    <a:cxn ang="0">
                      <a:pos x="connsiteX3" y="connsiteY3"/>
                    </a:cxn>
                  </a:cxnLst>
                  <a:rect l="l" t="t" r="r" b="b"/>
                  <a:pathLst>
                    <a:path w="152400" h="457200">
                      <a:moveTo>
                        <a:pt x="-1946" y="-1662"/>
                      </a:moveTo>
                      <a:lnTo>
                        <a:pt x="150454" y="-1662"/>
                      </a:lnTo>
                      <a:lnTo>
                        <a:pt x="150454" y="455538"/>
                      </a:lnTo>
                      <a:lnTo>
                        <a:pt x="-1946" y="455538"/>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1" name="任意多边形: 形状 5200">
                  <a:extLst>
                    <a:ext uri="{FF2B5EF4-FFF2-40B4-BE49-F238E27FC236}">
                      <a16:creationId xmlns:a16="http://schemas.microsoft.com/office/drawing/2014/main" id="{D81BCC56-D966-2DC0-8858-60A1ACCE2584}"/>
                    </a:ext>
                  </a:extLst>
                </p:cNvPr>
                <p:cNvSpPr/>
                <p:nvPr/>
              </p:nvSpPr>
              <p:spPr>
                <a:xfrm>
                  <a:off x="23977697" y="201926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2" name="任意多边形: 形状 5201">
                  <a:extLst>
                    <a:ext uri="{FF2B5EF4-FFF2-40B4-BE49-F238E27FC236}">
                      <a16:creationId xmlns:a16="http://schemas.microsoft.com/office/drawing/2014/main" id="{84053510-1F18-F0A4-4781-983172B6F9C2}"/>
                    </a:ext>
                  </a:extLst>
                </p:cNvPr>
                <p:cNvSpPr/>
                <p:nvPr/>
              </p:nvSpPr>
              <p:spPr>
                <a:xfrm>
                  <a:off x="23977697" y="206498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3" name="任意多边形: 形状 5202">
                  <a:extLst>
                    <a:ext uri="{FF2B5EF4-FFF2-40B4-BE49-F238E27FC236}">
                      <a16:creationId xmlns:a16="http://schemas.microsoft.com/office/drawing/2014/main" id="{A380D5B6-0B3A-A7A3-8F77-4DCA4C28D4E9}"/>
                    </a:ext>
                  </a:extLst>
                </p:cNvPr>
                <p:cNvSpPr/>
                <p:nvPr/>
              </p:nvSpPr>
              <p:spPr>
                <a:xfrm>
                  <a:off x="23977697" y="203641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4" name="任意多边形: 形状 5203">
                  <a:extLst>
                    <a:ext uri="{FF2B5EF4-FFF2-40B4-BE49-F238E27FC236}">
                      <a16:creationId xmlns:a16="http://schemas.microsoft.com/office/drawing/2014/main" id="{8A716654-7AA4-5578-9EDB-F4F350073892}"/>
                    </a:ext>
                  </a:extLst>
                </p:cNvPr>
                <p:cNvSpPr/>
                <p:nvPr/>
              </p:nvSpPr>
              <p:spPr>
                <a:xfrm>
                  <a:off x="24015797" y="204022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5" name="任意多边形: 形状 5204">
                  <a:extLst>
                    <a:ext uri="{FF2B5EF4-FFF2-40B4-BE49-F238E27FC236}">
                      <a16:creationId xmlns:a16="http://schemas.microsoft.com/office/drawing/2014/main" id="{5D82A6C1-00E3-BB47-D7C1-7F49E16F7A2A}"/>
                    </a:ext>
                  </a:extLst>
                </p:cNvPr>
                <p:cNvSpPr/>
                <p:nvPr/>
              </p:nvSpPr>
              <p:spPr>
                <a:xfrm>
                  <a:off x="24015797" y="204022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6" name="任意多边形: 形状 5205">
                  <a:extLst>
                    <a:ext uri="{FF2B5EF4-FFF2-40B4-BE49-F238E27FC236}">
                      <a16:creationId xmlns:a16="http://schemas.microsoft.com/office/drawing/2014/main" id="{EC789EA9-6972-ECC1-77B3-676A883C0EF6}"/>
                    </a:ext>
                  </a:extLst>
                </p:cNvPr>
                <p:cNvSpPr/>
                <p:nvPr/>
              </p:nvSpPr>
              <p:spPr>
                <a:xfrm>
                  <a:off x="25034972" y="21583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7" name="任意多边形: 形状 5206">
                  <a:extLst>
                    <a:ext uri="{FF2B5EF4-FFF2-40B4-BE49-F238E27FC236}">
                      <a16:creationId xmlns:a16="http://schemas.microsoft.com/office/drawing/2014/main" id="{783CB7AA-F799-D545-3117-E2C44CA34119}"/>
                    </a:ext>
                  </a:extLst>
                </p:cNvPr>
                <p:cNvSpPr/>
                <p:nvPr/>
              </p:nvSpPr>
              <p:spPr>
                <a:xfrm>
                  <a:off x="25054022" y="21449965"/>
                  <a:ext cx="9525" cy="133350"/>
                </a:xfrm>
                <a:custGeom>
                  <a:avLst/>
                  <a:gdLst>
                    <a:gd name="connsiteX0" fmla="*/ -1946 w 9525"/>
                    <a:gd name="connsiteY0" fmla="*/ -1662 h 133350"/>
                    <a:gd name="connsiteX1" fmla="*/ -1946 w 9525"/>
                    <a:gd name="connsiteY1" fmla="*/ 131688 h 133350"/>
                  </a:gdLst>
                  <a:ahLst/>
                  <a:cxnLst>
                    <a:cxn ang="0">
                      <a:pos x="connsiteX0" y="connsiteY0"/>
                    </a:cxn>
                    <a:cxn ang="0">
                      <a:pos x="connsiteX1" y="connsiteY1"/>
                    </a:cxn>
                  </a:cxnLst>
                  <a:rect l="l" t="t" r="r" b="b"/>
                  <a:pathLst>
                    <a:path w="9525" h="133350">
                      <a:moveTo>
                        <a:pt x="-1946" y="-1662"/>
                      </a:moveTo>
                      <a:lnTo>
                        <a:pt x="-1946" y="1316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8" name="任意多边形: 形状 5207">
                  <a:extLst>
                    <a:ext uri="{FF2B5EF4-FFF2-40B4-BE49-F238E27FC236}">
                      <a16:creationId xmlns:a16="http://schemas.microsoft.com/office/drawing/2014/main" id="{DD3EE9FB-00C1-6DD1-A348-72B5F3F637BF}"/>
                    </a:ext>
                  </a:extLst>
                </p:cNvPr>
                <p:cNvSpPr/>
                <p:nvPr/>
              </p:nvSpPr>
              <p:spPr>
                <a:xfrm>
                  <a:off x="25034972" y="21259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09" name="任意多边形: 形状 5208">
                  <a:extLst>
                    <a:ext uri="{FF2B5EF4-FFF2-40B4-BE49-F238E27FC236}">
                      <a16:creationId xmlns:a16="http://schemas.microsoft.com/office/drawing/2014/main" id="{86381763-F0F1-BD30-EFA1-A9EE3FEACFA7}"/>
                    </a:ext>
                  </a:extLst>
                </p:cNvPr>
                <p:cNvSpPr/>
                <p:nvPr/>
              </p:nvSpPr>
              <p:spPr>
                <a:xfrm>
                  <a:off x="25054022" y="21259465"/>
                  <a:ext cx="9525" cy="28575"/>
                </a:xfrm>
                <a:custGeom>
                  <a:avLst/>
                  <a:gdLst>
                    <a:gd name="connsiteX0" fmla="*/ -1946 w 9525"/>
                    <a:gd name="connsiteY0" fmla="*/ -1662 h 28575"/>
                    <a:gd name="connsiteX1" fmla="*/ -1946 w 9525"/>
                    <a:gd name="connsiteY1" fmla="*/ 26913 h 28575"/>
                  </a:gdLst>
                  <a:ahLst/>
                  <a:cxnLst>
                    <a:cxn ang="0">
                      <a:pos x="connsiteX0" y="connsiteY0"/>
                    </a:cxn>
                    <a:cxn ang="0">
                      <a:pos x="connsiteX1" y="connsiteY1"/>
                    </a:cxn>
                  </a:cxnLst>
                  <a:rect l="l" t="t" r="r" b="b"/>
                  <a:pathLst>
                    <a:path w="9525" h="28575">
                      <a:moveTo>
                        <a:pt x="-1946" y="-1662"/>
                      </a:moveTo>
                      <a:lnTo>
                        <a:pt x="-1946" y="2691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0" name="任意多边形: 形状 5209">
                  <a:extLst>
                    <a:ext uri="{FF2B5EF4-FFF2-40B4-BE49-F238E27FC236}">
                      <a16:creationId xmlns:a16="http://schemas.microsoft.com/office/drawing/2014/main" id="{91568909-2688-7C21-7981-FD6406FF029D}"/>
                    </a:ext>
                  </a:extLst>
                </p:cNvPr>
                <p:cNvSpPr/>
                <p:nvPr/>
              </p:nvSpPr>
              <p:spPr>
                <a:xfrm>
                  <a:off x="24977822" y="21288040"/>
                  <a:ext cx="152400" cy="161925"/>
                </a:xfrm>
                <a:custGeom>
                  <a:avLst/>
                  <a:gdLst>
                    <a:gd name="connsiteX0" fmla="*/ -1946 w 152400"/>
                    <a:gd name="connsiteY0" fmla="*/ -1662 h 161925"/>
                    <a:gd name="connsiteX1" fmla="*/ 150454 w 152400"/>
                    <a:gd name="connsiteY1" fmla="*/ -1662 h 161925"/>
                    <a:gd name="connsiteX2" fmla="*/ 150454 w 152400"/>
                    <a:gd name="connsiteY2" fmla="*/ 160263 h 161925"/>
                    <a:gd name="connsiteX3" fmla="*/ -1946 w 152400"/>
                    <a:gd name="connsiteY3" fmla="*/ 160263 h 161925"/>
                  </a:gdLst>
                  <a:ahLst/>
                  <a:cxnLst>
                    <a:cxn ang="0">
                      <a:pos x="connsiteX0" y="connsiteY0"/>
                    </a:cxn>
                    <a:cxn ang="0">
                      <a:pos x="connsiteX1" y="connsiteY1"/>
                    </a:cxn>
                    <a:cxn ang="0">
                      <a:pos x="connsiteX2" y="connsiteY2"/>
                    </a:cxn>
                    <a:cxn ang="0">
                      <a:pos x="connsiteX3" y="connsiteY3"/>
                    </a:cxn>
                  </a:cxnLst>
                  <a:rect l="l" t="t" r="r" b="b"/>
                  <a:pathLst>
                    <a:path w="152400" h="161925">
                      <a:moveTo>
                        <a:pt x="-1946" y="-1662"/>
                      </a:moveTo>
                      <a:lnTo>
                        <a:pt x="150454" y="-1662"/>
                      </a:lnTo>
                      <a:lnTo>
                        <a:pt x="150454" y="160263"/>
                      </a:lnTo>
                      <a:lnTo>
                        <a:pt x="-1946" y="16026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1" name="任意多边形: 形状 5210">
                  <a:extLst>
                    <a:ext uri="{FF2B5EF4-FFF2-40B4-BE49-F238E27FC236}">
                      <a16:creationId xmlns:a16="http://schemas.microsoft.com/office/drawing/2014/main" id="{95C586FF-5D85-F2C9-F558-CD9C560AB554}"/>
                    </a:ext>
                  </a:extLst>
                </p:cNvPr>
                <p:cNvSpPr/>
                <p:nvPr/>
              </p:nvSpPr>
              <p:spPr>
                <a:xfrm>
                  <a:off x="24977822" y="21288040"/>
                  <a:ext cx="152400" cy="161925"/>
                </a:xfrm>
                <a:custGeom>
                  <a:avLst/>
                  <a:gdLst>
                    <a:gd name="connsiteX0" fmla="*/ -1946 w 152400"/>
                    <a:gd name="connsiteY0" fmla="*/ -1662 h 161925"/>
                    <a:gd name="connsiteX1" fmla="*/ 150454 w 152400"/>
                    <a:gd name="connsiteY1" fmla="*/ -1662 h 161925"/>
                    <a:gd name="connsiteX2" fmla="*/ 150454 w 152400"/>
                    <a:gd name="connsiteY2" fmla="*/ 160263 h 161925"/>
                    <a:gd name="connsiteX3" fmla="*/ -1946 w 152400"/>
                    <a:gd name="connsiteY3" fmla="*/ 160263 h 161925"/>
                  </a:gdLst>
                  <a:ahLst/>
                  <a:cxnLst>
                    <a:cxn ang="0">
                      <a:pos x="connsiteX0" y="connsiteY0"/>
                    </a:cxn>
                    <a:cxn ang="0">
                      <a:pos x="connsiteX1" y="connsiteY1"/>
                    </a:cxn>
                    <a:cxn ang="0">
                      <a:pos x="connsiteX2" y="connsiteY2"/>
                    </a:cxn>
                    <a:cxn ang="0">
                      <a:pos x="connsiteX3" y="connsiteY3"/>
                    </a:cxn>
                  </a:cxnLst>
                  <a:rect l="l" t="t" r="r" b="b"/>
                  <a:pathLst>
                    <a:path w="152400" h="161925">
                      <a:moveTo>
                        <a:pt x="-1946" y="-1662"/>
                      </a:moveTo>
                      <a:lnTo>
                        <a:pt x="150454" y="-1662"/>
                      </a:lnTo>
                      <a:lnTo>
                        <a:pt x="150454" y="160263"/>
                      </a:lnTo>
                      <a:lnTo>
                        <a:pt x="-1946" y="16026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2" name="任意多边形: 形状 5211">
                  <a:extLst>
                    <a:ext uri="{FF2B5EF4-FFF2-40B4-BE49-F238E27FC236}">
                      <a16:creationId xmlns:a16="http://schemas.microsoft.com/office/drawing/2014/main" id="{58AD06A2-5AFF-4845-22F2-E85E74404248}"/>
                    </a:ext>
                  </a:extLst>
                </p:cNvPr>
                <p:cNvSpPr/>
                <p:nvPr/>
              </p:nvSpPr>
              <p:spPr>
                <a:xfrm>
                  <a:off x="24977822" y="212880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3" name="任意多边形: 形状 5212">
                  <a:extLst>
                    <a:ext uri="{FF2B5EF4-FFF2-40B4-BE49-F238E27FC236}">
                      <a16:creationId xmlns:a16="http://schemas.microsoft.com/office/drawing/2014/main" id="{3F94C25D-C244-6B10-9B4A-8956FD22682B}"/>
                    </a:ext>
                  </a:extLst>
                </p:cNvPr>
                <p:cNvSpPr/>
                <p:nvPr/>
              </p:nvSpPr>
              <p:spPr>
                <a:xfrm>
                  <a:off x="24977822" y="214499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4" name="任意多边形: 形状 5213">
                  <a:extLst>
                    <a:ext uri="{FF2B5EF4-FFF2-40B4-BE49-F238E27FC236}">
                      <a16:creationId xmlns:a16="http://schemas.microsoft.com/office/drawing/2014/main" id="{05B3C8F5-013B-81D4-3D88-48832C139DC4}"/>
                    </a:ext>
                  </a:extLst>
                </p:cNvPr>
                <p:cNvSpPr/>
                <p:nvPr/>
              </p:nvSpPr>
              <p:spPr>
                <a:xfrm>
                  <a:off x="24977822" y="213166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5" name="任意多边形: 形状 5214">
                  <a:extLst>
                    <a:ext uri="{FF2B5EF4-FFF2-40B4-BE49-F238E27FC236}">
                      <a16:creationId xmlns:a16="http://schemas.microsoft.com/office/drawing/2014/main" id="{90D89152-17DF-6AE4-5366-162C7A66B75F}"/>
                    </a:ext>
                  </a:extLst>
                </p:cNvPr>
                <p:cNvSpPr/>
                <p:nvPr/>
              </p:nvSpPr>
              <p:spPr>
                <a:xfrm>
                  <a:off x="25015922" y="2134519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6" name="任意多边形: 形状 5215">
                  <a:extLst>
                    <a:ext uri="{FF2B5EF4-FFF2-40B4-BE49-F238E27FC236}">
                      <a16:creationId xmlns:a16="http://schemas.microsoft.com/office/drawing/2014/main" id="{8E4720D8-38D9-E416-9C5C-E4F71CBB3347}"/>
                    </a:ext>
                  </a:extLst>
                </p:cNvPr>
                <p:cNvSpPr/>
                <p:nvPr/>
              </p:nvSpPr>
              <p:spPr>
                <a:xfrm>
                  <a:off x="25015922" y="2134519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7" name="任意多边形: 形状 5216">
                  <a:extLst>
                    <a:ext uri="{FF2B5EF4-FFF2-40B4-BE49-F238E27FC236}">
                      <a16:creationId xmlns:a16="http://schemas.microsoft.com/office/drawing/2014/main" id="{D29149F4-8BE2-93C0-0198-8DA7BF805308}"/>
                    </a:ext>
                  </a:extLst>
                </p:cNvPr>
                <p:cNvSpPr/>
                <p:nvPr/>
              </p:nvSpPr>
              <p:spPr>
                <a:xfrm>
                  <a:off x="26035097" y="224310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8" name="任意多边形: 形状 5217">
                  <a:extLst>
                    <a:ext uri="{FF2B5EF4-FFF2-40B4-BE49-F238E27FC236}">
                      <a16:creationId xmlns:a16="http://schemas.microsoft.com/office/drawing/2014/main" id="{47949BA6-ED67-25C4-F899-30875223845E}"/>
                    </a:ext>
                  </a:extLst>
                </p:cNvPr>
                <p:cNvSpPr/>
                <p:nvPr/>
              </p:nvSpPr>
              <p:spPr>
                <a:xfrm>
                  <a:off x="26054147" y="2241199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19" name="任意多边形: 形状 5218">
                  <a:extLst>
                    <a:ext uri="{FF2B5EF4-FFF2-40B4-BE49-F238E27FC236}">
                      <a16:creationId xmlns:a16="http://schemas.microsoft.com/office/drawing/2014/main" id="{AB9073BF-469F-761B-1FA2-2C531C2D94C5}"/>
                    </a:ext>
                  </a:extLst>
                </p:cNvPr>
                <p:cNvSpPr/>
                <p:nvPr/>
              </p:nvSpPr>
              <p:spPr>
                <a:xfrm>
                  <a:off x="26035097" y="223262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0" name="任意多边形: 形状 5219">
                  <a:extLst>
                    <a:ext uri="{FF2B5EF4-FFF2-40B4-BE49-F238E27FC236}">
                      <a16:creationId xmlns:a16="http://schemas.microsoft.com/office/drawing/2014/main" id="{EA7EDB3D-3A1E-F537-5067-F576D6697A71}"/>
                    </a:ext>
                  </a:extLst>
                </p:cNvPr>
                <p:cNvSpPr/>
                <p:nvPr/>
              </p:nvSpPr>
              <p:spPr>
                <a:xfrm>
                  <a:off x="26054147" y="22326265"/>
                  <a:ext cx="9525" cy="38100"/>
                </a:xfrm>
                <a:custGeom>
                  <a:avLst/>
                  <a:gdLst>
                    <a:gd name="connsiteX0" fmla="*/ -1946 w 9525"/>
                    <a:gd name="connsiteY0" fmla="*/ -1662 h 38100"/>
                    <a:gd name="connsiteX1" fmla="*/ -1946 w 9525"/>
                    <a:gd name="connsiteY1" fmla="*/ 36438 h 38100"/>
                  </a:gdLst>
                  <a:ahLst/>
                  <a:cxnLst>
                    <a:cxn ang="0">
                      <a:pos x="connsiteX0" y="connsiteY0"/>
                    </a:cxn>
                    <a:cxn ang="0">
                      <a:pos x="connsiteX1" y="connsiteY1"/>
                    </a:cxn>
                  </a:cxnLst>
                  <a:rect l="l" t="t" r="r" b="b"/>
                  <a:pathLst>
                    <a:path w="9525" h="38100">
                      <a:moveTo>
                        <a:pt x="-1946" y="-1662"/>
                      </a:moveTo>
                      <a:lnTo>
                        <a:pt x="-1946" y="364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1" name="任意多边形: 形状 5220">
                  <a:extLst>
                    <a:ext uri="{FF2B5EF4-FFF2-40B4-BE49-F238E27FC236}">
                      <a16:creationId xmlns:a16="http://schemas.microsoft.com/office/drawing/2014/main" id="{08BE0611-1DB2-FD9A-9064-DA0812CED027}"/>
                    </a:ext>
                  </a:extLst>
                </p:cNvPr>
                <p:cNvSpPr/>
                <p:nvPr/>
              </p:nvSpPr>
              <p:spPr>
                <a:xfrm>
                  <a:off x="25977947" y="22364365"/>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2" name="任意多边形: 形状 5221">
                  <a:extLst>
                    <a:ext uri="{FF2B5EF4-FFF2-40B4-BE49-F238E27FC236}">
                      <a16:creationId xmlns:a16="http://schemas.microsoft.com/office/drawing/2014/main" id="{7C3BCC4F-DBF9-F5E5-6945-D8C502B882E8}"/>
                    </a:ext>
                  </a:extLst>
                </p:cNvPr>
                <p:cNvSpPr/>
                <p:nvPr/>
              </p:nvSpPr>
              <p:spPr>
                <a:xfrm>
                  <a:off x="25977947" y="22364365"/>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3" name="任意多边形: 形状 5222">
                  <a:extLst>
                    <a:ext uri="{FF2B5EF4-FFF2-40B4-BE49-F238E27FC236}">
                      <a16:creationId xmlns:a16="http://schemas.microsoft.com/office/drawing/2014/main" id="{3D5CCB0C-6D88-A6C0-2099-3B3A09A78560}"/>
                    </a:ext>
                  </a:extLst>
                </p:cNvPr>
                <p:cNvSpPr/>
                <p:nvPr/>
              </p:nvSpPr>
              <p:spPr>
                <a:xfrm>
                  <a:off x="25977947" y="223643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4" name="任意多边形: 形状 5223">
                  <a:extLst>
                    <a:ext uri="{FF2B5EF4-FFF2-40B4-BE49-F238E27FC236}">
                      <a16:creationId xmlns:a16="http://schemas.microsoft.com/office/drawing/2014/main" id="{D24DE63D-8674-1BAD-3CEC-2BCBD5F3710E}"/>
                    </a:ext>
                  </a:extLst>
                </p:cNvPr>
                <p:cNvSpPr/>
                <p:nvPr/>
              </p:nvSpPr>
              <p:spPr>
                <a:xfrm>
                  <a:off x="25977947" y="224119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5" name="任意多边形: 形状 5224">
                  <a:extLst>
                    <a:ext uri="{FF2B5EF4-FFF2-40B4-BE49-F238E27FC236}">
                      <a16:creationId xmlns:a16="http://schemas.microsoft.com/office/drawing/2014/main" id="{C719B92D-BF47-9DE5-F7C1-FA53D94B875E}"/>
                    </a:ext>
                  </a:extLst>
                </p:cNvPr>
                <p:cNvSpPr/>
                <p:nvPr/>
              </p:nvSpPr>
              <p:spPr>
                <a:xfrm>
                  <a:off x="25977947" y="22402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6" name="任意多边形: 形状 5225">
                  <a:extLst>
                    <a:ext uri="{FF2B5EF4-FFF2-40B4-BE49-F238E27FC236}">
                      <a16:creationId xmlns:a16="http://schemas.microsoft.com/office/drawing/2014/main" id="{21711234-FD76-B277-F859-932BF5EB6359}"/>
                    </a:ext>
                  </a:extLst>
                </p:cNvPr>
                <p:cNvSpPr/>
                <p:nvPr/>
              </p:nvSpPr>
              <p:spPr>
                <a:xfrm>
                  <a:off x="26016047" y="22345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7" name="任意多边形: 形状 5226">
                  <a:extLst>
                    <a:ext uri="{FF2B5EF4-FFF2-40B4-BE49-F238E27FC236}">
                      <a16:creationId xmlns:a16="http://schemas.microsoft.com/office/drawing/2014/main" id="{0F79349B-CFD2-6F6E-5CB8-0F19E22653C9}"/>
                    </a:ext>
                  </a:extLst>
                </p:cNvPr>
                <p:cNvSpPr/>
                <p:nvPr/>
              </p:nvSpPr>
              <p:spPr>
                <a:xfrm>
                  <a:off x="26016047" y="22345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8" name="任意多边形: 形状 5227">
                  <a:extLst>
                    <a:ext uri="{FF2B5EF4-FFF2-40B4-BE49-F238E27FC236}">
                      <a16:creationId xmlns:a16="http://schemas.microsoft.com/office/drawing/2014/main" id="{D552C047-276B-C5FF-7EB8-885DD66B9E6C}"/>
                    </a:ext>
                  </a:extLst>
                </p:cNvPr>
                <p:cNvSpPr/>
                <p:nvPr/>
              </p:nvSpPr>
              <p:spPr>
                <a:xfrm>
                  <a:off x="27035222" y="23164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29" name="任意多边形: 形状 5228">
                  <a:extLst>
                    <a:ext uri="{FF2B5EF4-FFF2-40B4-BE49-F238E27FC236}">
                      <a16:creationId xmlns:a16="http://schemas.microsoft.com/office/drawing/2014/main" id="{DC11A1EE-A64E-4489-78CA-22C2BA838765}"/>
                    </a:ext>
                  </a:extLst>
                </p:cNvPr>
                <p:cNvSpPr/>
                <p:nvPr/>
              </p:nvSpPr>
              <p:spPr>
                <a:xfrm>
                  <a:off x="27035222" y="231168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0" name="任意多边形: 形状 5229">
                  <a:extLst>
                    <a:ext uri="{FF2B5EF4-FFF2-40B4-BE49-F238E27FC236}">
                      <a16:creationId xmlns:a16="http://schemas.microsoft.com/office/drawing/2014/main" id="{6DF858DC-3099-0E91-FA95-652154C8EB1F}"/>
                    </a:ext>
                  </a:extLst>
                </p:cNvPr>
                <p:cNvSpPr/>
                <p:nvPr/>
              </p:nvSpPr>
              <p:spPr>
                <a:xfrm>
                  <a:off x="27054272" y="2311684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1" name="任意多边形: 形状 5230">
                  <a:extLst>
                    <a:ext uri="{FF2B5EF4-FFF2-40B4-BE49-F238E27FC236}">
                      <a16:creationId xmlns:a16="http://schemas.microsoft.com/office/drawing/2014/main" id="{F678BCA7-4308-9FB0-926D-1EB6D5CDC253}"/>
                    </a:ext>
                  </a:extLst>
                </p:cNvPr>
                <p:cNvSpPr/>
                <p:nvPr/>
              </p:nvSpPr>
              <p:spPr>
                <a:xfrm>
                  <a:off x="26978072" y="23135890"/>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2" name="任意多边形: 形状 5231">
                  <a:extLst>
                    <a:ext uri="{FF2B5EF4-FFF2-40B4-BE49-F238E27FC236}">
                      <a16:creationId xmlns:a16="http://schemas.microsoft.com/office/drawing/2014/main" id="{FE2B5C18-2E62-3325-1C25-420D7DFFB63C}"/>
                    </a:ext>
                  </a:extLst>
                </p:cNvPr>
                <p:cNvSpPr/>
                <p:nvPr/>
              </p:nvSpPr>
              <p:spPr>
                <a:xfrm>
                  <a:off x="26978072" y="23135890"/>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3" name="任意多边形: 形状 5232">
                  <a:extLst>
                    <a:ext uri="{FF2B5EF4-FFF2-40B4-BE49-F238E27FC236}">
                      <a16:creationId xmlns:a16="http://schemas.microsoft.com/office/drawing/2014/main" id="{E6AB7EF5-BDEE-FA88-414D-5C89358780BD}"/>
                    </a:ext>
                  </a:extLst>
                </p:cNvPr>
                <p:cNvSpPr/>
                <p:nvPr/>
              </p:nvSpPr>
              <p:spPr>
                <a:xfrm>
                  <a:off x="26978072" y="231358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4" name="任意多边形: 形状 5233">
                  <a:extLst>
                    <a:ext uri="{FF2B5EF4-FFF2-40B4-BE49-F238E27FC236}">
                      <a16:creationId xmlns:a16="http://schemas.microsoft.com/office/drawing/2014/main" id="{B0345481-E179-F902-A2EF-BEA604BF89D4}"/>
                    </a:ext>
                  </a:extLst>
                </p:cNvPr>
                <p:cNvSpPr/>
                <p:nvPr/>
              </p:nvSpPr>
              <p:spPr>
                <a:xfrm>
                  <a:off x="26978072" y="23164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5" name="任意多边形: 形状 5234">
                  <a:extLst>
                    <a:ext uri="{FF2B5EF4-FFF2-40B4-BE49-F238E27FC236}">
                      <a16:creationId xmlns:a16="http://schemas.microsoft.com/office/drawing/2014/main" id="{910C80AB-B1C5-D156-41A6-C8CDBBFC57BA}"/>
                    </a:ext>
                  </a:extLst>
                </p:cNvPr>
                <p:cNvSpPr/>
                <p:nvPr/>
              </p:nvSpPr>
              <p:spPr>
                <a:xfrm>
                  <a:off x="26978072" y="231549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6" name="任意多边形: 形状 5235">
                  <a:extLst>
                    <a:ext uri="{FF2B5EF4-FFF2-40B4-BE49-F238E27FC236}">
                      <a16:creationId xmlns:a16="http://schemas.microsoft.com/office/drawing/2014/main" id="{03998F57-12A2-6DB0-D751-B62852E64C62}"/>
                    </a:ext>
                  </a:extLst>
                </p:cNvPr>
                <p:cNvSpPr/>
                <p:nvPr/>
              </p:nvSpPr>
              <p:spPr>
                <a:xfrm>
                  <a:off x="27016172" y="23107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7" name="任意多边形: 形状 5236">
                  <a:extLst>
                    <a:ext uri="{FF2B5EF4-FFF2-40B4-BE49-F238E27FC236}">
                      <a16:creationId xmlns:a16="http://schemas.microsoft.com/office/drawing/2014/main" id="{ABE04F42-D9EB-DE4D-3AA3-E56F49C5BDAE}"/>
                    </a:ext>
                  </a:extLst>
                </p:cNvPr>
                <p:cNvSpPr/>
                <p:nvPr/>
              </p:nvSpPr>
              <p:spPr>
                <a:xfrm>
                  <a:off x="27016172" y="23107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8" name="任意多边形: 形状 5237">
                  <a:extLst>
                    <a:ext uri="{FF2B5EF4-FFF2-40B4-BE49-F238E27FC236}">
                      <a16:creationId xmlns:a16="http://schemas.microsoft.com/office/drawing/2014/main" id="{3446D12C-9297-15EE-DE6F-C72DDF4FCFC9}"/>
                    </a:ext>
                  </a:extLst>
                </p:cNvPr>
                <p:cNvSpPr/>
                <p:nvPr/>
              </p:nvSpPr>
              <p:spPr>
                <a:xfrm>
                  <a:off x="22053647" y="19811665"/>
                  <a:ext cx="1000125" cy="266700"/>
                </a:xfrm>
                <a:custGeom>
                  <a:avLst/>
                  <a:gdLst>
                    <a:gd name="connsiteX0" fmla="*/ -1946 w 1000125"/>
                    <a:gd name="connsiteY0" fmla="*/ -1662 h 266700"/>
                    <a:gd name="connsiteX1" fmla="*/ 998179 w 1000125"/>
                    <a:gd name="connsiteY1" fmla="*/ 265038 h 266700"/>
                  </a:gdLst>
                  <a:ahLst/>
                  <a:cxnLst>
                    <a:cxn ang="0">
                      <a:pos x="connsiteX0" y="connsiteY0"/>
                    </a:cxn>
                    <a:cxn ang="0">
                      <a:pos x="connsiteX1" y="connsiteY1"/>
                    </a:cxn>
                  </a:cxnLst>
                  <a:rect l="l" t="t" r="r" b="b"/>
                  <a:pathLst>
                    <a:path w="1000125" h="266700">
                      <a:moveTo>
                        <a:pt x="-1946" y="-1662"/>
                      </a:moveTo>
                      <a:lnTo>
                        <a:pt x="998179" y="2650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39" name="任意多边形: 形状 5238">
                  <a:extLst>
                    <a:ext uri="{FF2B5EF4-FFF2-40B4-BE49-F238E27FC236}">
                      <a16:creationId xmlns:a16="http://schemas.microsoft.com/office/drawing/2014/main" id="{28B66B64-3EEE-B680-0580-F0D4EBB75390}"/>
                    </a:ext>
                  </a:extLst>
                </p:cNvPr>
                <p:cNvSpPr/>
                <p:nvPr/>
              </p:nvSpPr>
              <p:spPr>
                <a:xfrm>
                  <a:off x="23053772" y="20078365"/>
                  <a:ext cx="1000125" cy="361950"/>
                </a:xfrm>
                <a:custGeom>
                  <a:avLst/>
                  <a:gdLst>
                    <a:gd name="connsiteX0" fmla="*/ -1946 w 1000125"/>
                    <a:gd name="connsiteY0" fmla="*/ -1662 h 361950"/>
                    <a:gd name="connsiteX1" fmla="*/ 998179 w 1000125"/>
                    <a:gd name="connsiteY1" fmla="*/ 360288 h 361950"/>
                  </a:gdLst>
                  <a:ahLst/>
                  <a:cxnLst>
                    <a:cxn ang="0">
                      <a:pos x="connsiteX0" y="connsiteY0"/>
                    </a:cxn>
                    <a:cxn ang="0">
                      <a:pos x="connsiteX1" y="connsiteY1"/>
                    </a:cxn>
                  </a:cxnLst>
                  <a:rect l="l" t="t" r="r" b="b"/>
                  <a:pathLst>
                    <a:path w="1000125" h="361950">
                      <a:moveTo>
                        <a:pt x="-1946" y="-1662"/>
                      </a:moveTo>
                      <a:lnTo>
                        <a:pt x="998179" y="3602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40" name="任意多边形: 形状 5239">
                  <a:extLst>
                    <a:ext uri="{FF2B5EF4-FFF2-40B4-BE49-F238E27FC236}">
                      <a16:creationId xmlns:a16="http://schemas.microsoft.com/office/drawing/2014/main" id="{92BEA756-2DD5-9595-69C9-78E9DF5EDAEB}"/>
                    </a:ext>
                  </a:extLst>
                </p:cNvPr>
                <p:cNvSpPr/>
                <p:nvPr/>
              </p:nvSpPr>
              <p:spPr>
                <a:xfrm>
                  <a:off x="24053897" y="20440315"/>
                  <a:ext cx="1000125" cy="942975"/>
                </a:xfrm>
                <a:custGeom>
                  <a:avLst/>
                  <a:gdLst>
                    <a:gd name="connsiteX0" fmla="*/ -1946 w 1000125"/>
                    <a:gd name="connsiteY0" fmla="*/ -1662 h 942975"/>
                    <a:gd name="connsiteX1" fmla="*/ 998179 w 1000125"/>
                    <a:gd name="connsiteY1" fmla="*/ 941313 h 942975"/>
                  </a:gdLst>
                  <a:ahLst/>
                  <a:cxnLst>
                    <a:cxn ang="0">
                      <a:pos x="connsiteX0" y="connsiteY0"/>
                    </a:cxn>
                    <a:cxn ang="0">
                      <a:pos x="connsiteX1" y="connsiteY1"/>
                    </a:cxn>
                  </a:cxnLst>
                  <a:rect l="l" t="t" r="r" b="b"/>
                  <a:pathLst>
                    <a:path w="1000125" h="942975">
                      <a:moveTo>
                        <a:pt x="-1946" y="-1662"/>
                      </a:moveTo>
                      <a:lnTo>
                        <a:pt x="998179" y="94131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41" name="任意多边形: 形状 5240">
                  <a:extLst>
                    <a:ext uri="{FF2B5EF4-FFF2-40B4-BE49-F238E27FC236}">
                      <a16:creationId xmlns:a16="http://schemas.microsoft.com/office/drawing/2014/main" id="{866794E4-F606-894E-EA9A-5D0D0007AA4F}"/>
                    </a:ext>
                  </a:extLst>
                </p:cNvPr>
                <p:cNvSpPr/>
                <p:nvPr/>
              </p:nvSpPr>
              <p:spPr>
                <a:xfrm>
                  <a:off x="25054022" y="21383290"/>
                  <a:ext cx="1000125" cy="1000125"/>
                </a:xfrm>
                <a:custGeom>
                  <a:avLst/>
                  <a:gdLst>
                    <a:gd name="connsiteX0" fmla="*/ -1946 w 1000125"/>
                    <a:gd name="connsiteY0" fmla="*/ -1662 h 1000125"/>
                    <a:gd name="connsiteX1" fmla="*/ 998179 w 1000125"/>
                    <a:gd name="connsiteY1" fmla="*/ 998463 h 1000125"/>
                  </a:gdLst>
                  <a:ahLst/>
                  <a:cxnLst>
                    <a:cxn ang="0">
                      <a:pos x="connsiteX0" y="connsiteY0"/>
                    </a:cxn>
                    <a:cxn ang="0">
                      <a:pos x="connsiteX1" y="connsiteY1"/>
                    </a:cxn>
                  </a:cxnLst>
                  <a:rect l="l" t="t" r="r" b="b"/>
                  <a:pathLst>
                    <a:path w="1000125" h="1000125">
                      <a:moveTo>
                        <a:pt x="-1946" y="-1662"/>
                      </a:moveTo>
                      <a:lnTo>
                        <a:pt x="998179" y="9984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5242" name="任意多边形: 形状 5241">
                  <a:extLst>
                    <a:ext uri="{FF2B5EF4-FFF2-40B4-BE49-F238E27FC236}">
                      <a16:creationId xmlns:a16="http://schemas.microsoft.com/office/drawing/2014/main" id="{A1A4B6AE-D9BB-EF82-4E68-64AEAB3AA8C6}"/>
                    </a:ext>
                  </a:extLst>
                </p:cNvPr>
                <p:cNvSpPr/>
                <p:nvPr/>
              </p:nvSpPr>
              <p:spPr>
                <a:xfrm>
                  <a:off x="26054147" y="22383415"/>
                  <a:ext cx="1000125" cy="762000"/>
                </a:xfrm>
                <a:custGeom>
                  <a:avLst/>
                  <a:gdLst>
                    <a:gd name="connsiteX0" fmla="*/ -1946 w 1000125"/>
                    <a:gd name="connsiteY0" fmla="*/ -1662 h 762000"/>
                    <a:gd name="connsiteX1" fmla="*/ 998179 w 1000125"/>
                    <a:gd name="connsiteY1" fmla="*/ 760338 h 762000"/>
                  </a:gdLst>
                  <a:ahLst/>
                  <a:cxnLst>
                    <a:cxn ang="0">
                      <a:pos x="connsiteX0" y="connsiteY0"/>
                    </a:cxn>
                    <a:cxn ang="0">
                      <a:pos x="connsiteX1" y="connsiteY1"/>
                    </a:cxn>
                  </a:cxnLst>
                  <a:rect l="l" t="t" r="r" b="b"/>
                  <a:pathLst>
                    <a:path w="1000125" h="762000">
                      <a:moveTo>
                        <a:pt x="-1946" y="-1662"/>
                      </a:moveTo>
                      <a:lnTo>
                        <a:pt x="998179" y="7603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grpSp>
          <p:sp>
            <p:nvSpPr>
              <p:cNvPr id="4997" name="文本框 4996">
                <a:extLst>
                  <a:ext uri="{FF2B5EF4-FFF2-40B4-BE49-F238E27FC236}">
                    <a16:creationId xmlns:a16="http://schemas.microsoft.com/office/drawing/2014/main" id="{376CD8CC-7723-CC84-9397-50E7DAA282BF}"/>
                  </a:ext>
                </a:extLst>
              </p:cNvPr>
              <p:cNvSpPr txBox="1"/>
              <p:nvPr/>
            </p:nvSpPr>
            <p:spPr>
              <a:xfrm rot="16200000">
                <a:off x="20045963" y="26619133"/>
                <a:ext cx="2476192" cy="564322"/>
              </a:xfrm>
              <a:prstGeom prst="rect">
                <a:avLst/>
              </a:prstGeom>
              <a:noFill/>
            </p:spPr>
            <p:txBody>
              <a:bodyPr wrap="none" lIns="0" tIns="0" rIns="0" bIns="0" rtlCol="0">
                <a:spAutoFit/>
              </a:bodyPr>
              <a:lstStyle/>
              <a:p>
                <a:pPr algn="r"/>
                <a:r>
                  <a:rPr lang="en-US" altLang="zh-CN"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Viability (%)</a:t>
                </a:r>
                <a:endParaRPr lang="zh-CN" altLang="en-US"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4998" name="组合 4997">
                <a:extLst>
                  <a:ext uri="{FF2B5EF4-FFF2-40B4-BE49-F238E27FC236}">
                    <a16:creationId xmlns:a16="http://schemas.microsoft.com/office/drawing/2014/main" id="{A35BE598-CF58-1468-CB91-E8AAE4C14ADD}"/>
                  </a:ext>
                </a:extLst>
              </p:cNvPr>
              <p:cNvGrpSpPr/>
              <p:nvPr/>
            </p:nvGrpSpPr>
            <p:grpSpPr>
              <a:xfrm>
                <a:off x="21436308" y="24327098"/>
                <a:ext cx="726162" cy="5036856"/>
                <a:chOff x="19245399" y="19143483"/>
                <a:chExt cx="554526" cy="3846345"/>
              </a:xfrm>
            </p:grpSpPr>
            <p:sp>
              <p:nvSpPr>
                <p:cNvPr id="5016" name="文本框 5015">
                  <a:extLst>
                    <a:ext uri="{FF2B5EF4-FFF2-40B4-BE49-F238E27FC236}">
                      <a16:creationId xmlns:a16="http://schemas.microsoft.com/office/drawing/2014/main" id="{E23E0A1E-EC05-D95C-1414-AF809790C7D1}"/>
                    </a:ext>
                  </a:extLst>
                </p:cNvPr>
                <p:cNvSpPr txBox="1"/>
                <p:nvPr/>
              </p:nvSpPr>
              <p:spPr>
                <a:xfrm>
                  <a:off x="19245399" y="19143483"/>
                  <a:ext cx="554526"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17" name="文本框 5016">
                  <a:extLst>
                    <a:ext uri="{FF2B5EF4-FFF2-40B4-BE49-F238E27FC236}">
                      <a16:creationId xmlns:a16="http://schemas.microsoft.com/office/drawing/2014/main" id="{B12C691E-ADD4-0802-AB7C-7A6886BBE816}"/>
                    </a:ext>
                  </a:extLst>
                </p:cNvPr>
                <p:cNvSpPr txBox="1"/>
                <p:nvPr/>
              </p:nvSpPr>
              <p:spPr>
                <a:xfrm>
                  <a:off x="19430242" y="19832842"/>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18" name="文本框 5017">
                  <a:extLst>
                    <a:ext uri="{FF2B5EF4-FFF2-40B4-BE49-F238E27FC236}">
                      <a16:creationId xmlns:a16="http://schemas.microsoft.com/office/drawing/2014/main" id="{0C2F4ABC-DFC9-54AB-9D9E-9421FF6DEFC9}"/>
                    </a:ext>
                  </a:extLst>
                </p:cNvPr>
                <p:cNvSpPr txBox="1"/>
                <p:nvPr/>
              </p:nvSpPr>
              <p:spPr>
                <a:xfrm>
                  <a:off x="19430242" y="20522201"/>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19" name="文本框 5018">
                  <a:extLst>
                    <a:ext uri="{FF2B5EF4-FFF2-40B4-BE49-F238E27FC236}">
                      <a16:creationId xmlns:a16="http://schemas.microsoft.com/office/drawing/2014/main" id="{5BBCC138-58DD-F627-E2D3-D03CAD545486}"/>
                    </a:ext>
                  </a:extLst>
                </p:cNvPr>
                <p:cNvSpPr txBox="1"/>
                <p:nvPr/>
              </p:nvSpPr>
              <p:spPr>
                <a:xfrm>
                  <a:off x="19430242" y="21211560"/>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40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20" name="文本框 5019">
                  <a:extLst>
                    <a:ext uri="{FF2B5EF4-FFF2-40B4-BE49-F238E27FC236}">
                      <a16:creationId xmlns:a16="http://schemas.microsoft.com/office/drawing/2014/main" id="{6A47A800-31DF-7B65-4FEE-74AE5DD19CD2}"/>
                    </a:ext>
                  </a:extLst>
                </p:cNvPr>
                <p:cNvSpPr txBox="1"/>
                <p:nvPr/>
              </p:nvSpPr>
              <p:spPr>
                <a:xfrm>
                  <a:off x="19430242" y="21900919"/>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21" name="文本框 5020">
                  <a:extLst>
                    <a:ext uri="{FF2B5EF4-FFF2-40B4-BE49-F238E27FC236}">
                      <a16:creationId xmlns:a16="http://schemas.microsoft.com/office/drawing/2014/main" id="{74365658-939F-0A30-EC99-2D07470C6A90}"/>
                    </a:ext>
                  </a:extLst>
                </p:cNvPr>
                <p:cNvSpPr txBox="1"/>
                <p:nvPr/>
              </p:nvSpPr>
              <p:spPr>
                <a:xfrm>
                  <a:off x="19615084" y="22590276"/>
                  <a:ext cx="184841"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nvGrpSpPr>
              <p:cNvPr id="4999" name="组合 4998">
                <a:extLst>
                  <a:ext uri="{FF2B5EF4-FFF2-40B4-BE49-F238E27FC236}">
                    <a16:creationId xmlns:a16="http://schemas.microsoft.com/office/drawing/2014/main" id="{2A2EA1CB-0C94-C59F-4C9C-DC53CA7ADEDF}"/>
                  </a:ext>
                </a:extLst>
              </p:cNvPr>
              <p:cNvGrpSpPr/>
              <p:nvPr/>
            </p:nvGrpSpPr>
            <p:grpSpPr>
              <a:xfrm>
                <a:off x="22657424" y="29161056"/>
                <a:ext cx="7036279" cy="523220"/>
                <a:chOff x="20106452" y="22788820"/>
                <a:chExt cx="5373184" cy="399552"/>
              </a:xfrm>
            </p:grpSpPr>
            <p:sp>
              <p:nvSpPr>
                <p:cNvPr id="5010" name="文本框 5009">
                  <a:extLst>
                    <a:ext uri="{FF2B5EF4-FFF2-40B4-BE49-F238E27FC236}">
                      <a16:creationId xmlns:a16="http://schemas.microsoft.com/office/drawing/2014/main" id="{5ED28138-4DDC-0FC7-952D-94ADBF460F57}"/>
                    </a:ext>
                  </a:extLst>
                </p:cNvPr>
                <p:cNvSpPr txBox="1"/>
                <p:nvPr/>
              </p:nvSpPr>
              <p:spPr>
                <a:xfrm>
                  <a:off x="20106452" y="22788820"/>
                  <a:ext cx="184841"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11" name="文本框 5010">
                  <a:extLst>
                    <a:ext uri="{FF2B5EF4-FFF2-40B4-BE49-F238E27FC236}">
                      <a16:creationId xmlns:a16="http://schemas.microsoft.com/office/drawing/2014/main" id="{DA0EBDBD-0223-DC39-3260-DF96AFAC031E}"/>
                    </a:ext>
                  </a:extLst>
                </p:cNvPr>
                <p:cNvSpPr txBox="1"/>
                <p:nvPr/>
              </p:nvSpPr>
              <p:spPr>
                <a:xfrm>
                  <a:off x="21000263" y="22788820"/>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30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12" name="文本框 5011">
                  <a:extLst>
                    <a:ext uri="{FF2B5EF4-FFF2-40B4-BE49-F238E27FC236}">
                      <a16:creationId xmlns:a16="http://schemas.microsoft.com/office/drawing/2014/main" id="{AE454798-D1A8-8371-F849-338F9B9AADDA}"/>
                    </a:ext>
                  </a:extLst>
                </p:cNvPr>
                <p:cNvSpPr txBox="1"/>
                <p:nvPr/>
              </p:nvSpPr>
              <p:spPr>
                <a:xfrm>
                  <a:off x="22004381" y="22788820"/>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13" name="文本框 5012">
                  <a:extLst>
                    <a:ext uri="{FF2B5EF4-FFF2-40B4-BE49-F238E27FC236}">
                      <a16:creationId xmlns:a16="http://schemas.microsoft.com/office/drawing/2014/main" id="{8DE91DF2-27EB-4C5E-FCC3-952372055125}"/>
                    </a:ext>
                  </a:extLst>
                </p:cNvPr>
                <p:cNvSpPr txBox="1"/>
                <p:nvPr/>
              </p:nvSpPr>
              <p:spPr>
                <a:xfrm>
                  <a:off x="23008500" y="22788820"/>
                  <a:ext cx="369683"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90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14" name="文本框 5013">
                  <a:extLst>
                    <a:ext uri="{FF2B5EF4-FFF2-40B4-BE49-F238E27FC236}">
                      <a16:creationId xmlns:a16="http://schemas.microsoft.com/office/drawing/2014/main" id="{5726CB7B-5602-8B66-11FC-B02FD52C6104}"/>
                    </a:ext>
                  </a:extLst>
                </p:cNvPr>
                <p:cNvSpPr txBox="1"/>
                <p:nvPr/>
              </p:nvSpPr>
              <p:spPr>
                <a:xfrm>
                  <a:off x="23919532" y="22788820"/>
                  <a:ext cx="554526"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120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15" name="文本框 5014">
                  <a:extLst>
                    <a:ext uri="{FF2B5EF4-FFF2-40B4-BE49-F238E27FC236}">
                      <a16:creationId xmlns:a16="http://schemas.microsoft.com/office/drawing/2014/main" id="{D451A81F-2C3F-2B08-E568-A10536D1DD37}"/>
                    </a:ext>
                  </a:extLst>
                </p:cNvPr>
                <p:cNvSpPr txBox="1"/>
                <p:nvPr/>
              </p:nvSpPr>
              <p:spPr>
                <a:xfrm>
                  <a:off x="24925110" y="22788820"/>
                  <a:ext cx="554526" cy="399552"/>
                </a:xfrm>
                <a:prstGeom prst="rect">
                  <a:avLst/>
                </a:prstGeom>
                <a:noFill/>
              </p:spPr>
              <p:txBody>
                <a:bodyPr wrap="none" lIns="0" tIns="0" rIns="0" bIns="0" rtlCol="0">
                  <a:spAutoFit/>
                </a:bodyPr>
                <a:lstStyle/>
                <a:p>
                  <a:pPr algn="r"/>
                  <a:r>
                    <a:rPr lang="en-US" altLang="zh-CN"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150</a:t>
                  </a:r>
                  <a:endParaRPr lang="zh-CN" altLang="en-US" sz="34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sp>
            <p:nvSpPr>
              <p:cNvPr id="5000" name="文本框 4999">
                <a:extLst>
                  <a:ext uri="{FF2B5EF4-FFF2-40B4-BE49-F238E27FC236}">
                    <a16:creationId xmlns:a16="http://schemas.microsoft.com/office/drawing/2014/main" id="{F8F3356F-ADFE-7121-3DAF-3B10E699E0DC}"/>
                  </a:ext>
                </a:extLst>
              </p:cNvPr>
              <p:cNvSpPr txBox="1"/>
              <p:nvPr/>
            </p:nvSpPr>
            <p:spPr>
              <a:xfrm>
                <a:off x="23331674" y="29577673"/>
                <a:ext cx="5492766" cy="553998"/>
              </a:xfrm>
              <a:prstGeom prst="rect">
                <a:avLst/>
              </a:prstGeom>
              <a:noFill/>
            </p:spPr>
            <p:txBody>
              <a:bodyPr wrap="none" lIns="0" tIns="0" rIns="0" bIns="0" rtlCol="0">
                <a:spAutoFit/>
              </a:bodyPr>
              <a:lstStyle/>
              <a:p>
                <a:pPr algn="r"/>
                <a:r>
                  <a:rPr lang="en-US" altLang="zh-CN"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Time by heat shock (min)</a:t>
                </a:r>
                <a:endParaRPr lang="zh-CN" altLang="en-US" sz="36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5001" name="组合 5000">
                <a:extLst>
                  <a:ext uri="{FF2B5EF4-FFF2-40B4-BE49-F238E27FC236}">
                    <a16:creationId xmlns:a16="http://schemas.microsoft.com/office/drawing/2014/main" id="{7980B883-DAC5-9AA3-6FA1-5F8AB173ACCB}"/>
                  </a:ext>
                </a:extLst>
              </p:cNvPr>
              <p:cNvGrpSpPr/>
              <p:nvPr/>
            </p:nvGrpSpPr>
            <p:grpSpPr>
              <a:xfrm>
                <a:off x="26797415" y="24481345"/>
                <a:ext cx="2822113" cy="1476108"/>
                <a:chOff x="23999916" y="19377717"/>
                <a:chExt cx="2155078" cy="1127215"/>
              </a:xfrm>
            </p:grpSpPr>
            <p:sp>
              <p:nvSpPr>
                <p:cNvPr id="5002" name="矩形 5001">
                  <a:extLst>
                    <a:ext uri="{FF2B5EF4-FFF2-40B4-BE49-F238E27FC236}">
                      <a16:creationId xmlns:a16="http://schemas.microsoft.com/office/drawing/2014/main" id="{0F315A64-FF54-A44C-E2D6-60BDF901DFFF}"/>
                    </a:ext>
                  </a:extLst>
                </p:cNvPr>
                <p:cNvSpPr/>
                <p:nvPr/>
              </p:nvSpPr>
              <p:spPr>
                <a:xfrm>
                  <a:off x="23999916" y="19478625"/>
                  <a:ext cx="161922" cy="161922"/>
                </a:xfrm>
                <a:prstGeom prst="rect">
                  <a:avLst/>
                </a:prstGeom>
                <a:solidFill>
                  <a:srgbClr val="B2E7CA"/>
                </a:solidFill>
                <a:ln>
                  <a:solidFill>
                    <a:srgbClr val="65A7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5003" name="矩形 5002">
                  <a:extLst>
                    <a:ext uri="{FF2B5EF4-FFF2-40B4-BE49-F238E27FC236}">
                      <a16:creationId xmlns:a16="http://schemas.microsoft.com/office/drawing/2014/main" id="{0E58455A-6623-302A-16BD-2C944459327B}"/>
                    </a:ext>
                  </a:extLst>
                </p:cNvPr>
                <p:cNvSpPr/>
                <p:nvPr/>
              </p:nvSpPr>
              <p:spPr>
                <a:xfrm>
                  <a:off x="23999916" y="19727271"/>
                  <a:ext cx="161922" cy="161922"/>
                </a:xfrm>
                <a:prstGeom prst="rect">
                  <a:avLst/>
                </a:prstGeom>
                <a:solidFill>
                  <a:srgbClr val="B2D4EC"/>
                </a:solidFill>
                <a:ln>
                  <a:solidFill>
                    <a:srgbClr val="0272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5004" name="矩形 5003">
                  <a:extLst>
                    <a:ext uri="{FF2B5EF4-FFF2-40B4-BE49-F238E27FC236}">
                      <a16:creationId xmlns:a16="http://schemas.microsoft.com/office/drawing/2014/main" id="{DF3B159B-FC1A-EAD9-CDA0-83C1EC930FCA}"/>
                    </a:ext>
                  </a:extLst>
                </p:cNvPr>
                <p:cNvSpPr/>
                <p:nvPr/>
              </p:nvSpPr>
              <p:spPr>
                <a:xfrm>
                  <a:off x="23999916" y="19975917"/>
                  <a:ext cx="161922" cy="161922"/>
                </a:xfrm>
                <a:prstGeom prst="rect">
                  <a:avLst/>
                </a:prstGeom>
                <a:solidFill>
                  <a:srgbClr val="FFECB2"/>
                </a:solidFill>
                <a:ln>
                  <a:solidFill>
                    <a:srgbClr val="F4A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5005" name="矩形 5004">
                  <a:extLst>
                    <a:ext uri="{FF2B5EF4-FFF2-40B4-BE49-F238E27FC236}">
                      <a16:creationId xmlns:a16="http://schemas.microsoft.com/office/drawing/2014/main" id="{53612B3D-1401-5369-2E0F-4EF086158FF2}"/>
                    </a:ext>
                  </a:extLst>
                </p:cNvPr>
                <p:cNvSpPr/>
                <p:nvPr/>
              </p:nvSpPr>
              <p:spPr>
                <a:xfrm>
                  <a:off x="23999916" y="20224563"/>
                  <a:ext cx="161922" cy="161922"/>
                </a:xfrm>
                <a:prstGeom prst="rect">
                  <a:avLst/>
                </a:prstGeom>
                <a:solidFill>
                  <a:srgbClr val="999999"/>
                </a:solidFill>
                <a:ln>
                  <a:solidFill>
                    <a:srgbClr val="0A0A0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5006" name="文本框 5005">
                  <a:extLst>
                    <a:ext uri="{FF2B5EF4-FFF2-40B4-BE49-F238E27FC236}">
                      <a16:creationId xmlns:a16="http://schemas.microsoft.com/office/drawing/2014/main" id="{87BBB140-CC88-6F6E-9BB3-580C16C89D42}"/>
                    </a:ext>
                  </a:extLst>
                </p:cNvPr>
                <p:cNvSpPr txBox="1"/>
                <p:nvPr/>
              </p:nvSpPr>
              <p:spPr>
                <a:xfrm>
                  <a:off x="24325667" y="20152386"/>
                  <a:ext cx="710200" cy="352546"/>
                </a:xfrm>
                <a:prstGeom prst="rect">
                  <a:avLst/>
                </a:prstGeom>
                <a:noFill/>
              </p:spPr>
              <p:txBody>
                <a:bodyPr wrap="square" lIns="0" tIns="0" rIns="0" bIns="0" rtlCol="0">
                  <a:spAutoFit/>
                </a:bodyPr>
                <a:lstStyle/>
                <a:p>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NC</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07" name="文本框 5006">
                  <a:extLst>
                    <a:ext uri="{FF2B5EF4-FFF2-40B4-BE49-F238E27FC236}">
                      <a16:creationId xmlns:a16="http://schemas.microsoft.com/office/drawing/2014/main" id="{9317B033-DF32-6272-0F1D-605935E3490D}"/>
                    </a:ext>
                  </a:extLst>
                </p:cNvPr>
                <p:cNvSpPr txBox="1"/>
                <p:nvPr/>
              </p:nvSpPr>
              <p:spPr>
                <a:xfrm>
                  <a:off x="24325657" y="19635940"/>
                  <a:ext cx="792739" cy="352546"/>
                </a:xfrm>
                <a:prstGeom prst="rect">
                  <a:avLst/>
                </a:prstGeom>
                <a:noFill/>
              </p:spPr>
              <p:txBody>
                <a:bodyPr wrap="square" lIns="0" tIns="0" rIns="0" bIns="0" rtlCol="0">
                  <a:spAutoFit/>
                </a:bodyPr>
                <a:lstStyle/>
                <a:p>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08" name="文本框 5007">
                  <a:extLst>
                    <a:ext uri="{FF2B5EF4-FFF2-40B4-BE49-F238E27FC236}">
                      <a16:creationId xmlns:a16="http://schemas.microsoft.com/office/drawing/2014/main" id="{869976BE-8F45-1BB4-D305-E075CA07A6DD}"/>
                    </a:ext>
                  </a:extLst>
                </p:cNvPr>
                <p:cNvSpPr txBox="1"/>
                <p:nvPr/>
              </p:nvSpPr>
              <p:spPr>
                <a:xfrm>
                  <a:off x="24325667" y="19894164"/>
                  <a:ext cx="1829327" cy="352546"/>
                </a:xfrm>
                <a:prstGeom prst="rect">
                  <a:avLst/>
                </a:prstGeom>
                <a:noFill/>
              </p:spPr>
              <p:txBody>
                <a:bodyPr wrap="square" lIns="0" tIns="0" rIns="0" bIns="0" rtlCol="0">
                  <a:spAutoFit/>
                </a:bodyPr>
                <a:lstStyle/>
                <a:p>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 (+25%)</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009" name="文本框 5008">
                  <a:extLst>
                    <a:ext uri="{FF2B5EF4-FFF2-40B4-BE49-F238E27FC236}">
                      <a16:creationId xmlns:a16="http://schemas.microsoft.com/office/drawing/2014/main" id="{91EC54E0-ABEC-4CBC-2B0A-40F54D04B092}"/>
                    </a:ext>
                  </a:extLst>
                </p:cNvPr>
                <p:cNvSpPr txBox="1"/>
                <p:nvPr/>
              </p:nvSpPr>
              <p:spPr>
                <a:xfrm>
                  <a:off x="24325658" y="19377717"/>
                  <a:ext cx="1829335" cy="352546"/>
                </a:xfrm>
                <a:prstGeom prst="rect">
                  <a:avLst/>
                </a:prstGeom>
                <a:noFill/>
              </p:spPr>
              <p:txBody>
                <a:bodyPr wrap="square" lIns="0" tIns="0" rIns="0" bIns="0" rtlCol="0">
                  <a:spAutoFit/>
                </a:bodyPr>
                <a:lstStyle/>
                <a:p>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 (-25%)</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sp>
          <p:nvSpPr>
            <p:cNvPr id="5246" name="文本框 5245">
              <a:extLst>
                <a:ext uri="{FF2B5EF4-FFF2-40B4-BE49-F238E27FC236}">
                  <a16:creationId xmlns:a16="http://schemas.microsoft.com/office/drawing/2014/main" id="{E6278DED-9783-D456-B4E1-52AC1203594A}"/>
                </a:ext>
              </a:extLst>
            </p:cNvPr>
            <p:cNvSpPr txBox="1"/>
            <p:nvPr/>
          </p:nvSpPr>
          <p:spPr>
            <a:xfrm>
              <a:off x="16375208" y="25067416"/>
              <a:ext cx="7133722" cy="5539978"/>
            </a:xfrm>
            <a:prstGeom prst="rect">
              <a:avLst/>
            </a:prstGeom>
            <a:noFill/>
          </p:spPr>
          <p:txBody>
            <a:bodyPr wrap="square" lIns="0" tIns="0" rIns="0" bIns="0" rtlCol="0">
              <a:spAutoFit/>
            </a:bodyPr>
            <a:lstStyle/>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Threshold optimization</a:t>
              </a:r>
              <a:r>
                <a:rPr lang="zh-CN" altLang="en-US" sz="3000" b="1" dirty="0">
                  <a:solidFill>
                    <a:srgbClr val="000000"/>
                  </a:solidFill>
                  <a:latin typeface="Arial" panose="020B0604020202020204" pitchFamily="34" charset="0"/>
                  <a:ea typeface="等线" panose="02010600030101010101" pitchFamily="2" charset="-122"/>
                  <a:cs typeface="Arial" panose="020B0604020202020204" pitchFamily="34" charset="0"/>
                </a:rPr>
                <a:t>：</a:t>
              </a:r>
            </a:p>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The viability threshold can directly impact the viability estimation by OCT. We tested several thresholds across all datasets, finding consistent decreasing tendency of viability. The threshold implemented in this study was selected to best match the readouts of NC. This degree of flexibility allows users to optimize the protocol based on their specific measurement and sample conditions, which is not available in conventional assays. </a:t>
              </a:r>
            </a:p>
          </p:txBody>
        </p:sp>
      </p:grpSp>
      <p:grpSp>
        <p:nvGrpSpPr>
          <p:cNvPr id="5333" name="组合 5332">
            <a:extLst>
              <a:ext uri="{FF2B5EF4-FFF2-40B4-BE49-F238E27FC236}">
                <a16:creationId xmlns:a16="http://schemas.microsoft.com/office/drawing/2014/main" id="{B6335F3C-3A45-76A0-D236-BC08152CED9C}"/>
              </a:ext>
            </a:extLst>
          </p:cNvPr>
          <p:cNvGrpSpPr/>
          <p:nvPr/>
        </p:nvGrpSpPr>
        <p:grpSpPr>
          <a:xfrm>
            <a:off x="8181175" y="10372881"/>
            <a:ext cx="7998870" cy="4465792"/>
            <a:chOff x="7895425" y="9680943"/>
            <a:chExt cx="7998870" cy="4465792"/>
          </a:xfrm>
        </p:grpSpPr>
        <p:sp>
          <p:nvSpPr>
            <p:cNvPr id="5267" name="矩形 5266">
              <a:extLst>
                <a:ext uri="{FF2B5EF4-FFF2-40B4-BE49-F238E27FC236}">
                  <a16:creationId xmlns:a16="http://schemas.microsoft.com/office/drawing/2014/main" id="{A5BF9AF8-D504-1852-2B68-CF5521F57DD7}"/>
                </a:ext>
              </a:extLst>
            </p:cNvPr>
            <p:cNvSpPr/>
            <p:nvPr/>
          </p:nvSpPr>
          <p:spPr>
            <a:xfrm>
              <a:off x="8143076" y="11004286"/>
              <a:ext cx="7656104" cy="296377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8" name="等腰三角形 5267">
              <a:extLst>
                <a:ext uri="{FF2B5EF4-FFF2-40B4-BE49-F238E27FC236}">
                  <a16:creationId xmlns:a16="http://schemas.microsoft.com/office/drawing/2014/main" id="{99040023-AB94-3D91-3647-D1154A75AACE}"/>
                </a:ext>
              </a:extLst>
            </p:cNvPr>
            <p:cNvSpPr/>
            <p:nvPr/>
          </p:nvSpPr>
          <p:spPr>
            <a:xfrm>
              <a:off x="14898167" y="10711245"/>
              <a:ext cx="316385" cy="461666"/>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9" name="矩形: 剪去单角 5268">
              <a:extLst>
                <a:ext uri="{FF2B5EF4-FFF2-40B4-BE49-F238E27FC236}">
                  <a16:creationId xmlns:a16="http://schemas.microsoft.com/office/drawing/2014/main" id="{964D12E4-62DE-E467-343E-FC284B0C3CB9}"/>
                </a:ext>
              </a:extLst>
            </p:cNvPr>
            <p:cNvSpPr/>
            <p:nvPr/>
          </p:nvSpPr>
          <p:spPr>
            <a:xfrm rot="16200000" flipH="1" flipV="1">
              <a:off x="14585553" y="11541075"/>
              <a:ext cx="941613" cy="316384"/>
            </a:xfrm>
            <a:prstGeom prst="snip1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70" name="矩形 5269">
              <a:extLst>
                <a:ext uri="{FF2B5EF4-FFF2-40B4-BE49-F238E27FC236}">
                  <a16:creationId xmlns:a16="http://schemas.microsoft.com/office/drawing/2014/main" id="{7BEE5FC3-D33E-8542-2B52-D71FA0081E0B}"/>
                </a:ext>
              </a:extLst>
            </p:cNvPr>
            <p:cNvSpPr/>
            <p:nvPr/>
          </p:nvSpPr>
          <p:spPr>
            <a:xfrm>
              <a:off x="11357867" y="12389997"/>
              <a:ext cx="990600" cy="203200"/>
            </a:xfrm>
            <a:prstGeom prst="rect">
              <a:avLst/>
            </a:prstGeom>
            <a:solidFill>
              <a:schemeClr val="tx2">
                <a:lumMod val="50000"/>
                <a:lumOff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1" name="文本框 5270">
              <a:extLst>
                <a:ext uri="{FF2B5EF4-FFF2-40B4-BE49-F238E27FC236}">
                  <a16:creationId xmlns:a16="http://schemas.microsoft.com/office/drawing/2014/main" id="{180CF8DF-6B07-F8B4-B40F-0125950C4F86}"/>
                </a:ext>
              </a:extLst>
            </p:cNvPr>
            <p:cNvSpPr txBox="1"/>
            <p:nvPr/>
          </p:nvSpPr>
          <p:spPr>
            <a:xfrm>
              <a:off x="11181508" y="11893407"/>
              <a:ext cx="1343317"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Coupler</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272" name="矩形: 圆角 5271">
              <a:extLst>
                <a:ext uri="{FF2B5EF4-FFF2-40B4-BE49-F238E27FC236}">
                  <a16:creationId xmlns:a16="http://schemas.microsoft.com/office/drawing/2014/main" id="{5B1FC2C3-3F48-E362-9E0A-A4854EED80D2}"/>
                </a:ext>
              </a:extLst>
            </p:cNvPr>
            <p:cNvSpPr/>
            <p:nvPr/>
          </p:nvSpPr>
          <p:spPr>
            <a:xfrm>
              <a:off x="8840667" y="12749136"/>
              <a:ext cx="888769" cy="813565"/>
            </a:xfrm>
            <a:prstGeom prst="roundRect">
              <a:avLst/>
            </a:prstGeom>
            <a:solidFill>
              <a:schemeClr val="bg2">
                <a:lumMod val="9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3" name="文本框 5272">
              <a:extLst>
                <a:ext uri="{FF2B5EF4-FFF2-40B4-BE49-F238E27FC236}">
                  <a16:creationId xmlns:a16="http://schemas.microsoft.com/office/drawing/2014/main" id="{1423ADB0-3129-83F6-0F69-B21AF3D2D0CA}"/>
                </a:ext>
              </a:extLst>
            </p:cNvPr>
            <p:cNvSpPr txBox="1"/>
            <p:nvPr/>
          </p:nvSpPr>
          <p:spPr>
            <a:xfrm>
              <a:off x="8239091" y="13483087"/>
              <a:ext cx="2091919"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Light source</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5274" name="组合 5273">
              <a:extLst>
                <a:ext uri="{FF2B5EF4-FFF2-40B4-BE49-F238E27FC236}">
                  <a16:creationId xmlns:a16="http://schemas.microsoft.com/office/drawing/2014/main" id="{FC927C67-1EF0-920F-6130-4FD0E5BE3293}"/>
                </a:ext>
              </a:extLst>
            </p:cNvPr>
            <p:cNvGrpSpPr/>
            <p:nvPr/>
          </p:nvGrpSpPr>
          <p:grpSpPr>
            <a:xfrm>
              <a:off x="13792557" y="12851515"/>
              <a:ext cx="1559129" cy="800327"/>
              <a:chOff x="15617372" y="27077516"/>
              <a:chExt cx="1559129" cy="800327"/>
            </a:xfrm>
          </p:grpSpPr>
          <p:sp>
            <p:nvSpPr>
              <p:cNvPr id="5319" name="等腰三角形 5318">
                <a:extLst>
                  <a:ext uri="{FF2B5EF4-FFF2-40B4-BE49-F238E27FC236}">
                    <a16:creationId xmlns:a16="http://schemas.microsoft.com/office/drawing/2014/main" id="{D9EF9864-50A6-6EAC-49A8-D986911AF609}"/>
                  </a:ext>
                </a:extLst>
              </p:cNvPr>
              <p:cNvSpPr/>
              <p:nvPr/>
            </p:nvSpPr>
            <p:spPr>
              <a:xfrm rot="5400000">
                <a:off x="16507201" y="27205960"/>
                <a:ext cx="619649" cy="544679"/>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0" name="等腰三角形 5319">
                <a:extLst>
                  <a:ext uri="{FF2B5EF4-FFF2-40B4-BE49-F238E27FC236}">
                    <a16:creationId xmlns:a16="http://schemas.microsoft.com/office/drawing/2014/main" id="{191156E2-BAFC-A00B-36D5-464E84C520DB}"/>
                  </a:ext>
                </a:extLst>
              </p:cNvPr>
              <p:cNvSpPr/>
              <p:nvPr/>
            </p:nvSpPr>
            <p:spPr>
              <a:xfrm rot="16200000">
                <a:off x="15429220" y="27302651"/>
                <a:ext cx="708550" cy="33224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1" name="矩形 5320">
                <a:extLst>
                  <a:ext uri="{FF2B5EF4-FFF2-40B4-BE49-F238E27FC236}">
                    <a16:creationId xmlns:a16="http://schemas.microsoft.com/office/drawing/2014/main" id="{5BD4CA94-A265-8265-4ABC-38F03D2D67BF}"/>
                  </a:ext>
                </a:extLst>
              </p:cNvPr>
              <p:cNvSpPr/>
              <p:nvPr/>
            </p:nvSpPr>
            <p:spPr>
              <a:xfrm>
                <a:off x="15963900" y="27203400"/>
                <a:ext cx="485775" cy="5381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2" name="椭圆 5321">
                <a:extLst>
                  <a:ext uri="{FF2B5EF4-FFF2-40B4-BE49-F238E27FC236}">
                    <a16:creationId xmlns:a16="http://schemas.microsoft.com/office/drawing/2014/main" id="{A5B0F6A6-FDFC-4F60-A7C5-FE525BDCA2CF}"/>
                  </a:ext>
                </a:extLst>
              </p:cNvPr>
              <p:cNvSpPr/>
              <p:nvPr/>
            </p:nvSpPr>
            <p:spPr>
              <a:xfrm>
                <a:off x="15851937" y="27079487"/>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3" name="椭圆 5322">
                <a:extLst>
                  <a:ext uri="{FF2B5EF4-FFF2-40B4-BE49-F238E27FC236}">
                    <a16:creationId xmlns:a16="http://schemas.microsoft.com/office/drawing/2014/main" id="{19EDC53F-F80D-D50C-0789-6796A89D6DE2}"/>
                  </a:ext>
                </a:extLst>
              </p:cNvPr>
              <p:cNvSpPr/>
              <p:nvPr/>
            </p:nvSpPr>
            <p:spPr>
              <a:xfrm>
                <a:off x="16428602" y="27077516"/>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4" name="矩形 5323">
                <a:extLst>
                  <a:ext uri="{FF2B5EF4-FFF2-40B4-BE49-F238E27FC236}">
                    <a16:creationId xmlns:a16="http://schemas.microsoft.com/office/drawing/2014/main" id="{78B3BB1D-0894-05CE-DB10-D1C9554D3CD5}"/>
                  </a:ext>
                </a:extLst>
              </p:cNvPr>
              <p:cNvSpPr/>
              <p:nvPr/>
            </p:nvSpPr>
            <p:spPr>
              <a:xfrm>
                <a:off x="17062201" y="27168475"/>
                <a:ext cx="114300" cy="619649"/>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75" name="文本框 5274">
              <a:extLst>
                <a:ext uri="{FF2B5EF4-FFF2-40B4-BE49-F238E27FC236}">
                  <a16:creationId xmlns:a16="http://schemas.microsoft.com/office/drawing/2014/main" id="{D6641D32-94F3-302C-BA92-12A8AAC584B2}"/>
                </a:ext>
              </a:extLst>
            </p:cNvPr>
            <p:cNvSpPr txBox="1"/>
            <p:nvPr/>
          </p:nvSpPr>
          <p:spPr>
            <a:xfrm>
              <a:off x="13091371" y="13529257"/>
              <a:ext cx="2540760"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Reference arm</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276" name="等腰三角形 5275">
              <a:extLst>
                <a:ext uri="{FF2B5EF4-FFF2-40B4-BE49-F238E27FC236}">
                  <a16:creationId xmlns:a16="http://schemas.microsoft.com/office/drawing/2014/main" id="{C7098A76-F080-92A7-7FEA-C877D1A15BEE}"/>
                </a:ext>
              </a:extLst>
            </p:cNvPr>
            <p:cNvSpPr/>
            <p:nvPr/>
          </p:nvSpPr>
          <p:spPr>
            <a:xfrm rot="16200000">
              <a:off x="13864954" y="11862071"/>
              <a:ext cx="487031" cy="33224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7" name="任意多边形: 形状 5276">
              <a:extLst>
                <a:ext uri="{FF2B5EF4-FFF2-40B4-BE49-F238E27FC236}">
                  <a16:creationId xmlns:a16="http://schemas.microsoft.com/office/drawing/2014/main" id="{ECD0CA2E-1223-7CA3-22E2-DE7FE52FD8AD}"/>
                </a:ext>
              </a:extLst>
            </p:cNvPr>
            <p:cNvSpPr/>
            <p:nvPr/>
          </p:nvSpPr>
          <p:spPr>
            <a:xfrm>
              <a:off x="9729436" y="12533604"/>
              <a:ext cx="4076700" cy="708550"/>
            </a:xfrm>
            <a:custGeom>
              <a:avLst/>
              <a:gdLst>
                <a:gd name="connsiteX0" fmla="*/ 0 w 4076700"/>
                <a:gd name="connsiteY0" fmla="*/ 468312 h 608012"/>
                <a:gd name="connsiteX1" fmla="*/ 901700 w 4076700"/>
                <a:gd name="connsiteY1" fmla="*/ 506412 h 608012"/>
                <a:gd name="connsiteX2" fmla="*/ 1308100 w 4076700"/>
                <a:gd name="connsiteY2" fmla="*/ 61912 h 608012"/>
                <a:gd name="connsiteX3" fmla="*/ 2120900 w 4076700"/>
                <a:gd name="connsiteY3" fmla="*/ 11112 h 608012"/>
                <a:gd name="connsiteX4" fmla="*/ 2870200 w 4076700"/>
                <a:gd name="connsiteY4" fmla="*/ 49212 h 608012"/>
                <a:gd name="connsiteX5" fmla="*/ 3289300 w 4076700"/>
                <a:gd name="connsiteY5" fmla="*/ 481012 h 608012"/>
                <a:gd name="connsiteX6" fmla="*/ 4076700 w 4076700"/>
                <a:gd name="connsiteY6" fmla="*/ 608012 h 60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700" h="608012">
                  <a:moveTo>
                    <a:pt x="0" y="468312"/>
                  </a:moveTo>
                  <a:cubicBezTo>
                    <a:pt x="341841" y="521228"/>
                    <a:pt x="683683" y="574145"/>
                    <a:pt x="901700" y="506412"/>
                  </a:cubicBezTo>
                  <a:cubicBezTo>
                    <a:pt x="1119717" y="438679"/>
                    <a:pt x="1104900" y="144462"/>
                    <a:pt x="1308100" y="61912"/>
                  </a:cubicBezTo>
                  <a:cubicBezTo>
                    <a:pt x="1511300" y="-20638"/>
                    <a:pt x="1860550" y="13229"/>
                    <a:pt x="2120900" y="11112"/>
                  </a:cubicBezTo>
                  <a:cubicBezTo>
                    <a:pt x="2381250" y="8995"/>
                    <a:pt x="2675467" y="-29105"/>
                    <a:pt x="2870200" y="49212"/>
                  </a:cubicBezTo>
                  <a:cubicBezTo>
                    <a:pt x="3064933" y="127529"/>
                    <a:pt x="3088217" y="387879"/>
                    <a:pt x="3289300" y="481012"/>
                  </a:cubicBezTo>
                  <a:cubicBezTo>
                    <a:pt x="3490383" y="574145"/>
                    <a:pt x="3949700" y="567795"/>
                    <a:pt x="4076700" y="608012"/>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8" name="矩形: 剪去单角 5277">
              <a:extLst>
                <a:ext uri="{FF2B5EF4-FFF2-40B4-BE49-F238E27FC236}">
                  <a16:creationId xmlns:a16="http://schemas.microsoft.com/office/drawing/2014/main" id="{CB3A8C14-404D-F505-1813-C0D728666A94}"/>
                </a:ext>
              </a:extLst>
            </p:cNvPr>
            <p:cNvSpPr/>
            <p:nvPr/>
          </p:nvSpPr>
          <p:spPr>
            <a:xfrm flipV="1">
              <a:off x="14303011" y="11870002"/>
              <a:ext cx="883122" cy="316384"/>
            </a:xfrm>
            <a:prstGeom prst="snip1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279" name="组合 5278">
              <a:extLst>
                <a:ext uri="{FF2B5EF4-FFF2-40B4-BE49-F238E27FC236}">
                  <a16:creationId xmlns:a16="http://schemas.microsoft.com/office/drawing/2014/main" id="{A89DCEF1-2779-999A-7476-0F08C27AEDC0}"/>
                </a:ext>
              </a:extLst>
            </p:cNvPr>
            <p:cNvGrpSpPr/>
            <p:nvPr/>
          </p:nvGrpSpPr>
          <p:grpSpPr>
            <a:xfrm rot="3190099">
              <a:off x="15035732" y="11777407"/>
              <a:ext cx="129368" cy="619649"/>
              <a:chOff x="16255741" y="27087635"/>
              <a:chExt cx="129368" cy="619649"/>
            </a:xfrm>
          </p:grpSpPr>
          <p:sp>
            <p:nvSpPr>
              <p:cNvPr id="5317" name="矩形 5316">
                <a:extLst>
                  <a:ext uri="{FF2B5EF4-FFF2-40B4-BE49-F238E27FC236}">
                    <a16:creationId xmlns:a16="http://schemas.microsoft.com/office/drawing/2014/main" id="{4ECD6293-6EEF-BB35-47B9-AE9D0FDECB27}"/>
                  </a:ext>
                </a:extLst>
              </p:cNvPr>
              <p:cNvSpPr/>
              <p:nvPr/>
            </p:nvSpPr>
            <p:spPr>
              <a:xfrm>
                <a:off x="16266180" y="27087635"/>
                <a:ext cx="114300" cy="619649"/>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8" name="椭圆 5317">
                <a:extLst>
                  <a:ext uri="{FF2B5EF4-FFF2-40B4-BE49-F238E27FC236}">
                    <a16:creationId xmlns:a16="http://schemas.microsoft.com/office/drawing/2014/main" id="{96A1D60C-3920-747B-A0C4-57D209939E0D}"/>
                  </a:ext>
                </a:extLst>
              </p:cNvPr>
              <p:cNvSpPr/>
              <p:nvPr/>
            </p:nvSpPr>
            <p:spPr>
              <a:xfrm>
                <a:off x="16255741" y="27335996"/>
                <a:ext cx="129368" cy="12292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80" name="椭圆 5279">
              <a:extLst>
                <a:ext uri="{FF2B5EF4-FFF2-40B4-BE49-F238E27FC236}">
                  <a16:creationId xmlns:a16="http://schemas.microsoft.com/office/drawing/2014/main" id="{0F20A10E-A8FA-6A91-E424-D1209246DD76}"/>
                </a:ext>
              </a:extLst>
            </p:cNvPr>
            <p:cNvSpPr/>
            <p:nvPr/>
          </p:nvSpPr>
          <p:spPr>
            <a:xfrm>
              <a:off x="14180511" y="11654583"/>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1" name="椭圆 5280">
              <a:extLst>
                <a:ext uri="{FF2B5EF4-FFF2-40B4-BE49-F238E27FC236}">
                  <a16:creationId xmlns:a16="http://schemas.microsoft.com/office/drawing/2014/main" id="{7E7C855E-E0B1-6CB5-4519-69BCFFFF4CA2}"/>
                </a:ext>
              </a:extLst>
            </p:cNvPr>
            <p:cNvSpPr/>
            <p:nvPr/>
          </p:nvSpPr>
          <p:spPr>
            <a:xfrm rot="5400000">
              <a:off x="14962277" y="10831159"/>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2" name="文本框 5281">
              <a:extLst>
                <a:ext uri="{FF2B5EF4-FFF2-40B4-BE49-F238E27FC236}">
                  <a16:creationId xmlns:a16="http://schemas.microsoft.com/office/drawing/2014/main" id="{AEB56A9F-C4BF-173C-6629-C3FC216B8254}"/>
                </a:ext>
              </a:extLst>
            </p:cNvPr>
            <p:cNvSpPr txBox="1"/>
            <p:nvPr/>
          </p:nvSpPr>
          <p:spPr>
            <a:xfrm rot="19267892">
              <a:off x="14464415" y="12019471"/>
              <a:ext cx="1429880"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Scanner</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283" name="文本框 5282">
              <a:extLst>
                <a:ext uri="{FF2B5EF4-FFF2-40B4-BE49-F238E27FC236}">
                  <a16:creationId xmlns:a16="http://schemas.microsoft.com/office/drawing/2014/main" id="{A623A327-EC18-08F6-ADD7-450D55786DBD}"/>
                </a:ext>
              </a:extLst>
            </p:cNvPr>
            <p:cNvSpPr txBox="1"/>
            <p:nvPr/>
          </p:nvSpPr>
          <p:spPr>
            <a:xfrm>
              <a:off x="10561528" y="13685070"/>
              <a:ext cx="2414123" cy="461665"/>
            </a:xfrm>
            <a:prstGeom prst="rect">
              <a:avLst/>
            </a:prstGeom>
            <a:solidFill>
              <a:schemeClr val="bg1"/>
            </a:solidFill>
          </p:spPr>
          <p:txBody>
            <a:bodyPr wrap="none" lIns="0" tIns="0" rIns="0" bIns="0" rtlCol="0">
              <a:spAutoFit/>
            </a:bodyPr>
            <a:lstStyle/>
            <a:p>
              <a:pPr algn="r"/>
              <a:r>
                <a:rPr lang="en-US" altLang="zh-CN" sz="3000" dirty="0">
                  <a:solidFill>
                    <a:srgbClr val="0070C0"/>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Interferometer</a:t>
              </a:r>
              <a:endParaRPr lang="zh-CN" altLang="en-US" sz="3000" dirty="0">
                <a:solidFill>
                  <a:srgbClr val="0070C0"/>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5284" name="组合 5283">
              <a:extLst>
                <a:ext uri="{FF2B5EF4-FFF2-40B4-BE49-F238E27FC236}">
                  <a16:creationId xmlns:a16="http://schemas.microsoft.com/office/drawing/2014/main" id="{8E8C094E-29C6-FA43-12C9-D38A83E2A186}"/>
                </a:ext>
              </a:extLst>
            </p:cNvPr>
            <p:cNvGrpSpPr/>
            <p:nvPr/>
          </p:nvGrpSpPr>
          <p:grpSpPr>
            <a:xfrm>
              <a:off x="14659229" y="9736516"/>
              <a:ext cx="794257" cy="1004414"/>
              <a:chOff x="18077689" y="26350790"/>
              <a:chExt cx="794257" cy="1004414"/>
            </a:xfrm>
          </p:grpSpPr>
          <p:pic>
            <p:nvPicPr>
              <p:cNvPr id="5304" name="图片 5303">
                <a:extLst>
                  <a:ext uri="{FF2B5EF4-FFF2-40B4-BE49-F238E27FC236}">
                    <a16:creationId xmlns:a16="http://schemas.microsoft.com/office/drawing/2014/main" id="{4E2A1923-5522-6D7A-0F2C-DD0E43F96246}"/>
                  </a:ext>
                </a:extLst>
              </p:cNvPr>
              <p:cNvPicPr>
                <a:picLocks noChangeAspect="1"/>
              </p:cNvPicPr>
              <p:nvPr/>
            </p:nvPicPr>
            <p:blipFill rotWithShape="1">
              <a:blip r:embed="rId13"/>
              <a:srcRect t="36681"/>
              <a:stretch/>
            </p:blipFill>
            <p:spPr>
              <a:xfrm>
                <a:off x="18077689" y="26438522"/>
                <a:ext cx="794257" cy="916682"/>
              </a:xfrm>
              <a:prstGeom prst="rect">
                <a:avLst/>
              </a:prstGeom>
            </p:spPr>
          </p:pic>
          <p:pic>
            <p:nvPicPr>
              <p:cNvPr id="5305" name="图片 5304">
                <a:extLst>
                  <a:ext uri="{FF2B5EF4-FFF2-40B4-BE49-F238E27FC236}">
                    <a16:creationId xmlns:a16="http://schemas.microsoft.com/office/drawing/2014/main" id="{724210EB-D73C-2E2A-332F-01A6E87B646F}"/>
                  </a:ext>
                </a:extLst>
              </p:cNvPr>
              <p:cNvPicPr>
                <a:picLocks noChangeAspect="1"/>
              </p:cNvPicPr>
              <p:nvPr/>
            </p:nvPicPr>
            <p:blipFill>
              <a:blip r:embed="rId14"/>
              <a:stretch>
                <a:fillRect/>
              </a:stretch>
            </p:blipFill>
            <p:spPr>
              <a:xfrm>
                <a:off x="18284700" y="26994069"/>
                <a:ext cx="190118" cy="195998"/>
              </a:xfrm>
              <a:prstGeom prst="rect">
                <a:avLst/>
              </a:prstGeom>
            </p:spPr>
          </p:pic>
          <p:pic>
            <p:nvPicPr>
              <p:cNvPr id="5306" name="图片 5305">
                <a:extLst>
                  <a:ext uri="{FF2B5EF4-FFF2-40B4-BE49-F238E27FC236}">
                    <a16:creationId xmlns:a16="http://schemas.microsoft.com/office/drawing/2014/main" id="{35B54598-F17B-9232-9E17-977565E5B7EC}"/>
                  </a:ext>
                </a:extLst>
              </p:cNvPr>
              <p:cNvPicPr>
                <a:picLocks noChangeAspect="1"/>
              </p:cNvPicPr>
              <p:nvPr/>
            </p:nvPicPr>
            <p:blipFill>
              <a:blip r:embed="rId14"/>
              <a:stretch>
                <a:fillRect/>
              </a:stretch>
            </p:blipFill>
            <p:spPr>
              <a:xfrm>
                <a:off x="18407697" y="26928860"/>
                <a:ext cx="190118" cy="195998"/>
              </a:xfrm>
              <a:prstGeom prst="rect">
                <a:avLst/>
              </a:prstGeom>
            </p:spPr>
          </p:pic>
          <p:pic>
            <p:nvPicPr>
              <p:cNvPr id="5307" name="图片 5306">
                <a:extLst>
                  <a:ext uri="{FF2B5EF4-FFF2-40B4-BE49-F238E27FC236}">
                    <a16:creationId xmlns:a16="http://schemas.microsoft.com/office/drawing/2014/main" id="{FD755D96-DCEA-BE3E-7403-DC501F5DE99A}"/>
                  </a:ext>
                </a:extLst>
              </p:cNvPr>
              <p:cNvPicPr>
                <a:picLocks noChangeAspect="1"/>
              </p:cNvPicPr>
              <p:nvPr/>
            </p:nvPicPr>
            <p:blipFill>
              <a:blip r:embed="rId14"/>
              <a:stretch>
                <a:fillRect/>
              </a:stretch>
            </p:blipFill>
            <p:spPr>
              <a:xfrm>
                <a:off x="18357725" y="27115163"/>
                <a:ext cx="190118" cy="195998"/>
              </a:xfrm>
              <a:prstGeom prst="rect">
                <a:avLst/>
              </a:prstGeom>
            </p:spPr>
          </p:pic>
          <p:pic>
            <p:nvPicPr>
              <p:cNvPr id="5308" name="图片 5307">
                <a:extLst>
                  <a:ext uri="{FF2B5EF4-FFF2-40B4-BE49-F238E27FC236}">
                    <a16:creationId xmlns:a16="http://schemas.microsoft.com/office/drawing/2014/main" id="{D8F97539-FC40-1122-E8AA-85ABC9C32F5E}"/>
                  </a:ext>
                </a:extLst>
              </p:cNvPr>
              <p:cNvPicPr>
                <a:picLocks noChangeAspect="1"/>
              </p:cNvPicPr>
              <p:nvPr/>
            </p:nvPicPr>
            <p:blipFill>
              <a:blip r:embed="rId14"/>
              <a:stretch>
                <a:fillRect/>
              </a:stretch>
            </p:blipFill>
            <p:spPr>
              <a:xfrm>
                <a:off x="18440878" y="27079408"/>
                <a:ext cx="190118" cy="195998"/>
              </a:xfrm>
              <a:prstGeom prst="rect">
                <a:avLst/>
              </a:prstGeom>
            </p:spPr>
          </p:pic>
          <p:pic>
            <p:nvPicPr>
              <p:cNvPr id="5309" name="图片 5308">
                <a:extLst>
                  <a:ext uri="{FF2B5EF4-FFF2-40B4-BE49-F238E27FC236}">
                    <a16:creationId xmlns:a16="http://schemas.microsoft.com/office/drawing/2014/main" id="{7A38A79D-A2DA-2A89-38DC-2B9C8001EA9E}"/>
                  </a:ext>
                </a:extLst>
              </p:cNvPr>
              <p:cNvPicPr>
                <a:picLocks noChangeAspect="1"/>
              </p:cNvPicPr>
              <p:nvPr/>
            </p:nvPicPr>
            <p:blipFill>
              <a:blip r:embed="rId14"/>
              <a:stretch>
                <a:fillRect/>
              </a:stretch>
            </p:blipFill>
            <p:spPr>
              <a:xfrm>
                <a:off x="18522635" y="27004057"/>
                <a:ext cx="190118" cy="195998"/>
              </a:xfrm>
              <a:prstGeom prst="rect">
                <a:avLst/>
              </a:prstGeom>
            </p:spPr>
          </p:pic>
          <p:pic>
            <p:nvPicPr>
              <p:cNvPr id="5310" name="图片 5309">
                <a:extLst>
                  <a:ext uri="{FF2B5EF4-FFF2-40B4-BE49-F238E27FC236}">
                    <a16:creationId xmlns:a16="http://schemas.microsoft.com/office/drawing/2014/main" id="{FB3C50FD-4B92-25A6-B541-89DE3E6D0422}"/>
                  </a:ext>
                </a:extLst>
              </p:cNvPr>
              <p:cNvPicPr>
                <a:picLocks noChangeAspect="1"/>
              </p:cNvPicPr>
              <p:nvPr/>
            </p:nvPicPr>
            <p:blipFill>
              <a:blip r:embed="rId14"/>
              <a:stretch>
                <a:fillRect/>
              </a:stretch>
            </p:blipFill>
            <p:spPr>
              <a:xfrm>
                <a:off x="18205103" y="26906058"/>
                <a:ext cx="190118" cy="195998"/>
              </a:xfrm>
              <a:prstGeom prst="rect">
                <a:avLst/>
              </a:prstGeom>
            </p:spPr>
          </p:pic>
          <p:pic>
            <p:nvPicPr>
              <p:cNvPr id="5311" name="图片 5310">
                <a:extLst>
                  <a:ext uri="{FF2B5EF4-FFF2-40B4-BE49-F238E27FC236}">
                    <a16:creationId xmlns:a16="http://schemas.microsoft.com/office/drawing/2014/main" id="{3D03987C-A5E4-2CD6-C6AF-A5E10AF56539}"/>
                  </a:ext>
                </a:extLst>
              </p:cNvPr>
              <p:cNvPicPr>
                <a:picLocks noChangeAspect="1"/>
              </p:cNvPicPr>
              <p:nvPr/>
            </p:nvPicPr>
            <p:blipFill>
              <a:blip r:embed="rId14"/>
              <a:stretch>
                <a:fillRect/>
              </a:stretch>
            </p:blipFill>
            <p:spPr>
              <a:xfrm>
                <a:off x="18386522" y="26792604"/>
                <a:ext cx="190118" cy="195998"/>
              </a:xfrm>
              <a:prstGeom prst="rect">
                <a:avLst/>
              </a:prstGeom>
            </p:spPr>
          </p:pic>
          <p:pic>
            <p:nvPicPr>
              <p:cNvPr id="5312" name="图片 5311">
                <a:extLst>
                  <a:ext uri="{FF2B5EF4-FFF2-40B4-BE49-F238E27FC236}">
                    <a16:creationId xmlns:a16="http://schemas.microsoft.com/office/drawing/2014/main" id="{D56EC33F-162D-841C-7695-4FF194B381FE}"/>
                  </a:ext>
                </a:extLst>
              </p:cNvPr>
              <p:cNvPicPr>
                <a:picLocks noChangeAspect="1"/>
              </p:cNvPicPr>
              <p:nvPr/>
            </p:nvPicPr>
            <p:blipFill>
              <a:blip r:embed="rId14"/>
              <a:stretch>
                <a:fillRect/>
              </a:stretch>
            </p:blipFill>
            <p:spPr>
              <a:xfrm>
                <a:off x="18157574" y="26772034"/>
                <a:ext cx="190118" cy="195998"/>
              </a:xfrm>
              <a:prstGeom prst="rect">
                <a:avLst/>
              </a:prstGeom>
            </p:spPr>
          </p:pic>
          <p:pic>
            <p:nvPicPr>
              <p:cNvPr id="5313" name="图片 5312">
                <a:extLst>
                  <a:ext uri="{FF2B5EF4-FFF2-40B4-BE49-F238E27FC236}">
                    <a16:creationId xmlns:a16="http://schemas.microsoft.com/office/drawing/2014/main" id="{D3ABE2BC-EC3F-1C30-C8AA-994F9524CA1A}"/>
                  </a:ext>
                </a:extLst>
              </p:cNvPr>
              <p:cNvPicPr>
                <a:picLocks noChangeAspect="1"/>
              </p:cNvPicPr>
              <p:nvPr/>
            </p:nvPicPr>
            <p:blipFill>
              <a:blip r:embed="rId14"/>
              <a:stretch>
                <a:fillRect/>
              </a:stretch>
            </p:blipFill>
            <p:spPr>
              <a:xfrm rot="7264781">
                <a:off x="18577119" y="26872276"/>
                <a:ext cx="190118" cy="195998"/>
              </a:xfrm>
              <a:prstGeom prst="rect">
                <a:avLst/>
              </a:prstGeom>
            </p:spPr>
          </p:pic>
          <p:sp>
            <p:nvSpPr>
              <p:cNvPr id="5314" name="椭圆 5313">
                <a:extLst>
                  <a:ext uri="{FF2B5EF4-FFF2-40B4-BE49-F238E27FC236}">
                    <a16:creationId xmlns:a16="http://schemas.microsoft.com/office/drawing/2014/main" id="{BDD2EA1E-BE5B-80F5-CF24-35B9E5C61C2C}"/>
                  </a:ext>
                </a:extLst>
              </p:cNvPr>
              <p:cNvSpPr/>
              <p:nvPr/>
            </p:nvSpPr>
            <p:spPr>
              <a:xfrm rot="5400000">
                <a:off x="18377561" y="26064603"/>
                <a:ext cx="188163" cy="760537"/>
              </a:xfrm>
              <a:prstGeom prst="ellipse">
                <a:avLst/>
              </a:prstGeom>
              <a:solidFill>
                <a:srgbClr val="D1D1D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15" name="图片 5314">
                <a:extLst>
                  <a:ext uri="{FF2B5EF4-FFF2-40B4-BE49-F238E27FC236}">
                    <a16:creationId xmlns:a16="http://schemas.microsoft.com/office/drawing/2014/main" id="{D4597E6D-6CAF-BF58-5848-C09BDDD97940}"/>
                  </a:ext>
                </a:extLst>
              </p:cNvPr>
              <p:cNvPicPr>
                <a:picLocks noChangeAspect="1"/>
              </p:cNvPicPr>
              <p:nvPr/>
            </p:nvPicPr>
            <p:blipFill>
              <a:blip r:embed="rId14"/>
              <a:stretch>
                <a:fillRect/>
              </a:stretch>
            </p:blipFill>
            <p:spPr>
              <a:xfrm>
                <a:off x="18268383" y="26847308"/>
                <a:ext cx="190118" cy="195998"/>
              </a:xfrm>
              <a:prstGeom prst="rect">
                <a:avLst/>
              </a:prstGeom>
            </p:spPr>
          </p:pic>
          <p:pic>
            <p:nvPicPr>
              <p:cNvPr id="5316" name="图片 5315">
                <a:extLst>
                  <a:ext uri="{FF2B5EF4-FFF2-40B4-BE49-F238E27FC236}">
                    <a16:creationId xmlns:a16="http://schemas.microsoft.com/office/drawing/2014/main" id="{69C08EC9-2DB0-12CB-4899-B74BB1C74AA6}"/>
                  </a:ext>
                </a:extLst>
              </p:cNvPr>
              <p:cNvPicPr>
                <a:picLocks noChangeAspect="1"/>
              </p:cNvPicPr>
              <p:nvPr/>
            </p:nvPicPr>
            <p:blipFill>
              <a:blip r:embed="rId14"/>
              <a:stretch>
                <a:fillRect/>
              </a:stretch>
            </p:blipFill>
            <p:spPr>
              <a:xfrm>
                <a:off x="18534256" y="26798071"/>
                <a:ext cx="190118" cy="195998"/>
              </a:xfrm>
              <a:prstGeom prst="rect">
                <a:avLst/>
              </a:prstGeom>
            </p:spPr>
          </p:pic>
        </p:grpSp>
        <p:sp>
          <p:nvSpPr>
            <p:cNvPr id="5285" name="文本框 5284">
              <a:extLst>
                <a:ext uri="{FF2B5EF4-FFF2-40B4-BE49-F238E27FC236}">
                  <a16:creationId xmlns:a16="http://schemas.microsoft.com/office/drawing/2014/main" id="{D3651D36-0F89-1BF5-9A64-784E73269AB2}"/>
                </a:ext>
              </a:extLst>
            </p:cNvPr>
            <p:cNvSpPr txBox="1"/>
            <p:nvPr/>
          </p:nvSpPr>
          <p:spPr>
            <a:xfrm>
              <a:off x="13350988" y="9892041"/>
              <a:ext cx="1301639"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Sample</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286" name="矩形 5285">
              <a:extLst>
                <a:ext uri="{FF2B5EF4-FFF2-40B4-BE49-F238E27FC236}">
                  <a16:creationId xmlns:a16="http://schemas.microsoft.com/office/drawing/2014/main" id="{972063D2-6072-92CC-15E5-582B5D16E285}"/>
                </a:ext>
              </a:extLst>
            </p:cNvPr>
            <p:cNvSpPr/>
            <p:nvPr/>
          </p:nvSpPr>
          <p:spPr>
            <a:xfrm>
              <a:off x="8078187" y="10861272"/>
              <a:ext cx="2850497" cy="1780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87" name="组合 5286">
              <a:extLst>
                <a:ext uri="{FF2B5EF4-FFF2-40B4-BE49-F238E27FC236}">
                  <a16:creationId xmlns:a16="http://schemas.microsoft.com/office/drawing/2014/main" id="{9B5771E6-4330-2F02-04C9-970DBF4C5DA0}"/>
                </a:ext>
              </a:extLst>
            </p:cNvPr>
            <p:cNvGrpSpPr/>
            <p:nvPr/>
          </p:nvGrpSpPr>
          <p:grpSpPr>
            <a:xfrm>
              <a:off x="7895425" y="9680943"/>
              <a:ext cx="6074229" cy="2969439"/>
              <a:chOff x="19049999" y="31311596"/>
              <a:chExt cx="6074229" cy="2969439"/>
            </a:xfrm>
          </p:grpSpPr>
          <p:grpSp>
            <p:nvGrpSpPr>
              <p:cNvPr id="5288" name="组合 5287">
                <a:extLst>
                  <a:ext uri="{FF2B5EF4-FFF2-40B4-BE49-F238E27FC236}">
                    <a16:creationId xmlns:a16="http://schemas.microsoft.com/office/drawing/2014/main" id="{40EBC229-AA4B-5233-3F34-6688E622802B}"/>
                  </a:ext>
                </a:extLst>
              </p:cNvPr>
              <p:cNvGrpSpPr/>
              <p:nvPr/>
            </p:nvGrpSpPr>
            <p:grpSpPr>
              <a:xfrm flipV="1">
                <a:off x="19744279" y="31921775"/>
                <a:ext cx="888769" cy="1688764"/>
                <a:chOff x="18124744" y="29987259"/>
                <a:chExt cx="888769" cy="1688764"/>
              </a:xfrm>
            </p:grpSpPr>
            <p:sp>
              <p:nvSpPr>
                <p:cNvPr id="5298" name="梯形 5297">
                  <a:extLst>
                    <a:ext uri="{FF2B5EF4-FFF2-40B4-BE49-F238E27FC236}">
                      <a16:creationId xmlns:a16="http://schemas.microsoft.com/office/drawing/2014/main" id="{F0DDB9CB-738C-B265-67CB-3231FD43D477}"/>
                    </a:ext>
                  </a:extLst>
                </p:cNvPr>
                <p:cNvSpPr/>
                <p:nvPr/>
              </p:nvSpPr>
              <p:spPr>
                <a:xfrm rot="10800000">
                  <a:off x="18247028" y="30785615"/>
                  <a:ext cx="644202" cy="445204"/>
                </a:xfrm>
                <a:prstGeom prst="trapezoid">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9" name="梯形 5298">
                  <a:extLst>
                    <a:ext uri="{FF2B5EF4-FFF2-40B4-BE49-F238E27FC236}">
                      <a16:creationId xmlns:a16="http://schemas.microsoft.com/office/drawing/2014/main" id="{528E7460-9F56-23EF-1337-2DE1F5583BB3}"/>
                    </a:ext>
                  </a:extLst>
                </p:cNvPr>
                <p:cNvSpPr/>
                <p:nvPr/>
              </p:nvSpPr>
              <p:spPr>
                <a:xfrm>
                  <a:off x="18247028" y="29987259"/>
                  <a:ext cx="644202" cy="798356"/>
                </a:xfrm>
                <a:prstGeom prst="trapezoid">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0" name="椭圆 5299">
                  <a:extLst>
                    <a:ext uri="{FF2B5EF4-FFF2-40B4-BE49-F238E27FC236}">
                      <a16:creationId xmlns:a16="http://schemas.microsoft.com/office/drawing/2014/main" id="{A6211BC6-96C0-0BA2-C3E3-D789BB93EF7A}"/>
                    </a:ext>
                  </a:extLst>
                </p:cNvPr>
                <p:cNvSpPr/>
                <p:nvPr/>
              </p:nvSpPr>
              <p:spPr>
                <a:xfrm rot="5400000">
                  <a:off x="18446472" y="30386437"/>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01" name="组合 5300">
                  <a:extLst>
                    <a:ext uri="{FF2B5EF4-FFF2-40B4-BE49-F238E27FC236}">
                      <a16:creationId xmlns:a16="http://schemas.microsoft.com/office/drawing/2014/main" id="{3886105D-06D6-42FA-3F33-39FBE16A623B}"/>
                    </a:ext>
                  </a:extLst>
                </p:cNvPr>
                <p:cNvGrpSpPr/>
                <p:nvPr/>
              </p:nvGrpSpPr>
              <p:grpSpPr>
                <a:xfrm>
                  <a:off x="18124744" y="31230819"/>
                  <a:ext cx="888769" cy="445204"/>
                  <a:chOff x="10340203" y="29910164"/>
                  <a:chExt cx="888769" cy="574797"/>
                </a:xfrm>
              </p:grpSpPr>
              <p:sp>
                <p:nvSpPr>
                  <p:cNvPr id="5302" name="矩形: 圆角 5301">
                    <a:extLst>
                      <a:ext uri="{FF2B5EF4-FFF2-40B4-BE49-F238E27FC236}">
                        <a16:creationId xmlns:a16="http://schemas.microsoft.com/office/drawing/2014/main" id="{230F8FF2-D95D-AABA-2229-1D1C514997F3}"/>
                      </a:ext>
                    </a:extLst>
                  </p:cNvPr>
                  <p:cNvSpPr/>
                  <p:nvPr/>
                </p:nvSpPr>
                <p:spPr>
                  <a:xfrm>
                    <a:off x="10574455" y="29910164"/>
                    <a:ext cx="447010" cy="305440"/>
                  </a:xfrm>
                  <a:prstGeom prst="roundRect">
                    <a:avLst>
                      <a:gd name="adj" fmla="val 0"/>
                    </a:avLst>
                  </a:prstGeom>
                  <a:solidFill>
                    <a:schemeClr val="tx1">
                      <a:lumMod val="50000"/>
                      <a:lumOff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3" name="矩形: 圆角 5302">
                    <a:extLst>
                      <a:ext uri="{FF2B5EF4-FFF2-40B4-BE49-F238E27FC236}">
                        <a16:creationId xmlns:a16="http://schemas.microsoft.com/office/drawing/2014/main" id="{6F620522-B4AB-7353-23B2-49CBFF8DEF53}"/>
                      </a:ext>
                    </a:extLst>
                  </p:cNvPr>
                  <p:cNvSpPr/>
                  <p:nvPr/>
                </p:nvSpPr>
                <p:spPr>
                  <a:xfrm>
                    <a:off x="10340203" y="30023296"/>
                    <a:ext cx="888769" cy="461665"/>
                  </a:xfrm>
                  <a:prstGeom prst="roundRect">
                    <a:avLst>
                      <a:gd name="adj" fmla="val 0"/>
                    </a:avLst>
                  </a:prstGeom>
                  <a:solidFill>
                    <a:schemeClr val="tx1">
                      <a:lumMod val="50000"/>
                      <a:lumOff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289" name="任意多边形: 形状 5288">
                <a:extLst>
                  <a:ext uri="{FF2B5EF4-FFF2-40B4-BE49-F238E27FC236}">
                    <a16:creationId xmlns:a16="http://schemas.microsoft.com/office/drawing/2014/main" id="{A611D748-D1A1-FC76-D941-B0EE73C4B822}"/>
                  </a:ext>
                </a:extLst>
              </p:cNvPr>
              <p:cNvSpPr/>
              <p:nvPr/>
            </p:nvSpPr>
            <p:spPr>
              <a:xfrm>
                <a:off x="20842514" y="33642301"/>
                <a:ext cx="4281714" cy="487031"/>
              </a:xfrm>
              <a:custGeom>
                <a:avLst/>
                <a:gdLst>
                  <a:gd name="connsiteX0" fmla="*/ 0 w 4281714"/>
                  <a:gd name="connsiteY0" fmla="*/ 118840 h 633085"/>
                  <a:gd name="connsiteX1" fmla="*/ 957943 w 4281714"/>
                  <a:gd name="connsiteY1" fmla="*/ 75297 h 633085"/>
                  <a:gd name="connsiteX2" fmla="*/ 1349829 w 4281714"/>
                  <a:gd name="connsiteY2" fmla="*/ 554268 h 633085"/>
                  <a:gd name="connsiteX3" fmla="*/ 2946400 w 4281714"/>
                  <a:gd name="connsiteY3" fmla="*/ 583297 h 633085"/>
                  <a:gd name="connsiteX4" fmla="*/ 3410857 w 4281714"/>
                  <a:gd name="connsiteY4" fmla="*/ 60783 h 633085"/>
                  <a:gd name="connsiteX5" fmla="*/ 4281714 w 4281714"/>
                  <a:gd name="connsiteY5" fmla="*/ 31754 h 63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714" h="633085">
                    <a:moveTo>
                      <a:pt x="0" y="118840"/>
                    </a:moveTo>
                    <a:cubicBezTo>
                      <a:pt x="366486" y="60783"/>
                      <a:pt x="732972" y="2726"/>
                      <a:pt x="957943" y="75297"/>
                    </a:cubicBezTo>
                    <a:cubicBezTo>
                      <a:pt x="1182914" y="147868"/>
                      <a:pt x="1018419" y="469601"/>
                      <a:pt x="1349829" y="554268"/>
                    </a:cubicBezTo>
                    <a:cubicBezTo>
                      <a:pt x="1681239" y="638935"/>
                      <a:pt x="2602895" y="665544"/>
                      <a:pt x="2946400" y="583297"/>
                    </a:cubicBezTo>
                    <a:cubicBezTo>
                      <a:pt x="3289905" y="501050"/>
                      <a:pt x="3188305" y="152707"/>
                      <a:pt x="3410857" y="60783"/>
                    </a:cubicBezTo>
                    <a:cubicBezTo>
                      <a:pt x="3633409" y="-31141"/>
                      <a:pt x="3957561" y="306"/>
                      <a:pt x="4281714" y="31754"/>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0" name="矩形: 剪去单角 5289">
                <a:extLst>
                  <a:ext uri="{FF2B5EF4-FFF2-40B4-BE49-F238E27FC236}">
                    <a16:creationId xmlns:a16="http://schemas.microsoft.com/office/drawing/2014/main" id="{A67A606C-987D-D2DA-401A-C57FE579FE3F}"/>
                  </a:ext>
                </a:extLst>
              </p:cNvPr>
              <p:cNvSpPr/>
              <p:nvPr/>
            </p:nvSpPr>
            <p:spPr>
              <a:xfrm flipH="1" flipV="1">
                <a:off x="20082482" y="33521137"/>
                <a:ext cx="665114" cy="358717"/>
              </a:xfrm>
              <a:prstGeom prst="snip1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91" name="等腰三角形 5290">
                <a:extLst>
                  <a:ext uri="{FF2B5EF4-FFF2-40B4-BE49-F238E27FC236}">
                    <a16:creationId xmlns:a16="http://schemas.microsoft.com/office/drawing/2014/main" id="{E2F683D7-3771-B0B1-7F4E-B82F11C4ABB1}"/>
                  </a:ext>
                </a:extLst>
              </p:cNvPr>
              <p:cNvSpPr/>
              <p:nvPr/>
            </p:nvSpPr>
            <p:spPr>
              <a:xfrm rot="5400000">
                <a:off x="20649478" y="33550521"/>
                <a:ext cx="538163" cy="33224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2" name="椭圆 5291">
                <a:extLst>
                  <a:ext uri="{FF2B5EF4-FFF2-40B4-BE49-F238E27FC236}">
                    <a16:creationId xmlns:a16="http://schemas.microsoft.com/office/drawing/2014/main" id="{B0FA4AF8-9F69-7AF7-D224-111C1A0B7C55}"/>
                  </a:ext>
                </a:extLst>
              </p:cNvPr>
              <p:cNvSpPr/>
              <p:nvPr/>
            </p:nvSpPr>
            <p:spPr>
              <a:xfrm>
                <a:off x="20637889" y="33317464"/>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3" name="矩形 5292">
                <a:extLst>
                  <a:ext uri="{FF2B5EF4-FFF2-40B4-BE49-F238E27FC236}">
                    <a16:creationId xmlns:a16="http://schemas.microsoft.com/office/drawing/2014/main" id="{3867C49C-7D77-1467-4C08-F8ADA7FB615F}"/>
                  </a:ext>
                </a:extLst>
              </p:cNvPr>
              <p:cNvSpPr/>
              <p:nvPr/>
            </p:nvSpPr>
            <p:spPr>
              <a:xfrm rot="18694493" flipH="1">
                <a:off x="20075769" y="33309060"/>
                <a:ext cx="148620" cy="788651"/>
              </a:xfrm>
              <a:prstGeom prst="rect">
                <a:avLst/>
              </a:prstGeom>
              <a:pattFill prst="dkVert">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4" name="矩形 5293">
                <a:extLst>
                  <a:ext uri="{FF2B5EF4-FFF2-40B4-BE49-F238E27FC236}">
                    <a16:creationId xmlns:a16="http://schemas.microsoft.com/office/drawing/2014/main" id="{9EE449FC-6082-DC03-2636-E91D9EBDF128}"/>
                  </a:ext>
                </a:extLst>
              </p:cNvPr>
              <p:cNvSpPr/>
              <p:nvPr/>
            </p:nvSpPr>
            <p:spPr>
              <a:xfrm>
                <a:off x="19049999" y="31603950"/>
                <a:ext cx="3045097" cy="2677085"/>
              </a:xfrm>
              <a:prstGeom prst="rect">
                <a:avLst/>
              </a:prstGeom>
              <a:noFill/>
              <a:ln w="28575">
                <a:solidFill>
                  <a:srgbClr val="65A7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5" name="文本框 5294">
                <a:extLst>
                  <a:ext uri="{FF2B5EF4-FFF2-40B4-BE49-F238E27FC236}">
                    <a16:creationId xmlns:a16="http://schemas.microsoft.com/office/drawing/2014/main" id="{D4E41291-D164-C3E4-38BB-DC2EF24DFA5B}"/>
                  </a:ext>
                </a:extLst>
              </p:cNvPr>
              <p:cNvSpPr txBox="1"/>
              <p:nvPr/>
            </p:nvSpPr>
            <p:spPr>
              <a:xfrm>
                <a:off x="20658993" y="31872015"/>
                <a:ext cx="1365758"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Camera</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296" name="文本框 5295">
                <a:extLst>
                  <a:ext uri="{FF2B5EF4-FFF2-40B4-BE49-F238E27FC236}">
                    <a16:creationId xmlns:a16="http://schemas.microsoft.com/office/drawing/2014/main" id="{08B6A326-9EA6-5F00-0118-B54F1EE99E28}"/>
                  </a:ext>
                </a:extLst>
              </p:cNvPr>
              <p:cNvSpPr txBox="1"/>
              <p:nvPr/>
            </p:nvSpPr>
            <p:spPr>
              <a:xfrm rot="2498969">
                <a:off x="19211517" y="33496614"/>
                <a:ext cx="1259961"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Grating</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5297" name="文本框 5296">
                <a:extLst>
                  <a:ext uri="{FF2B5EF4-FFF2-40B4-BE49-F238E27FC236}">
                    <a16:creationId xmlns:a16="http://schemas.microsoft.com/office/drawing/2014/main" id="{EAEF6AB6-B832-A0DD-2105-60B6686EF71F}"/>
                  </a:ext>
                </a:extLst>
              </p:cNvPr>
              <p:cNvSpPr txBox="1"/>
              <p:nvPr/>
            </p:nvSpPr>
            <p:spPr>
              <a:xfrm>
                <a:off x="19182770" y="31311596"/>
                <a:ext cx="2306722" cy="461665"/>
              </a:xfrm>
              <a:prstGeom prst="rect">
                <a:avLst/>
              </a:prstGeom>
              <a:solidFill>
                <a:schemeClr val="bg1"/>
              </a:solidFill>
            </p:spPr>
            <p:txBody>
              <a:bodyPr wrap="none" lIns="0" tIns="0" rIns="0" bIns="0" rtlCol="0">
                <a:spAutoFit/>
              </a:bodyPr>
              <a:lstStyle/>
              <a:p>
                <a:pPr algn="r"/>
                <a:r>
                  <a:rPr lang="en-US" altLang="zh-CN" sz="30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Spectrometer</a:t>
                </a:r>
                <a:endParaRPr lang="zh-CN" altLang="en-US" sz="30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sp>
        <p:nvSpPr>
          <p:cNvPr id="5330" name="文本框 5329">
            <a:extLst>
              <a:ext uri="{FF2B5EF4-FFF2-40B4-BE49-F238E27FC236}">
                <a16:creationId xmlns:a16="http://schemas.microsoft.com/office/drawing/2014/main" id="{9DDA94C9-A910-90E2-E3C6-331C46195C73}"/>
              </a:ext>
            </a:extLst>
          </p:cNvPr>
          <p:cNvSpPr txBox="1"/>
          <p:nvPr/>
        </p:nvSpPr>
        <p:spPr>
          <a:xfrm>
            <a:off x="198115" y="10482282"/>
            <a:ext cx="7782427" cy="4154984"/>
          </a:xfrm>
          <a:prstGeom prst="rect">
            <a:avLst/>
          </a:prstGeom>
          <a:noFill/>
        </p:spPr>
        <p:txBody>
          <a:bodyPr wrap="square" lIns="0" tIns="0" rIns="0" bIns="0" rtlCol="0">
            <a:spAutoFit/>
          </a:bodyPr>
          <a:lstStyle/>
          <a:p>
            <a:pPr algn="just"/>
            <a:r>
              <a:rPr lang="en-US" altLang="zh-CN" sz="3000" b="1" dirty="0">
                <a:solidFill>
                  <a:srgbClr val="000000"/>
                </a:solidFill>
                <a:latin typeface="Arial" panose="020B0604020202020204" pitchFamily="34" charset="0"/>
                <a:ea typeface="等线" panose="02010600030101010101" pitchFamily="2" charset="-122"/>
                <a:cs typeface="Arial" panose="020B0604020202020204" pitchFamily="34" charset="0"/>
              </a:rPr>
              <a:t>OCT</a:t>
            </a:r>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 </a:t>
            </a:r>
            <a:r>
              <a:rPr lang="en-US" altLang="zh-CN" sz="3000" dirty="0">
                <a:solidFill>
                  <a:srgbClr val="000000"/>
                </a:solidFill>
                <a:latin typeface="Arial" panose="020B0604020202020204" pitchFamily="34" charset="0"/>
                <a:cs typeface="Arial" panose="020B0604020202020204" pitchFamily="34" charset="0"/>
              </a:rPr>
              <a:t>utilizes low-coherence interferometry to visualize 3D structure of samples by detecting back scattered light from within biological samples. The nature of coherence detection empowers it with high sensitivity to the refractive index change caused by the intracellular metabolic activities. By analyzing temporal fluctuations of OCT signal, we aimed to distinguish viable from non-viable cells. </a:t>
            </a:r>
            <a:endPar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endParaRPr>
          </a:p>
        </p:txBody>
      </p:sp>
      <p:sp>
        <p:nvSpPr>
          <p:cNvPr id="2" name="文本框 1">
            <a:extLst>
              <a:ext uri="{FF2B5EF4-FFF2-40B4-BE49-F238E27FC236}">
                <a16:creationId xmlns:a16="http://schemas.microsoft.com/office/drawing/2014/main" id="{66A370B1-6F66-8B44-240B-F191DFF5AFBC}"/>
              </a:ext>
            </a:extLst>
          </p:cNvPr>
          <p:cNvSpPr txBox="1"/>
          <p:nvPr/>
        </p:nvSpPr>
        <p:spPr>
          <a:xfrm>
            <a:off x="7829550" y="1061621"/>
            <a:ext cx="15890552" cy="553998"/>
          </a:xfrm>
          <a:prstGeom prst="rect">
            <a:avLst/>
          </a:prstGeom>
          <a:noFill/>
        </p:spPr>
        <p:txBody>
          <a:bodyPr wrap="square" lIns="0" tIns="0" rIns="0" bIns="0" rtlCol="0">
            <a:spAutoFit/>
          </a:bodyPr>
          <a:lstStyle/>
          <a:p>
            <a:pPr algn="ctr"/>
            <a:r>
              <a:rPr lang="en-US" altLang="zh-CN" sz="3600" u="sng" dirty="0">
                <a:solidFill>
                  <a:srgbClr val="000000"/>
                </a:solidFill>
                <a:latin typeface="Arial" panose="020B0604020202020204" pitchFamily="34" charset="0"/>
                <a:ea typeface="等线" panose="02010600030101010101" pitchFamily="2" charset="-122"/>
                <a:cs typeface="Arial" panose="020B0604020202020204" pitchFamily="34" charset="0"/>
              </a:rPr>
              <a:t>Lida Zhu</a:t>
            </a:r>
            <a:r>
              <a:rPr lang="en-US" altLang="zh-CN" sz="3600" baseline="30000" dirty="0">
                <a:solidFill>
                  <a:srgbClr val="000000"/>
                </a:solidFill>
                <a:latin typeface="Arial" panose="020B0604020202020204" pitchFamily="34" charset="0"/>
                <a:ea typeface="等线" panose="02010600030101010101" pitchFamily="2" charset="-122"/>
                <a:cs typeface="Arial" panose="020B0604020202020204" pitchFamily="34" charset="0"/>
              </a:rPr>
              <a:t>1*</a:t>
            </a:r>
            <a:r>
              <a:rPr lang="en-US" altLang="zh-CN" sz="3600" dirty="0">
                <a:solidFill>
                  <a:srgbClr val="000000"/>
                </a:solidFill>
                <a:latin typeface="Arial" panose="020B0604020202020204" pitchFamily="34" charset="0"/>
                <a:ea typeface="等线" panose="02010600030101010101" pitchFamily="2" charset="-122"/>
                <a:cs typeface="Arial" panose="020B0604020202020204" pitchFamily="34" charset="0"/>
              </a:rPr>
              <a:t>, Oliver Harriman</a:t>
            </a:r>
            <a:r>
              <a:rPr lang="en-US" altLang="zh-CN" sz="3600" baseline="30000" dirty="0">
                <a:solidFill>
                  <a:srgbClr val="000000"/>
                </a:solidFill>
                <a:latin typeface="Arial" panose="020B0604020202020204" pitchFamily="34" charset="0"/>
                <a:ea typeface="等线" panose="02010600030101010101" pitchFamily="2" charset="-122"/>
                <a:cs typeface="Arial" panose="020B0604020202020204" pitchFamily="34" charset="0"/>
              </a:rPr>
              <a:t>1</a:t>
            </a:r>
            <a:r>
              <a:rPr lang="en-US" altLang="zh-CN" sz="3600" dirty="0">
                <a:solidFill>
                  <a:srgbClr val="000000"/>
                </a:solidFill>
                <a:latin typeface="Arial" panose="020B0604020202020204" pitchFamily="34" charset="0"/>
                <a:ea typeface="等线" panose="02010600030101010101" pitchFamily="2" charset="-122"/>
                <a:cs typeface="Arial" panose="020B0604020202020204" pitchFamily="34" charset="0"/>
              </a:rPr>
              <a:t>, Andy Atsushi Morosawa</a:t>
            </a:r>
            <a:r>
              <a:rPr lang="en-US" altLang="zh-CN" sz="3600" baseline="30000" dirty="0">
                <a:solidFill>
                  <a:srgbClr val="000000"/>
                </a:solidFill>
                <a:latin typeface="Arial" panose="020B0604020202020204" pitchFamily="34" charset="0"/>
                <a:ea typeface="等线" panose="02010600030101010101" pitchFamily="2" charset="-122"/>
                <a:cs typeface="Arial" panose="020B0604020202020204" pitchFamily="34" charset="0"/>
              </a:rPr>
              <a:t>1</a:t>
            </a:r>
            <a:endParaRPr lang="en-US" altLang="zh-CN" sz="3600" baseline="300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CACA82EE-898E-BF7C-EFA8-E50B0142E2B7}"/>
              </a:ext>
            </a:extLst>
          </p:cNvPr>
          <p:cNvSpPr txBox="1"/>
          <p:nvPr/>
        </p:nvSpPr>
        <p:spPr>
          <a:xfrm>
            <a:off x="7829550" y="1605126"/>
            <a:ext cx="15890552" cy="553998"/>
          </a:xfrm>
          <a:prstGeom prst="rect">
            <a:avLst/>
          </a:prstGeom>
          <a:noFill/>
        </p:spPr>
        <p:txBody>
          <a:bodyPr wrap="square" lIns="0" tIns="0" rIns="0" bIns="0" rtlCol="0">
            <a:spAutoFit/>
          </a:bodyPr>
          <a:lstStyle/>
          <a:p>
            <a:pPr algn="ctr"/>
            <a:r>
              <a:rPr lang="en-US" altLang="zh-CN" sz="3600" baseline="30000" dirty="0">
                <a:solidFill>
                  <a:srgbClr val="000000"/>
                </a:solidFill>
                <a:latin typeface="Arial" panose="020B0604020202020204" pitchFamily="34" charset="0"/>
                <a:ea typeface="等线" panose="02010600030101010101" pitchFamily="2" charset="-122"/>
                <a:cs typeface="Arial" panose="020B0604020202020204" pitchFamily="34" charset="0"/>
              </a:rPr>
              <a:t>1)</a:t>
            </a:r>
            <a:r>
              <a:rPr lang="en-US" altLang="zh-CN" sz="3600" dirty="0">
                <a:solidFill>
                  <a:srgbClr val="000000"/>
                </a:solidFill>
                <a:latin typeface="Arial" panose="020B0604020202020204" pitchFamily="34" charset="0"/>
                <a:ea typeface="等线" panose="02010600030101010101" pitchFamily="2" charset="-122"/>
                <a:cs typeface="Arial" panose="020B0604020202020204" pitchFamily="34" charset="0"/>
              </a:rPr>
              <a:t>Santec LIS, Komaki, Japan</a:t>
            </a:r>
            <a:endParaRPr lang="en-US" altLang="zh-CN" sz="36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4BAC9C78-8CDE-A94D-B60B-AF50F6EB9985}"/>
              </a:ext>
            </a:extLst>
          </p:cNvPr>
          <p:cNvSpPr txBox="1"/>
          <p:nvPr/>
        </p:nvSpPr>
        <p:spPr>
          <a:xfrm>
            <a:off x="26453741" y="1071147"/>
            <a:ext cx="3827972" cy="461665"/>
          </a:xfrm>
          <a:prstGeom prst="rect">
            <a:avLst/>
          </a:prstGeom>
          <a:noFill/>
        </p:spPr>
        <p:txBody>
          <a:bodyPr wrap="none" lIns="0" tIns="0" rIns="0" bIns="0" rtlCol="0">
            <a:spAutoFit/>
          </a:bodyPr>
          <a:lstStyle/>
          <a:p>
            <a:pPr algn="ctr"/>
            <a:r>
              <a:rPr lang="en-US" altLang="zh-CN" sz="3000" u="sng" dirty="0">
                <a:solidFill>
                  <a:schemeClr val="accent1"/>
                </a:solidFill>
                <a:latin typeface="Arial" panose="020B0604020202020204" pitchFamily="34" charset="0"/>
                <a:ea typeface="等线" panose="02010600030101010101" pitchFamily="2" charset="-122"/>
                <a:cs typeface="Arial" panose="020B0604020202020204" pitchFamily="34" charset="0"/>
              </a:rPr>
              <a:t>*lida.zhu@santec.com</a:t>
            </a:r>
            <a:endParaRPr lang="en-US" altLang="zh-CN" sz="3000" u="sng"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9041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45" name="组合 3244">
            <a:extLst>
              <a:ext uri="{FF2B5EF4-FFF2-40B4-BE49-F238E27FC236}">
                <a16:creationId xmlns:a16="http://schemas.microsoft.com/office/drawing/2014/main" id="{E71772D6-0B30-35F7-B771-9FE9D20B548F}"/>
              </a:ext>
            </a:extLst>
          </p:cNvPr>
          <p:cNvGrpSpPr/>
          <p:nvPr/>
        </p:nvGrpSpPr>
        <p:grpSpPr>
          <a:xfrm>
            <a:off x="409591" y="32669765"/>
            <a:ext cx="9287389" cy="6262778"/>
            <a:chOff x="16236884" y="12669361"/>
            <a:chExt cx="7092222" cy="4782508"/>
          </a:xfrm>
        </p:grpSpPr>
        <p:sp>
          <p:nvSpPr>
            <p:cNvPr id="24" name="任意多边形: 形状 23">
              <a:extLst>
                <a:ext uri="{FF2B5EF4-FFF2-40B4-BE49-F238E27FC236}">
                  <a16:creationId xmlns:a16="http://schemas.microsoft.com/office/drawing/2014/main" id="{BB360B61-0B93-F656-98F3-6BB131693525}"/>
                </a:ext>
              </a:extLst>
            </p:cNvPr>
            <p:cNvSpPr/>
            <p:nvPr/>
          </p:nvSpPr>
          <p:spPr>
            <a:xfrm>
              <a:off x="17766506" y="1332944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5" name="任意多边形: 形状 24">
              <a:extLst>
                <a:ext uri="{FF2B5EF4-FFF2-40B4-BE49-F238E27FC236}">
                  <a16:creationId xmlns:a16="http://schemas.microsoft.com/office/drawing/2014/main" id="{99D41EC0-F731-1E35-221F-4712C6EB5A26}"/>
                </a:ext>
              </a:extLst>
            </p:cNvPr>
            <p:cNvSpPr/>
            <p:nvPr/>
          </p:nvSpPr>
          <p:spPr>
            <a:xfrm>
              <a:off x="17804606" y="13300868"/>
              <a:ext cx="9525"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6" name="任意多边形: 形状 25">
              <a:extLst>
                <a:ext uri="{FF2B5EF4-FFF2-40B4-BE49-F238E27FC236}">
                  <a16:creationId xmlns:a16="http://schemas.microsoft.com/office/drawing/2014/main" id="{D69A5262-3006-F93B-A23F-AF6634711639}"/>
                </a:ext>
              </a:extLst>
            </p:cNvPr>
            <p:cNvSpPr/>
            <p:nvPr/>
          </p:nvSpPr>
          <p:spPr>
            <a:xfrm>
              <a:off x="17766506" y="13243718"/>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7" name="任意多边形: 形状 26">
              <a:extLst>
                <a:ext uri="{FF2B5EF4-FFF2-40B4-BE49-F238E27FC236}">
                  <a16:creationId xmlns:a16="http://schemas.microsoft.com/office/drawing/2014/main" id="{733BDEB2-052A-4685-5063-7B3780A3B230}"/>
                </a:ext>
              </a:extLst>
            </p:cNvPr>
            <p:cNvSpPr/>
            <p:nvPr/>
          </p:nvSpPr>
          <p:spPr>
            <a:xfrm>
              <a:off x="17804606" y="13243718"/>
              <a:ext cx="9525"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 name="任意多边形: 形状 27">
              <a:extLst>
                <a:ext uri="{FF2B5EF4-FFF2-40B4-BE49-F238E27FC236}">
                  <a16:creationId xmlns:a16="http://schemas.microsoft.com/office/drawing/2014/main" id="{8F1233D3-6571-13A7-6A57-AC6C4A57FFDE}"/>
                </a:ext>
              </a:extLst>
            </p:cNvPr>
            <p:cNvSpPr/>
            <p:nvPr/>
          </p:nvSpPr>
          <p:spPr>
            <a:xfrm>
              <a:off x="17690306" y="13253243"/>
              <a:ext cx="228600"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9" name="任意多边形: 形状 28">
              <a:extLst>
                <a:ext uri="{FF2B5EF4-FFF2-40B4-BE49-F238E27FC236}">
                  <a16:creationId xmlns:a16="http://schemas.microsoft.com/office/drawing/2014/main" id="{5192D5D3-F203-621E-C46E-244EB00FDCCF}"/>
                </a:ext>
              </a:extLst>
            </p:cNvPr>
            <p:cNvSpPr/>
            <p:nvPr/>
          </p:nvSpPr>
          <p:spPr>
            <a:xfrm>
              <a:off x="17690306" y="13253243"/>
              <a:ext cx="228600"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0" name="任意多边形: 形状 29">
              <a:extLst>
                <a:ext uri="{FF2B5EF4-FFF2-40B4-BE49-F238E27FC236}">
                  <a16:creationId xmlns:a16="http://schemas.microsoft.com/office/drawing/2014/main" id="{2947C455-0BA0-B652-C303-072D56096EE3}"/>
                </a:ext>
              </a:extLst>
            </p:cNvPr>
            <p:cNvSpPr/>
            <p:nvPr/>
          </p:nvSpPr>
          <p:spPr>
            <a:xfrm>
              <a:off x="17690306" y="132532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 name="任意多边形: 形状 30">
              <a:extLst>
                <a:ext uri="{FF2B5EF4-FFF2-40B4-BE49-F238E27FC236}">
                  <a16:creationId xmlns:a16="http://schemas.microsoft.com/office/drawing/2014/main" id="{82BFE314-E84A-5980-60B2-19734DE712EA}"/>
                </a:ext>
              </a:extLst>
            </p:cNvPr>
            <p:cNvSpPr/>
            <p:nvPr/>
          </p:nvSpPr>
          <p:spPr>
            <a:xfrm>
              <a:off x="17690306" y="1330086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 name="任意多边形: 形状 31">
              <a:extLst>
                <a:ext uri="{FF2B5EF4-FFF2-40B4-BE49-F238E27FC236}">
                  <a16:creationId xmlns:a16="http://schemas.microsoft.com/office/drawing/2014/main" id="{48426A97-06B7-FBD5-8898-C03AE528C864}"/>
                </a:ext>
              </a:extLst>
            </p:cNvPr>
            <p:cNvSpPr/>
            <p:nvPr/>
          </p:nvSpPr>
          <p:spPr>
            <a:xfrm>
              <a:off x="17690306" y="1326276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3" name="任意多边形: 形状 32">
              <a:extLst>
                <a:ext uri="{FF2B5EF4-FFF2-40B4-BE49-F238E27FC236}">
                  <a16:creationId xmlns:a16="http://schemas.microsoft.com/office/drawing/2014/main" id="{BB91CB42-C5C8-31C8-3ABB-C3F606BB8887}"/>
                </a:ext>
              </a:extLst>
            </p:cNvPr>
            <p:cNvSpPr/>
            <p:nvPr/>
          </p:nvSpPr>
          <p:spPr>
            <a:xfrm>
              <a:off x="17766506" y="13243718"/>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4" name="任意多边形: 形状 33">
              <a:extLst>
                <a:ext uri="{FF2B5EF4-FFF2-40B4-BE49-F238E27FC236}">
                  <a16:creationId xmlns:a16="http://schemas.microsoft.com/office/drawing/2014/main" id="{D19AA78C-3072-B5B1-B40D-AF53BE7A3BB8}"/>
                </a:ext>
              </a:extLst>
            </p:cNvPr>
            <p:cNvSpPr/>
            <p:nvPr/>
          </p:nvSpPr>
          <p:spPr>
            <a:xfrm>
              <a:off x="17766506" y="13243718"/>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 name="任意多边形: 形状 34">
              <a:extLst>
                <a:ext uri="{FF2B5EF4-FFF2-40B4-BE49-F238E27FC236}">
                  <a16:creationId xmlns:a16="http://schemas.microsoft.com/office/drawing/2014/main" id="{265F3FB7-9E85-F7DE-31F6-F6DC59A07168}"/>
                </a:ext>
              </a:extLst>
            </p:cNvPr>
            <p:cNvSpPr/>
            <p:nvPr/>
          </p:nvSpPr>
          <p:spPr>
            <a:xfrm>
              <a:off x="18747581" y="13758068"/>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 name="任意多边形: 形状 35">
              <a:extLst>
                <a:ext uri="{FF2B5EF4-FFF2-40B4-BE49-F238E27FC236}">
                  <a16:creationId xmlns:a16="http://schemas.microsoft.com/office/drawing/2014/main" id="{C83A4952-9EBA-919F-C316-FB834CBC97DC}"/>
                </a:ext>
              </a:extLst>
            </p:cNvPr>
            <p:cNvSpPr/>
            <p:nvPr/>
          </p:nvSpPr>
          <p:spPr>
            <a:xfrm>
              <a:off x="18785681" y="13748543"/>
              <a:ext cx="9525"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 name="任意多边形: 形状 36">
              <a:extLst>
                <a:ext uri="{FF2B5EF4-FFF2-40B4-BE49-F238E27FC236}">
                  <a16:creationId xmlns:a16="http://schemas.microsoft.com/office/drawing/2014/main" id="{2B4DFD7A-2BDE-37BF-4A3A-2DAD72B0E47F}"/>
                </a:ext>
              </a:extLst>
            </p:cNvPr>
            <p:cNvSpPr/>
            <p:nvPr/>
          </p:nvSpPr>
          <p:spPr>
            <a:xfrm>
              <a:off x="18747581" y="13567568"/>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 name="任意多边形: 形状 37">
              <a:extLst>
                <a:ext uri="{FF2B5EF4-FFF2-40B4-BE49-F238E27FC236}">
                  <a16:creationId xmlns:a16="http://schemas.microsoft.com/office/drawing/2014/main" id="{88FC5586-12E7-F380-DBF2-B50F08AF6067}"/>
                </a:ext>
              </a:extLst>
            </p:cNvPr>
            <p:cNvSpPr/>
            <p:nvPr/>
          </p:nvSpPr>
          <p:spPr>
            <a:xfrm>
              <a:off x="18785681" y="13567568"/>
              <a:ext cx="9525" cy="85725"/>
            </a:xfrm>
            <a:custGeom>
              <a:avLst/>
              <a:gdLst>
                <a:gd name="connsiteX0" fmla="*/ -1911 w 9525"/>
                <a:gd name="connsiteY0" fmla="*/ -1757 h 85725"/>
                <a:gd name="connsiteX1" fmla="*/ -1911 w 9525"/>
                <a:gd name="connsiteY1" fmla="*/ 83968 h 85725"/>
              </a:gdLst>
              <a:ahLst/>
              <a:cxnLst>
                <a:cxn ang="0">
                  <a:pos x="connsiteX0" y="connsiteY0"/>
                </a:cxn>
                <a:cxn ang="0">
                  <a:pos x="connsiteX1" y="connsiteY1"/>
                </a:cxn>
              </a:cxnLst>
              <a:rect l="l" t="t" r="r" b="b"/>
              <a:pathLst>
                <a:path w="9525" h="85725">
                  <a:moveTo>
                    <a:pt x="-1911" y="-1757"/>
                  </a:moveTo>
                  <a:lnTo>
                    <a:pt x="-1911" y="839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 name="任意多边形: 形状 38">
              <a:extLst>
                <a:ext uri="{FF2B5EF4-FFF2-40B4-BE49-F238E27FC236}">
                  <a16:creationId xmlns:a16="http://schemas.microsoft.com/office/drawing/2014/main" id="{77556613-4876-5A35-5BA7-36715FF2FA5B}"/>
                </a:ext>
              </a:extLst>
            </p:cNvPr>
            <p:cNvSpPr/>
            <p:nvPr/>
          </p:nvSpPr>
          <p:spPr>
            <a:xfrm>
              <a:off x="18671381" y="13653293"/>
              <a:ext cx="228600" cy="95250"/>
            </a:xfrm>
            <a:custGeom>
              <a:avLst/>
              <a:gdLst>
                <a:gd name="connsiteX0" fmla="*/ -1911 w 228600"/>
                <a:gd name="connsiteY0" fmla="*/ -1757 h 95250"/>
                <a:gd name="connsiteX1" fmla="*/ 226689 w 228600"/>
                <a:gd name="connsiteY1" fmla="*/ -1757 h 95250"/>
                <a:gd name="connsiteX2" fmla="*/ 226689 w 228600"/>
                <a:gd name="connsiteY2" fmla="*/ 93493 h 95250"/>
                <a:gd name="connsiteX3" fmla="*/ -1911 w 228600"/>
                <a:gd name="connsiteY3" fmla="*/ 93493 h 95250"/>
              </a:gdLst>
              <a:ahLst/>
              <a:cxnLst>
                <a:cxn ang="0">
                  <a:pos x="connsiteX0" y="connsiteY0"/>
                </a:cxn>
                <a:cxn ang="0">
                  <a:pos x="connsiteX1" y="connsiteY1"/>
                </a:cxn>
                <a:cxn ang="0">
                  <a:pos x="connsiteX2" y="connsiteY2"/>
                </a:cxn>
                <a:cxn ang="0">
                  <a:pos x="connsiteX3" y="connsiteY3"/>
                </a:cxn>
              </a:cxnLst>
              <a:rect l="l" t="t" r="r" b="b"/>
              <a:pathLst>
                <a:path w="228600" h="95250">
                  <a:moveTo>
                    <a:pt x="-1911" y="-1757"/>
                  </a:moveTo>
                  <a:lnTo>
                    <a:pt x="226689" y="-1757"/>
                  </a:lnTo>
                  <a:lnTo>
                    <a:pt x="226689" y="93493"/>
                  </a:lnTo>
                  <a:lnTo>
                    <a:pt x="-1911" y="9349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 name="任意多边形: 形状 39">
              <a:extLst>
                <a:ext uri="{FF2B5EF4-FFF2-40B4-BE49-F238E27FC236}">
                  <a16:creationId xmlns:a16="http://schemas.microsoft.com/office/drawing/2014/main" id="{CAF5D4DB-6385-5680-A7BE-F761A14680E3}"/>
                </a:ext>
              </a:extLst>
            </p:cNvPr>
            <p:cNvSpPr/>
            <p:nvPr/>
          </p:nvSpPr>
          <p:spPr>
            <a:xfrm>
              <a:off x="18671381" y="13653293"/>
              <a:ext cx="228600" cy="95250"/>
            </a:xfrm>
            <a:custGeom>
              <a:avLst/>
              <a:gdLst>
                <a:gd name="connsiteX0" fmla="*/ -1911 w 228600"/>
                <a:gd name="connsiteY0" fmla="*/ -1757 h 95250"/>
                <a:gd name="connsiteX1" fmla="*/ 226689 w 228600"/>
                <a:gd name="connsiteY1" fmla="*/ -1757 h 95250"/>
                <a:gd name="connsiteX2" fmla="*/ 226689 w 228600"/>
                <a:gd name="connsiteY2" fmla="*/ 93493 h 95250"/>
                <a:gd name="connsiteX3" fmla="*/ -1911 w 228600"/>
                <a:gd name="connsiteY3" fmla="*/ 93493 h 95250"/>
              </a:gdLst>
              <a:ahLst/>
              <a:cxnLst>
                <a:cxn ang="0">
                  <a:pos x="connsiteX0" y="connsiteY0"/>
                </a:cxn>
                <a:cxn ang="0">
                  <a:pos x="connsiteX1" y="connsiteY1"/>
                </a:cxn>
                <a:cxn ang="0">
                  <a:pos x="connsiteX2" y="connsiteY2"/>
                </a:cxn>
                <a:cxn ang="0">
                  <a:pos x="connsiteX3" y="connsiteY3"/>
                </a:cxn>
              </a:cxnLst>
              <a:rect l="l" t="t" r="r" b="b"/>
              <a:pathLst>
                <a:path w="228600" h="95250">
                  <a:moveTo>
                    <a:pt x="-1911" y="-1757"/>
                  </a:moveTo>
                  <a:lnTo>
                    <a:pt x="226689" y="-1757"/>
                  </a:lnTo>
                  <a:lnTo>
                    <a:pt x="226689" y="93493"/>
                  </a:lnTo>
                  <a:lnTo>
                    <a:pt x="-1911" y="9349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1" name="任意多边形: 形状 40">
              <a:extLst>
                <a:ext uri="{FF2B5EF4-FFF2-40B4-BE49-F238E27FC236}">
                  <a16:creationId xmlns:a16="http://schemas.microsoft.com/office/drawing/2014/main" id="{DEA1D105-FC38-B095-0A99-A377FC7D21AF}"/>
                </a:ext>
              </a:extLst>
            </p:cNvPr>
            <p:cNvSpPr/>
            <p:nvPr/>
          </p:nvSpPr>
          <p:spPr>
            <a:xfrm>
              <a:off x="18671381" y="1365329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2" name="任意多边形: 形状 41">
              <a:extLst>
                <a:ext uri="{FF2B5EF4-FFF2-40B4-BE49-F238E27FC236}">
                  <a16:creationId xmlns:a16="http://schemas.microsoft.com/office/drawing/2014/main" id="{25C57360-3166-D8D0-D09D-413156CD0C11}"/>
                </a:ext>
              </a:extLst>
            </p:cNvPr>
            <p:cNvSpPr/>
            <p:nvPr/>
          </p:nvSpPr>
          <p:spPr>
            <a:xfrm>
              <a:off x="18671381" y="137485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3" name="任意多边形: 形状 42">
              <a:extLst>
                <a:ext uri="{FF2B5EF4-FFF2-40B4-BE49-F238E27FC236}">
                  <a16:creationId xmlns:a16="http://schemas.microsoft.com/office/drawing/2014/main" id="{2EDC3015-6AF4-75C9-AF06-1830F6352FC7}"/>
                </a:ext>
              </a:extLst>
            </p:cNvPr>
            <p:cNvSpPr/>
            <p:nvPr/>
          </p:nvSpPr>
          <p:spPr>
            <a:xfrm>
              <a:off x="18671381" y="137390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4" name="任意多边形: 形状 43">
              <a:extLst>
                <a:ext uri="{FF2B5EF4-FFF2-40B4-BE49-F238E27FC236}">
                  <a16:creationId xmlns:a16="http://schemas.microsoft.com/office/drawing/2014/main" id="{95FB588D-1BD6-FD62-593C-CB17C4C8ED3D}"/>
                </a:ext>
              </a:extLst>
            </p:cNvPr>
            <p:cNvSpPr/>
            <p:nvPr/>
          </p:nvSpPr>
          <p:spPr>
            <a:xfrm>
              <a:off x="18747581" y="13653293"/>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5" name="任意多边形: 形状 44">
              <a:extLst>
                <a:ext uri="{FF2B5EF4-FFF2-40B4-BE49-F238E27FC236}">
                  <a16:creationId xmlns:a16="http://schemas.microsoft.com/office/drawing/2014/main" id="{F487C222-8D0E-0EC1-CB0A-2E845C0BCA40}"/>
                </a:ext>
              </a:extLst>
            </p:cNvPr>
            <p:cNvSpPr/>
            <p:nvPr/>
          </p:nvSpPr>
          <p:spPr>
            <a:xfrm>
              <a:off x="18747581" y="13653293"/>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6" name="任意多边形: 形状 45">
              <a:extLst>
                <a:ext uri="{FF2B5EF4-FFF2-40B4-BE49-F238E27FC236}">
                  <a16:creationId xmlns:a16="http://schemas.microsoft.com/office/drawing/2014/main" id="{62EC0BF3-89FB-116B-8BB3-0DB176BA17FA}"/>
                </a:ext>
              </a:extLst>
            </p:cNvPr>
            <p:cNvSpPr/>
            <p:nvPr/>
          </p:nvSpPr>
          <p:spPr>
            <a:xfrm>
              <a:off x="19728656" y="1418669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7" name="任意多边形: 形状 46">
              <a:extLst>
                <a:ext uri="{FF2B5EF4-FFF2-40B4-BE49-F238E27FC236}">
                  <a16:creationId xmlns:a16="http://schemas.microsoft.com/office/drawing/2014/main" id="{CF02BE11-969F-E937-C098-DBB61E608F97}"/>
                </a:ext>
              </a:extLst>
            </p:cNvPr>
            <p:cNvSpPr/>
            <p:nvPr/>
          </p:nvSpPr>
          <p:spPr>
            <a:xfrm>
              <a:off x="19766756" y="14081918"/>
              <a:ext cx="9525" cy="104775"/>
            </a:xfrm>
            <a:custGeom>
              <a:avLst/>
              <a:gdLst>
                <a:gd name="connsiteX0" fmla="*/ -1911 w 9525"/>
                <a:gd name="connsiteY0" fmla="*/ -1757 h 104775"/>
                <a:gd name="connsiteX1" fmla="*/ -1911 w 9525"/>
                <a:gd name="connsiteY1" fmla="*/ 103018 h 104775"/>
              </a:gdLst>
              <a:ahLst/>
              <a:cxnLst>
                <a:cxn ang="0">
                  <a:pos x="connsiteX0" y="connsiteY0"/>
                </a:cxn>
                <a:cxn ang="0">
                  <a:pos x="connsiteX1" y="connsiteY1"/>
                </a:cxn>
              </a:cxnLst>
              <a:rect l="l" t="t" r="r" b="b"/>
              <a:pathLst>
                <a:path w="9525" h="104775">
                  <a:moveTo>
                    <a:pt x="-1911" y="-1757"/>
                  </a:moveTo>
                  <a:lnTo>
                    <a:pt x="-1911" y="1030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8" name="任意多边形: 形状 47">
              <a:extLst>
                <a:ext uri="{FF2B5EF4-FFF2-40B4-BE49-F238E27FC236}">
                  <a16:creationId xmlns:a16="http://schemas.microsoft.com/office/drawing/2014/main" id="{E9F9B0E3-FA44-B4A7-A5CF-852BE7F3E2B6}"/>
                </a:ext>
              </a:extLst>
            </p:cNvPr>
            <p:cNvSpPr/>
            <p:nvPr/>
          </p:nvSpPr>
          <p:spPr>
            <a:xfrm>
              <a:off x="19728656" y="1390094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9" name="任意多边形: 形状 48">
              <a:extLst>
                <a:ext uri="{FF2B5EF4-FFF2-40B4-BE49-F238E27FC236}">
                  <a16:creationId xmlns:a16="http://schemas.microsoft.com/office/drawing/2014/main" id="{E43CF7DB-E153-5723-CBFF-97E76C6A95D3}"/>
                </a:ext>
              </a:extLst>
            </p:cNvPr>
            <p:cNvSpPr/>
            <p:nvPr/>
          </p:nvSpPr>
          <p:spPr>
            <a:xfrm>
              <a:off x="19766756" y="13900943"/>
              <a:ext cx="9525" cy="38100"/>
            </a:xfrm>
            <a:custGeom>
              <a:avLst/>
              <a:gdLst>
                <a:gd name="connsiteX0" fmla="*/ -1911 w 9525"/>
                <a:gd name="connsiteY0" fmla="*/ -1757 h 38100"/>
                <a:gd name="connsiteX1" fmla="*/ -1911 w 9525"/>
                <a:gd name="connsiteY1" fmla="*/ 36343 h 38100"/>
              </a:gdLst>
              <a:ahLst/>
              <a:cxnLst>
                <a:cxn ang="0">
                  <a:pos x="connsiteX0" y="connsiteY0"/>
                </a:cxn>
                <a:cxn ang="0">
                  <a:pos x="connsiteX1" y="connsiteY1"/>
                </a:cxn>
              </a:cxnLst>
              <a:rect l="l" t="t" r="r" b="b"/>
              <a:pathLst>
                <a:path w="9525" h="38100">
                  <a:moveTo>
                    <a:pt x="-1911" y="-1757"/>
                  </a:moveTo>
                  <a:lnTo>
                    <a:pt x="-1911" y="363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0" name="任意多边形: 形状 49">
              <a:extLst>
                <a:ext uri="{FF2B5EF4-FFF2-40B4-BE49-F238E27FC236}">
                  <a16:creationId xmlns:a16="http://schemas.microsoft.com/office/drawing/2014/main" id="{932FFE86-E5F3-5F21-9FA7-2618A2A09F02}"/>
                </a:ext>
              </a:extLst>
            </p:cNvPr>
            <p:cNvSpPr/>
            <p:nvPr/>
          </p:nvSpPr>
          <p:spPr>
            <a:xfrm>
              <a:off x="19652456" y="13939043"/>
              <a:ext cx="228600" cy="142875"/>
            </a:xfrm>
            <a:custGeom>
              <a:avLst/>
              <a:gdLst>
                <a:gd name="connsiteX0" fmla="*/ -1911 w 228600"/>
                <a:gd name="connsiteY0" fmla="*/ -1757 h 142875"/>
                <a:gd name="connsiteX1" fmla="*/ 226689 w 228600"/>
                <a:gd name="connsiteY1" fmla="*/ -1757 h 142875"/>
                <a:gd name="connsiteX2" fmla="*/ 226689 w 228600"/>
                <a:gd name="connsiteY2" fmla="*/ 141118 h 142875"/>
                <a:gd name="connsiteX3" fmla="*/ -1911 w 228600"/>
                <a:gd name="connsiteY3" fmla="*/ 141118 h 142875"/>
              </a:gdLst>
              <a:ahLst/>
              <a:cxnLst>
                <a:cxn ang="0">
                  <a:pos x="connsiteX0" y="connsiteY0"/>
                </a:cxn>
                <a:cxn ang="0">
                  <a:pos x="connsiteX1" y="connsiteY1"/>
                </a:cxn>
                <a:cxn ang="0">
                  <a:pos x="connsiteX2" y="connsiteY2"/>
                </a:cxn>
                <a:cxn ang="0">
                  <a:pos x="connsiteX3" y="connsiteY3"/>
                </a:cxn>
              </a:cxnLst>
              <a:rect l="l" t="t" r="r" b="b"/>
              <a:pathLst>
                <a:path w="228600" h="142875">
                  <a:moveTo>
                    <a:pt x="-1911" y="-1757"/>
                  </a:moveTo>
                  <a:lnTo>
                    <a:pt x="226689" y="-1757"/>
                  </a:lnTo>
                  <a:lnTo>
                    <a:pt x="226689" y="141118"/>
                  </a:lnTo>
                  <a:lnTo>
                    <a:pt x="-1911" y="14111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1" name="任意多边形: 形状 50">
              <a:extLst>
                <a:ext uri="{FF2B5EF4-FFF2-40B4-BE49-F238E27FC236}">
                  <a16:creationId xmlns:a16="http://schemas.microsoft.com/office/drawing/2014/main" id="{72E9D757-2013-AA4A-C7E0-A7A7D0042850}"/>
                </a:ext>
              </a:extLst>
            </p:cNvPr>
            <p:cNvSpPr/>
            <p:nvPr/>
          </p:nvSpPr>
          <p:spPr>
            <a:xfrm>
              <a:off x="19652456" y="13939043"/>
              <a:ext cx="228600" cy="142875"/>
            </a:xfrm>
            <a:custGeom>
              <a:avLst/>
              <a:gdLst>
                <a:gd name="connsiteX0" fmla="*/ -1911 w 228600"/>
                <a:gd name="connsiteY0" fmla="*/ -1757 h 142875"/>
                <a:gd name="connsiteX1" fmla="*/ 226689 w 228600"/>
                <a:gd name="connsiteY1" fmla="*/ -1757 h 142875"/>
                <a:gd name="connsiteX2" fmla="*/ 226689 w 228600"/>
                <a:gd name="connsiteY2" fmla="*/ 141118 h 142875"/>
                <a:gd name="connsiteX3" fmla="*/ -1911 w 228600"/>
                <a:gd name="connsiteY3" fmla="*/ 141118 h 142875"/>
              </a:gdLst>
              <a:ahLst/>
              <a:cxnLst>
                <a:cxn ang="0">
                  <a:pos x="connsiteX0" y="connsiteY0"/>
                </a:cxn>
                <a:cxn ang="0">
                  <a:pos x="connsiteX1" y="connsiteY1"/>
                </a:cxn>
                <a:cxn ang="0">
                  <a:pos x="connsiteX2" y="connsiteY2"/>
                </a:cxn>
                <a:cxn ang="0">
                  <a:pos x="connsiteX3" y="connsiteY3"/>
                </a:cxn>
              </a:cxnLst>
              <a:rect l="l" t="t" r="r" b="b"/>
              <a:pathLst>
                <a:path w="228600" h="142875">
                  <a:moveTo>
                    <a:pt x="-1911" y="-1757"/>
                  </a:moveTo>
                  <a:lnTo>
                    <a:pt x="226689" y="-1757"/>
                  </a:lnTo>
                  <a:lnTo>
                    <a:pt x="226689" y="141118"/>
                  </a:lnTo>
                  <a:lnTo>
                    <a:pt x="-1911" y="14111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2" name="任意多边形: 形状 51">
              <a:extLst>
                <a:ext uri="{FF2B5EF4-FFF2-40B4-BE49-F238E27FC236}">
                  <a16:creationId xmlns:a16="http://schemas.microsoft.com/office/drawing/2014/main" id="{67CD50C8-8385-4DEC-04E8-A393F5053B6D}"/>
                </a:ext>
              </a:extLst>
            </p:cNvPr>
            <p:cNvSpPr/>
            <p:nvPr/>
          </p:nvSpPr>
          <p:spPr>
            <a:xfrm>
              <a:off x="19652456" y="139390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3" name="任意多边形: 形状 52">
              <a:extLst>
                <a:ext uri="{FF2B5EF4-FFF2-40B4-BE49-F238E27FC236}">
                  <a16:creationId xmlns:a16="http://schemas.microsoft.com/office/drawing/2014/main" id="{E1F66FA6-FCFA-B260-A816-209A84A4B51F}"/>
                </a:ext>
              </a:extLst>
            </p:cNvPr>
            <p:cNvSpPr/>
            <p:nvPr/>
          </p:nvSpPr>
          <p:spPr>
            <a:xfrm>
              <a:off x="19652456" y="140819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4" name="任意多边形: 形状 53">
              <a:extLst>
                <a:ext uri="{FF2B5EF4-FFF2-40B4-BE49-F238E27FC236}">
                  <a16:creationId xmlns:a16="http://schemas.microsoft.com/office/drawing/2014/main" id="{7A63EBE0-9F2B-ED4B-503E-2CD10C51C5C4}"/>
                </a:ext>
              </a:extLst>
            </p:cNvPr>
            <p:cNvSpPr/>
            <p:nvPr/>
          </p:nvSpPr>
          <p:spPr>
            <a:xfrm>
              <a:off x="19652456" y="139771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5" name="任意多边形: 形状 54">
              <a:extLst>
                <a:ext uri="{FF2B5EF4-FFF2-40B4-BE49-F238E27FC236}">
                  <a16:creationId xmlns:a16="http://schemas.microsoft.com/office/drawing/2014/main" id="{FAB97C12-E215-2B96-B313-DB283400BFCE}"/>
                </a:ext>
              </a:extLst>
            </p:cNvPr>
            <p:cNvSpPr/>
            <p:nvPr/>
          </p:nvSpPr>
          <p:spPr>
            <a:xfrm>
              <a:off x="19728656" y="13986668"/>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6" name="任意多边形: 形状 55">
              <a:extLst>
                <a:ext uri="{FF2B5EF4-FFF2-40B4-BE49-F238E27FC236}">
                  <a16:creationId xmlns:a16="http://schemas.microsoft.com/office/drawing/2014/main" id="{8ECA3E7C-E535-B195-79E9-C3101EB63990}"/>
                </a:ext>
              </a:extLst>
            </p:cNvPr>
            <p:cNvSpPr/>
            <p:nvPr/>
          </p:nvSpPr>
          <p:spPr>
            <a:xfrm>
              <a:off x="19728656" y="13986668"/>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7" name="任意多边形: 形状 56">
              <a:extLst>
                <a:ext uri="{FF2B5EF4-FFF2-40B4-BE49-F238E27FC236}">
                  <a16:creationId xmlns:a16="http://schemas.microsoft.com/office/drawing/2014/main" id="{E1BE6682-286A-883A-6685-61898B5BC0A0}"/>
                </a:ext>
              </a:extLst>
            </p:cNvPr>
            <p:cNvSpPr/>
            <p:nvPr/>
          </p:nvSpPr>
          <p:spPr>
            <a:xfrm>
              <a:off x="20709731" y="1496774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8" name="任意多边形: 形状 57">
              <a:extLst>
                <a:ext uri="{FF2B5EF4-FFF2-40B4-BE49-F238E27FC236}">
                  <a16:creationId xmlns:a16="http://schemas.microsoft.com/office/drawing/2014/main" id="{C80535D4-3C2B-9F56-C7E2-745E24B67424}"/>
                </a:ext>
              </a:extLst>
            </p:cNvPr>
            <p:cNvSpPr/>
            <p:nvPr/>
          </p:nvSpPr>
          <p:spPr>
            <a:xfrm>
              <a:off x="20747831" y="14891543"/>
              <a:ext cx="9525" cy="76200"/>
            </a:xfrm>
            <a:custGeom>
              <a:avLst/>
              <a:gdLst>
                <a:gd name="connsiteX0" fmla="*/ -1911 w 9525"/>
                <a:gd name="connsiteY0" fmla="*/ -1757 h 76200"/>
                <a:gd name="connsiteX1" fmla="*/ -1911 w 9525"/>
                <a:gd name="connsiteY1" fmla="*/ 74443 h 76200"/>
              </a:gdLst>
              <a:ahLst/>
              <a:cxnLst>
                <a:cxn ang="0">
                  <a:pos x="connsiteX0" y="connsiteY0"/>
                </a:cxn>
                <a:cxn ang="0">
                  <a:pos x="connsiteX1" y="connsiteY1"/>
                </a:cxn>
              </a:cxnLst>
              <a:rect l="l" t="t" r="r" b="b"/>
              <a:pathLst>
                <a:path w="9525" h="76200">
                  <a:moveTo>
                    <a:pt x="-1911" y="-1757"/>
                  </a:moveTo>
                  <a:lnTo>
                    <a:pt x="-1911"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59" name="任意多边形: 形状 58">
              <a:extLst>
                <a:ext uri="{FF2B5EF4-FFF2-40B4-BE49-F238E27FC236}">
                  <a16:creationId xmlns:a16="http://schemas.microsoft.com/office/drawing/2014/main" id="{63D6C80C-CE1D-9689-6483-87E242396E49}"/>
                </a:ext>
              </a:extLst>
            </p:cNvPr>
            <p:cNvSpPr/>
            <p:nvPr/>
          </p:nvSpPr>
          <p:spPr>
            <a:xfrm>
              <a:off x="20709731" y="14158118"/>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60" name="任意多边形: 形状 59">
              <a:extLst>
                <a:ext uri="{FF2B5EF4-FFF2-40B4-BE49-F238E27FC236}">
                  <a16:creationId xmlns:a16="http://schemas.microsoft.com/office/drawing/2014/main" id="{75234951-184A-D17C-439E-846FFAAC9A82}"/>
                </a:ext>
              </a:extLst>
            </p:cNvPr>
            <p:cNvSpPr/>
            <p:nvPr/>
          </p:nvSpPr>
          <p:spPr>
            <a:xfrm>
              <a:off x="20747831" y="14158118"/>
              <a:ext cx="9525" cy="323850"/>
            </a:xfrm>
            <a:custGeom>
              <a:avLst/>
              <a:gdLst>
                <a:gd name="connsiteX0" fmla="*/ -1911 w 9525"/>
                <a:gd name="connsiteY0" fmla="*/ -1757 h 323850"/>
                <a:gd name="connsiteX1" fmla="*/ -1911 w 9525"/>
                <a:gd name="connsiteY1" fmla="*/ 322093 h 323850"/>
              </a:gdLst>
              <a:ahLst/>
              <a:cxnLst>
                <a:cxn ang="0">
                  <a:pos x="connsiteX0" y="connsiteY0"/>
                </a:cxn>
                <a:cxn ang="0">
                  <a:pos x="connsiteX1" y="connsiteY1"/>
                </a:cxn>
              </a:cxnLst>
              <a:rect l="l" t="t" r="r" b="b"/>
              <a:pathLst>
                <a:path w="9525" h="323850">
                  <a:moveTo>
                    <a:pt x="-1911" y="-1757"/>
                  </a:moveTo>
                  <a:lnTo>
                    <a:pt x="-1911" y="32209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61" name="任意多边形: 形状 60">
              <a:extLst>
                <a:ext uri="{FF2B5EF4-FFF2-40B4-BE49-F238E27FC236}">
                  <a16:creationId xmlns:a16="http://schemas.microsoft.com/office/drawing/2014/main" id="{DF6E8DD3-84AC-BA8C-667C-1BB5C02E9171}"/>
                </a:ext>
              </a:extLst>
            </p:cNvPr>
            <p:cNvSpPr/>
            <p:nvPr/>
          </p:nvSpPr>
          <p:spPr>
            <a:xfrm>
              <a:off x="20633531" y="14481968"/>
              <a:ext cx="228600" cy="409575"/>
            </a:xfrm>
            <a:custGeom>
              <a:avLst/>
              <a:gdLst>
                <a:gd name="connsiteX0" fmla="*/ -1911 w 228600"/>
                <a:gd name="connsiteY0" fmla="*/ -1757 h 409575"/>
                <a:gd name="connsiteX1" fmla="*/ 226689 w 228600"/>
                <a:gd name="connsiteY1" fmla="*/ -1757 h 409575"/>
                <a:gd name="connsiteX2" fmla="*/ 226689 w 228600"/>
                <a:gd name="connsiteY2" fmla="*/ 407818 h 409575"/>
                <a:gd name="connsiteX3" fmla="*/ -1911 w 228600"/>
                <a:gd name="connsiteY3" fmla="*/ 407818 h 409575"/>
              </a:gdLst>
              <a:ahLst/>
              <a:cxnLst>
                <a:cxn ang="0">
                  <a:pos x="connsiteX0" y="connsiteY0"/>
                </a:cxn>
                <a:cxn ang="0">
                  <a:pos x="connsiteX1" y="connsiteY1"/>
                </a:cxn>
                <a:cxn ang="0">
                  <a:pos x="connsiteX2" y="connsiteY2"/>
                </a:cxn>
                <a:cxn ang="0">
                  <a:pos x="connsiteX3" y="connsiteY3"/>
                </a:cxn>
              </a:cxnLst>
              <a:rect l="l" t="t" r="r" b="b"/>
              <a:pathLst>
                <a:path w="228600" h="409575">
                  <a:moveTo>
                    <a:pt x="-1911" y="-1757"/>
                  </a:moveTo>
                  <a:lnTo>
                    <a:pt x="226689" y="-1757"/>
                  </a:lnTo>
                  <a:lnTo>
                    <a:pt x="226689" y="407818"/>
                  </a:lnTo>
                  <a:lnTo>
                    <a:pt x="-1911" y="40781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62" name="任意多边形: 形状 61">
              <a:extLst>
                <a:ext uri="{FF2B5EF4-FFF2-40B4-BE49-F238E27FC236}">
                  <a16:creationId xmlns:a16="http://schemas.microsoft.com/office/drawing/2014/main" id="{4D8EDEB4-F285-2440-6659-5F07EB162E5F}"/>
                </a:ext>
              </a:extLst>
            </p:cNvPr>
            <p:cNvSpPr/>
            <p:nvPr/>
          </p:nvSpPr>
          <p:spPr>
            <a:xfrm>
              <a:off x="20633531" y="14481968"/>
              <a:ext cx="228600" cy="409575"/>
            </a:xfrm>
            <a:custGeom>
              <a:avLst/>
              <a:gdLst>
                <a:gd name="connsiteX0" fmla="*/ -1911 w 228600"/>
                <a:gd name="connsiteY0" fmla="*/ -1757 h 409575"/>
                <a:gd name="connsiteX1" fmla="*/ 226689 w 228600"/>
                <a:gd name="connsiteY1" fmla="*/ -1757 h 409575"/>
                <a:gd name="connsiteX2" fmla="*/ 226689 w 228600"/>
                <a:gd name="connsiteY2" fmla="*/ 407818 h 409575"/>
                <a:gd name="connsiteX3" fmla="*/ -1911 w 228600"/>
                <a:gd name="connsiteY3" fmla="*/ 407818 h 409575"/>
              </a:gdLst>
              <a:ahLst/>
              <a:cxnLst>
                <a:cxn ang="0">
                  <a:pos x="connsiteX0" y="connsiteY0"/>
                </a:cxn>
                <a:cxn ang="0">
                  <a:pos x="connsiteX1" y="connsiteY1"/>
                </a:cxn>
                <a:cxn ang="0">
                  <a:pos x="connsiteX2" y="connsiteY2"/>
                </a:cxn>
                <a:cxn ang="0">
                  <a:pos x="connsiteX3" y="connsiteY3"/>
                </a:cxn>
              </a:cxnLst>
              <a:rect l="l" t="t" r="r" b="b"/>
              <a:pathLst>
                <a:path w="228600" h="409575">
                  <a:moveTo>
                    <a:pt x="-1911" y="-1757"/>
                  </a:moveTo>
                  <a:lnTo>
                    <a:pt x="226689" y="-1757"/>
                  </a:lnTo>
                  <a:lnTo>
                    <a:pt x="226689" y="407818"/>
                  </a:lnTo>
                  <a:lnTo>
                    <a:pt x="-1911" y="40781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63" name="任意多边形: 形状 62">
              <a:extLst>
                <a:ext uri="{FF2B5EF4-FFF2-40B4-BE49-F238E27FC236}">
                  <a16:creationId xmlns:a16="http://schemas.microsoft.com/office/drawing/2014/main" id="{7B377D75-3960-2045-F346-CB35B4EB478A}"/>
                </a:ext>
              </a:extLst>
            </p:cNvPr>
            <p:cNvSpPr/>
            <p:nvPr/>
          </p:nvSpPr>
          <p:spPr>
            <a:xfrm>
              <a:off x="20633531" y="1448196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47" name="任意多边形: 形状 3146">
              <a:extLst>
                <a:ext uri="{FF2B5EF4-FFF2-40B4-BE49-F238E27FC236}">
                  <a16:creationId xmlns:a16="http://schemas.microsoft.com/office/drawing/2014/main" id="{2195487A-3EE7-30F7-FFC3-1BEC3ABDE0DB}"/>
                </a:ext>
              </a:extLst>
            </p:cNvPr>
            <p:cNvSpPr/>
            <p:nvPr/>
          </p:nvSpPr>
          <p:spPr>
            <a:xfrm>
              <a:off x="20633531" y="148915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48" name="任意多边形: 形状 3147">
              <a:extLst>
                <a:ext uri="{FF2B5EF4-FFF2-40B4-BE49-F238E27FC236}">
                  <a16:creationId xmlns:a16="http://schemas.microsoft.com/office/drawing/2014/main" id="{03CBB177-FB09-9234-58B0-10A92A813B37}"/>
                </a:ext>
              </a:extLst>
            </p:cNvPr>
            <p:cNvSpPr/>
            <p:nvPr/>
          </p:nvSpPr>
          <p:spPr>
            <a:xfrm>
              <a:off x="20633531" y="148153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49" name="任意多边形: 形状 3148">
              <a:extLst>
                <a:ext uri="{FF2B5EF4-FFF2-40B4-BE49-F238E27FC236}">
                  <a16:creationId xmlns:a16="http://schemas.microsoft.com/office/drawing/2014/main" id="{6A14B385-F4BB-CF97-E448-F491DCE5AB35}"/>
                </a:ext>
              </a:extLst>
            </p:cNvPr>
            <p:cNvSpPr/>
            <p:nvPr/>
          </p:nvSpPr>
          <p:spPr>
            <a:xfrm>
              <a:off x="20709731" y="14605793"/>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0" name="任意多边形: 形状 3149">
              <a:extLst>
                <a:ext uri="{FF2B5EF4-FFF2-40B4-BE49-F238E27FC236}">
                  <a16:creationId xmlns:a16="http://schemas.microsoft.com/office/drawing/2014/main" id="{66CAF042-4174-6A22-A5FB-1C40E7DC5AD1}"/>
                </a:ext>
              </a:extLst>
            </p:cNvPr>
            <p:cNvSpPr/>
            <p:nvPr/>
          </p:nvSpPr>
          <p:spPr>
            <a:xfrm>
              <a:off x="20709731" y="14605793"/>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1" name="任意多边形: 形状 3150">
              <a:extLst>
                <a:ext uri="{FF2B5EF4-FFF2-40B4-BE49-F238E27FC236}">
                  <a16:creationId xmlns:a16="http://schemas.microsoft.com/office/drawing/2014/main" id="{9366CF38-24C5-CE4B-4DA9-BDCA8BB3F7F3}"/>
                </a:ext>
              </a:extLst>
            </p:cNvPr>
            <p:cNvSpPr/>
            <p:nvPr/>
          </p:nvSpPr>
          <p:spPr>
            <a:xfrm>
              <a:off x="21690806" y="15967868"/>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2" name="任意多边形: 形状 3151">
              <a:extLst>
                <a:ext uri="{FF2B5EF4-FFF2-40B4-BE49-F238E27FC236}">
                  <a16:creationId xmlns:a16="http://schemas.microsoft.com/office/drawing/2014/main" id="{85FB184A-CD4D-A5D7-3967-0C4C0799D086}"/>
                </a:ext>
              </a:extLst>
            </p:cNvPr>
            <p:cNvSpPr/>
            <p:nvPr/>
          </p:nvSpPr>
          <p:spPr>
            <a:xfrm>
              <a:off x="21728906" y="15853568"/>
              <a:ext cx="9525" cy="114300"/>
            </a:xfrm>
            <a:custGeom>
              <a:avLst/>
              <a:gdLst>
                <a:gd name="connsiteX0" fmla="*/ -1911 w 9525"/>
                <a:gd name="connsiteY0" fmla="*/ -1757 h 114300"/>
                <a:gd name="connsiteX1" fmla="*/ -1911 w 9525"/>
                <a:gd name="connsiteY1" fmla="*/ 112543 h 114300"/>
              </a:gdLst>
              <a:ahLst/>
              <a:cxnLst>
                <a:cxn ang="0">
                  <a:pos x="connsiteX0" y="connsiteY0"/>
                </a:cxn>
                <a:cxn ang="0">
                  <a:pos x="connsiteX1" y="connsiteY1"/>
                </a:cxn>
              </a:cxnLst>
              <a:rect l="l" t="t" r="r" b="b"/>
              <a:pathLst>
                <a:path w="9525" h="114300">
                  <a:moveTo>
                    <a:pt x="-1911" y="-1757"/>
                  </a:moveTo>
                  <a:lnTo>
                    <a:pt x="-1911" y="1125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3" name="任意多边形: 形状 3152">
              <a:extLst>
                <a:ext uri="{FF2B5EF4-FFF2-40B4-BE49-F238E27FC236}">
                  <a16:creationId xmlns:a16="http://schemas.microsoft.com/office/drawing/2014/main" id="{39FED281-8F58-8B86-F655-ECA0AA710BD1}"/>
                </a:ext>
              </a:extLst>
            </p:cNvPr>
            <p:cNvSpPr/>
            <p:nvPr/>
          </p:nvSpPr>
          <p:spPr>
            <a:xfrm>
              <a:off x="21690806" y="15548768"/>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4" name="任意多边形: 形状 3153">
              <a:extLst>
                <a:ext uri="{FF2B5EF4-FFF2-40B4-BE49-F238E27FC236}">
                  <a16:creationId xmlns:a16="http://schemas.microsoft.com/office/drawing/2014/main" id="{51A7A5A4-19FA-F78C-1206-83B66BA7767C}"/>
                </a:ext>
              </a:extLst>
            </p:cNvPr>
            <p:cNvSpPr/>
            <p:nvPr/>
          </p:nvSpPr>
          <p:spPr>
            <a:xfrm>
              <a:off x="21728906" y="15548768"/>
              <a:ext cx="9525" cy="95250"/>
            </a:xfrm>
            <a:custGeom>
              <a:avLst/>
              <a:gdLst>
                <a:gd name="connsiteX0" fmla="*/ -1911 w 9525"/>
                <a:gd name="connsiteY0" fmla="*/ -1757 h 95250"/>
                <a:gd name="connsiteX1" fmla="*/ -1911 w 9525"/>
                <a:gd name="connsiteY1" fmla="*/ 93493 h 95250"/>
              </a:gdLst>
              <a:ahLst/>
              <a:cxnLst>
                <a:cxn ang="0">
                  <a:pos x="connsiteX0" y="connsiteY0"/>
                </a:cxn>
                <a:cxn ang="0">
                  <a:pos x="connsiteX1" y="connsiteY1"/>
                </a:cxn>
              </a:cxnLst>
              <a:rect l="l" t="t" r="r" b="b"/>
              <a:pathLst>
                <a:path w="9525" h="95250">
                  <a:moveTo>
                    <a:pt x="-1911" y="-1757"/>
                  </a:moveTo>
                  <a:lnTo>
                    <a:pt x="-1911" y="9349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5" name="任意多边形: 形状 3154">
              <a:extLst>
                <a:ext uri="{FF2B5EF4-FFF2-40B4-BE49-F238E27FC236}">
                  <a16:creationId xmlns:a16="http://schemas.microsoft.com/office/drawing/2014/main" id="{E0CDE118-6C71-65BB-09E3-815ABED57EB1}"/>
                </a:ext>
              </a:extLst>
            </p:cNvPr>
            <p:cNvSpPr/>
            <p:nvPr/>
          </p:nvSpPr>
          <p:spPr>
            <a:xfrm>
              <a:off x="21614606" y="15644018"/>
              <a:ext cx="228600" cy="209550"/>
            </a:xfrm>
            <a:custGeom>
              <a:avLst/>
              <a:gdLst>
                <a:gd name="connsiteX0" fmla="*/ -1911 w 228600"/>
                <a:gd name="connsiteY0" fmla="*/ -1757 h 209550"/>
                <a:gd name="connsiteX1" fmla="*/ 226689 w 228600"/>
                <a:gd name="connsiteY1" fmla="*/ -1757 h 209550"/>
                <a:gd name="connsiteX2" fmla="*/ 226689 w 228600"/>
                <a:gd name="connsiteY2" fmla="*/ 207793 h 209550"/>
                <a:gd name="connsiteX3" fmla="*/ -1911 w 228600"/>
                <a:gd name="connsiteY3" fmla="*/ 207793 h 209550"/>
              </a:gdLst>
              <a:ahLst/>
              <a:cxnLst>
                <a:cxn ang="0">
                  <a:pos x="connsiteX0" y="connsiteY0"/>
                </a:cxn>
                <a:cxn ang="0">
                  <a:pos x="connsiteX1" y="connsiteY1"/>
                </a:cxn>
                <a:cxn ang="0">
                  <a:pos x="connsiteX2" y="connsiteY2"/>
                </a:cxn>
                <a:cxn ang="0">
                  <a:pos x="connsiteX3" y="connsiteY3"/>
                </a:cxn>
              </a:cxnLst>
              <a:rect l="l" t="t" r="r" b="b"/>
              <a:pathLst>
                <a:path w="228600" h="209550">
                  <a:moveTo>
                    <a:pt x="-1911" y="-1757"/>
                  </a:moveTo>
                  <a:lnTo>
                    <a:pt x="226689" y="-1757"/>
                  </a:lnTo>
                  <a:lnTo>
                    <a:pt x="226689" y="207793"/>
                  </a:lnTo>
                  <a:lnTo>
                    <a:pt x="-1911" y="20779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6" name="任意多边形: 形状 3155">
              <a:extLst>
                <a:ext uri="{FF2B5EF4-FFF2-40B4-BE49-F238E27FC236}">
                  <a16:creationId xmlns:a16="http://schemas.microsoft.com/office/drawing/2014/main" id="{637679E4-4A35-C7D0-FC91-445CB503D168}"/>
                </a:ext>
              </a:extLst>
            </p:cNvPr>
            <p:cNvSpPr/>
            <p:nvPr/>
          </p:nvSpPr>
          <p:spPr>
            <a:xfrm>
              <a:off x="21614606" y="15644018"/>
              <a:ext cx="228600" cy="209550"/>
            </a:xfrm>
            <a:custGeom>
              <a:avLst/>
              <a:gdLst>
                <a:gd name="connsiteX0" fmla="*/ -1911 w 228600"/>
                <a:gd name="connsiteY0" fmla="*/ -1757 h 209550"/>
                <a:gd name="connsiteX1" fmla="*/ 226689 w 228600"/>
                <a:gd name="connsiteY1" fmla="*/ -1757 h 209550"/>
                <a:gd name="connsiteX2" fmla="*/ 226689 w 228600"/>
                <a:gd name="connsiteY2" fmla="*/ 207793 h 209550"/>
                <a:gd name="connsiteX3" fmla="*/ -1911 w 228600"/>
                <a:gd name="connsiteY3" fmla="*/ 207793 h 209550"/>
              </a:gdLst>
              <a:ahLst/>
              <a:cxnLst>
                <a:cxn ang="0">
                  <a:pos x="connsiteX0" y="connsiteY0"/>
                </a:cxn>
                <a:cxn ang="0">
                  <a:pos x="connsiteX1" y="connsiteY1"/>
                </a:cxn>
                <a:cxn ang="0">
                  <a:pos x="connsiteX2" y="connsiteY2"/>
                </a:cxn>
                <a:cxn ang="0">
                  <a:pos x="connsiteX3" y="connsiteY3"/>
                </a:cxn>
              </a:cxnLst>
              <a:rect l="l" t="t" r="r" b="b"/>
              <a:pathLst>
                <a:path w="228600" h="209550">
                  <a:moveTo>
                    <a:pt x="-1911" y="-1757"/>
                  </a:moveTo>
                  <a:lnTo>
                    <a:pt x="226689" y="-1757"/>
                  </a:lnTo>
                  <a:lnTo>
                    <a:pt x="226689" y="207793"/>
                  </a:lnTo>
                  <a:lnTo>
                    <a:pt x="-1911" y="20779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7" name="任意多边形: 形状 3156">
              <a:extLst>
                <a:ext uri="{FF2B5EF4-FFF2-40B4-BE49-F238E27FC236}">
                  <a16:creationId xmlns:a16="http://schemas.microsoft.com/office/drawing/2014/main" id="{8D5467FF-8961-444F-1AE2-9499FFED5F3C}"/>
                </a:ext>
              </a:extLst>
            </p:cNvPr>
            <p:cNvSpPr/>
            <p:nvPr/>
          </p:nvSpPr>
          <p:spPr>
            <a:xfrm>
              <a:off x="21614606" y="156440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8" name="任意多边形: 形状 3157">
              <a:extLst>
                <a:ext uri="{FF2B5EF4-FFF2-40B4-BE49-F238E27FC236}">
                  <a16:creationId xmlns:a16="http://schemas.microsoft.com/office/drawing/2014/main" id="{D89F8C01-039A-48C1-9A0D-C3FDDD6DEA44}"/>
                </a:ext>
              </a:extLst>
            </p:cNvPr>
            <p:cNvSpPr/>
            <p:nvPr/>
          </p:nvSpPr>
          <p:spPr>
            <a:xfrm>
              <a:off x="21614606" y="1585356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59" name="任意多边形: 形状 3158">
              <a:extLst>
                <a:ext uri="{FF2B5EF4-FFF2-40B4-BE49-F238E27FC236}">
                  <a16:creationId xmlns:a16="http://schemas.microsoft.com/office/drawing/2014/main" id="{10AA8B77-DCCF-3DA1-E66E-875C875759B6}"/>
                </a:ext>
              </a:extLst>
            </p:cNvPr>
            <p:cNvSpPr/>
            <p:nvPr/>
          </p:nvSpPr>
          <p:spPr>
            <a:xfrm>
              <a:off x="21614606" y="1573926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0" name="任意多边形: 形状 3159">
              <a:extLst>
                <a:ext uri="{FF2B5EF4-FFF2-40B4-BE49-F238E27FC236}">
                  <a16:creationId xmlns:a16="http://schemas.microsoft.com/office/drawing/2014/main" id="{A75DE298-AED8-847C-AF38-F160D8CE69E7}"/>
                </a:ext>
              </a:extLst>
            </p:cNvPr>
            <p:cNvSpPr/>
            <p:nvPr/>
          </p:nvSpPr>
          <p:spPr>
            <a:xfrm>
              <a:off x="21690806" y="15710693"/>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1" name="任意多边形: 形状 3160">
              <a:extLst>
                <a:ext uri="{FF2B5EF4-FFF2-40B4-BE49-F238E27FC236}">
                  <a16:creationId xmlns:a16="http://schemas.microsoft.com/office/drawing/2014/main" id="{725A82B7-DA02-3C40-C501-B623A42D8350}"/>
                </a:ext>
              </a:extLst>
            </p:cNvPr>
            <p:cNvSpPr/>
            <p:nvPr/>
          </p:nvSpPr>
          <p:spPr>
            <a:xfrm>
              <a:off x="21690806" y="15710693"/>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2" name="任意多边形: 形状 3161">
              <a:extLst>
                <a:ext uri="{FF2B5EF4-FFF2-40B4-BE49-F238E27FC236}">
                  <a16:creationId xmlns:a16="http://schemas.microsoft.com/office/drawing/2014/main" id="{F64F0176-7807-48D5-870B-E65D97B84BF3}"/>
                </a:ext>
              </a:extLst>
            </p:cNvPr>
            <p:cNvSpPr/>
            <p:nvPr/>
          </p:nvSpPr>
          <p:spPr>
            <a:xfrm>
              <a:off x="22671881" y="1601549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3" name="任意多边形: 形状 3162">
              <a:extLst>
                <a:ext uri="{FF2B5EF4-FFF2-40B4-BE49-F238E27FC236}">
                  <a16:creationId xmlns:a16="http://schemas.microsoft.com/office/drawing/2014/main" id="{492B032D-3C0A-ACC1-186D-614B13062DC1}"/>
                </a:ext>
              </a:extLst>
            </p:cNvPr>
            <p:cNvSpPr/>
            <p:nvPr/>
          </p:nvSpPr>
          <p:spPr>
            <a:xfrm>
              <a:off x="22709981" y="15986918"/>
              <a:ext cx="9525"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4" name="任意多边形: 形状 3163">
              <a:extLst>
                <a:ext uri="{FF2B5EF4-FFF2-40B4-BE49-F238E27FC236}">
                  <a16:creationId xmlns:a16="http://schemas.microsoft.com/office/drawing/2014/main" id="{3BDDDB38-EE98-8EF2-B654-C1945DCD87B7}"/>
                </a:ext>
              </a:extLst>
            </p:cNvPr>
            <p:cNvSpPr/>
            <p:nvPr/>
          </p:nvSpPr>
          <p:spPr>
            <a:xfrm>
              <a:off x="22671881" y="15910718"/>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5" name="任意多边形: 形状 3164">
              <a:extLst>
                <a:ext uri="{FF2B5EF4-FFF2-40B4-BE49-F238E27FC236}">
                  <a16:creationId xmlns:a16="http://schemas.microsoft.com/office/drawing/2014/main" id="{44EE95B4-F655-0040-8072-ED53E7540AA6}"/>
                </a:ext>
              </a:extLst>
            </p:cNvPr>
            <p:cNvSpPr/>
            <p:nvPr/>
          </p:nvSpPr>
          <p:spPr>
            <a:xfrm>
              <a:off x="22709981" y="15910718"/>
              <a:ext cx="9525"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6" name="任意多边形: 形状 3165">
              <a:extLst>
                <a:ext uri="{FF2B5EF4-FFF2-40B4-BE49-F238E27FC236}">
                  <a16:creationId xmlns:a16="http://schemas.microsoft.com/office/drawing/2014/main" id="{2E1F202C-DBE3-A3A4-FE23-7D0DC7A2455B}"/>
                </a:ext>
              </a:extLst>
            </p:cNvPr>
            <p:cNvSpPr/>
            <p:nvPr/>
          </p:nvSpPr>
          <p:spPr>
            <a:xfrm>
              <a:off x="22595681" y="15939293"/>
              <a:ext cx="228600"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7" name="任意多边形: 形状 3166">
              <a:extLst>
                <a:ext uri="{FF2B5EF4-FFF2-40B4-BE49-F238E27FC236}">
                  <a16:creationId xmlns:a16="http://schemas.microsoft.com/office/drawing/2014/main" id="{FAE5B5B8-7F7B-B3A7-AD37-C5ED8884D5C4}"/>
                </a:ext>
              </a:extLst>
            </p:cNvPr>
            <p:cNvSpPr/>
            <p:nvPr/>
          </p:nvSpPr>
          <p:spPr>
            <a:xfrm>
              <a:off x="22595681" y="15939293"/>
              <a:ext cx="228600"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8" name="任意多边形: 形状 3167">
              <a:extLst>
                <a:ext uri="{FF2B5EF4-FFF2-40B4-BE49-F238E27FC236}">
                  <a16:creationId xmlns:a16="http://schemas.microsoft.com/office/drawing/2014/main" id="{13BC318F-27A9-9BB8-5E12-EE1A04CA2814}"/>
                </a:ext>
              </a:extLst>
            </p:cNvPr>
            <p:cNvSpPr/>
            <p:nvPr/>
          </p:nvSpPr>
          <p:spPr>
            <a:xfrm>
              <a:off x="22595681" y="1593929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69" name="任意多边形: 形状 3168">
              <a:extLst>
                <a:ext uri="{FF2B5EF4-FFF2-40B4-BE49-F238E27FC236}">
                  <a16:creationId xmlns:a16="http://schemas.microsoft.com/office/drawing/2014/main" id="{1CFB962F-3C0B-CBF7-610B-9D573929A7D4}"/>
                </a:ext>
              </a:extLst>
            </p:cNvPr>
            <p:cNvSpPr/>
            <p:nvPr/>
          </p:nvSpPr>
          <p:spPr>
            <a:xfrm>
              <a:off x="22595681" y="159869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0" name="任意多边形: 形状 3169">
              <a:extLst>
                <a:ext uri="{FF2B5EF4-FFF2-40B4-BE49-F238E27FC236}">
                  <a16:creationId xmlns:a16="http://schemas.microsoft.com/office/drawing/2014/main" id="{BB1FDB6D-CDA8-D41E-89DB-8A1ADA0168D7}"/>
                </a:ext>
              </a:extLst>
            </p:cNvPr>
            <p:cNvSpPr/>
            <p:nvPr/>
          </p:nvSpPr>
          <p:spPr>
            <a:xfrm>
              <a:off x="22595681" y="159583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1" name="任意多边形: 形状 3170">
              <a:extLst>
                <a:ext uri="{FF2B5EF4-FFF2-40B4-BE49-F238E27FC236}">
                  <a16:creationId xmlns:a16="http://schemas.microsoft.com/office/drawing/2014/main" id="{F66B818E-4432-EDAB-AE7B-0F55BF28F488}"/>
                </a:ext>
              </a:extLst>
            </p:cNvPr>
            <p:cNvSpPr/>
            <p:nvPr/>
          </p:nvSpPr>
          <p:spPr>
            <a:xfrm>
              <a:off x="22671881" y="15929768"/>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2" name="任意多边形: 形状 3171">
              <a:extLst>
                <a:ext uri="{FF2B5EF4-FFF2-40B4-BE49-F238E27FC236}">
                  <a16:creationId xmlns:a16="http://schemas.microsoft.com/office/drawing/2014/main" id="{3A7C6914-92C7-9D9B-821D-7A0569A39C04}"/>
                </a:ext>
              </a:extLst>
            </p:cNvPr>
            <p:cNvSpPr/>
            <p:nvPr/>
          </p:nvSpPr>
          <p:spPr>
            <a:xfrm>
              <a:off x="22671881" y="15929768"/>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3" name="任意多边形: 形状 3172">
              <a:extLst>
                <a:ext uri="{FF2B5EF4-FFF2-40B4-BE49-F238E27FC236}">
                  <a16:creationId xmlns:a16="http://schemas.microsoft.com/office/drawing/2014/main" id="{9EF4553A-151D-8A4C-8986-A3061C90C05B}"/>
                </a:ext>
              </a:extLst>
            </p:cNvPr>
            <p:cNvSpPr/>
            <p:nvPr/>
          </p:nvSpPr>
          <p:spPr>
            <a:xfrm>
              <a:off x="17804606" y="13281818"/>
              <a:ext cx="981075" cy="409575"/>
            </a:xfrm>
            <a:custGeom>
              <a:avLst/>
              <a:gdLst>
                <a:gd name="connsiteX0" fmla="*/ -1911 w 981075"/>
                <a:gd name="connsiteY0" fmla="*/ -1757 h 409575"/>
                <a:gd name="connsiteX1" fmla="*/ 979164 w 981075"/>
                <a:gd name="connsiteY1" fmla="*/ 407818 h 409575"/>
              </a:gdLst>
              <a:ahLst/>
              <a:cxnLst>
                <a:cxn ang="0">
                  <a:pos x="connsiteX0" y="connsiteY0"/>
                </a:cxn>
                <a:cxn ang="0">
                  <a:pos x="connsiteX1" y="connsiteY1"/>
                </a:cxn>
              </a:cxnLst>
              <a:rect l="l" t="t" r="r" b="b"/>
              <a:pathLst>
                <a:path w="981075" h="409575">
                  <a:moveTo>
                    <a:pt x="-1911" y="-1757"/>
                  </a:moveTo>
                  <a:lnTo>
                    <a:pt x="979164" y="407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4" name="任意多边形: 形状 3173">
              <a:extLst>
                <a:ext uri="{FF2B5EF4-FFF2-40B4-BE49-F238E27FC236}">
                  <a16:creationId xmlns:a16="http://schemas.microsoft.com/office/drawing/2014/main" id="{51922D4A-630B-D705-8ECB-9E776D761489}"/>
                </a:ext>
              </a:extLst>
            </p:cNvPr>
            <p:cNvSpPr/>
            <p:nvPr/>
          </p:nvSpPr>
          <p:spPr>
            <a:xfrm>
              <a:off x="18785681" y="13691393"/>
              <a:ext cx="981075" cy="333375"/>
            </a:xfrm>
            <a:custGeom>
              <a:avLst/>
              <a:gdLst>
                <a:gd name="connsiteX0" fmla="*/ -1911 w 981075"/>
                <a:gd name="connsiteY0" fmla="*/ -1757 h 333375"/>
                <a:gd name="connsiteX1" fmla="*/ 979164 w 981075"/>
                <a:gd name="connsiteY1" fmla="*/ 331618 h 333375"/>
              </a:gdLst>
              <a:ahLst/>
              <a:cxnLst>
                <a:cxn ang="0">
                  <a:pos x="connsiteX0" y="connsiteY0"/>
                </a:cxn>
                <a:cxn ang="0">
                  <a:pos x="connsiteX1" y="connsiteY1"/>
                </a:cxn>
              </a:cxnLst>
              <a:rect l="l" t="t" r="r" b="b"/>
              <a:pathLst>
                <a:path w="981075" h="333375">
                  <a:moveTo>
                    <a:pt x="-1911" y="-1757"/>
                  </a:moveTo>
                  <a:lnTo>
                    <a:pt x="979164" y="3316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5" name="任意多边形: 形状 3174">
              <a:extLst>
                <a:ext uri="{FF2B5EF4-FFF2-40B4-BE49-F238E27FC236}">
                  <a16:creationId xmlns:a16="http://schemas.microsoft.com/office/drawing/2014/main" id="{A4BFFB43-A8A9-BAE1-EBB7-9467ACB29FB6}"/>
                </a:ext>
              </a:extLst>
            </p:cNvPr>
            <p:cNvSpPr/>
            <p:nvPr/>
          </p:nvSpPr>
          <p:spPr>
            <a:xfrm>
              <a:off x="19766756" y="14024768"/>
              <a:ext cx="981075" cy="619125"/>
            </a:xfrm>
            <a:custGeom>
              <a:avLst/>
              <a:gdLst>
                <a:gd name="connsiteX0" fmla="*/ -1911 w 981075"/>
                <a:gd name="connsiteY0" fmla="*/ -1757 h 619125"/>
                <a:gd name="connsiteX1" fmla="*/ 979164 w 981075"/>
                <a:gd name="connsiteY1" fmla="*/ 617368 h 619125"/>
              </a:gdLst>
              <a:ahLst/>
              <a:cxnLst>
                <a:cxn ang="0">
                  <a:pos x="connsiteX0" y="connsiteY0"/>
                </a:cxn>
                <a:cxn ang="0">
                  <a:pos x="connsiteX1" y="connsiteY1"/>
                </a:cxn>
              </a:cxnLst>
              <a:rect l="l" t="t" r="r" b="b"/>
              <a:pathLst>
                <a:path w="981075" h="619125">
                  <a:moveTo>
                    <a:pt x="-1911" y="-1757"/>
                  </a:moveTo>
                  <a:lnTo>
                    <a:pt x="979164" y="6173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6" name="任意多边形: 形状 3175">
              <a:extLst>
                <a:ext uri="{FF2B5EF4-FFF2-40B4-BE49-F238E27FC236}">
                  <a16:creationId xmlns:a16="http://schemas.microsoft.com/office/drawing/2014/main" id="{3DDE2D45-2479-0377-5FFF-588F8743EE1C}"/>
                </a:ext>
              </a:extLst>
            </p:cNvPr>
            <p:cNvSpPr/>
            <p:nvPr/>
          </p:nvSpPr>
          <p:spPr>
            <a:xfrm>
              <a:off x="20747831" y="14643893"/>
              <a:ext cx="981075" cy="1104900"/>
            </a:xfrm>
            <a:custGeom>
              <a:avLst/>
              <a:gdLst>
                <a:gd name="connsiteX0" fmla="*/ -1911 w 981075"/>
                <a:gd name="connsiteY0" fmla="*/ -1757 h 1104900"/>
                <a:gd name="connsiteX1" fmla="*/ 979164 w 981075"/>
                <a:gd name="connsiteY1" fmla="*/ 1103143 h 1104900"/>
              </a:gdLst>
              <a:ahLst/>
              <a:cxnLst>
                <a:cxn ang="0">
                  <a:pos x="connsiteX0" y="connsiteY0"/>
                </a:cxn>
                <a:cxn ang="0">
                  <a:pos x="connsiteX1" y="connsiteY1"/>
                </a:cxn>
              </a:cxnLst>
              <a:rect l="l" t="t" r="r" b="b"/>
              <a:pathLst>
                <a:path w="981075" h="1104900">
                  <a:moveTo>
                    <a:pt x="-1911" y="-1757"/>
                  </a:moveTo>
                  <a:lnTo>
                    <a:pt x="979164" y="11031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7" name="任意多边形: 形状 3176">
              <a:extLst>
                <a:ext uri="{FF2B5EF4-FFF2-40B4-BE49-F238E27FC236}">
                  <a16:creationId xmlns:a16="http://schemas.microsoft.com/office/drawing/2014/main" id="{05ED2736-EED5-B156-35F8-79017CF8F721}"/>
                </a:ext>
              </a:extLst>
            </p:cNvPr>
            <p:cNvSpPr/>
            <p:nvPr/>
          </p:nvSpPr>
          <p:spPr>
            <a:xfrm>
              <a:off x="21728906" y="15748793"/>
              <a:ext cx="981075" cy="219075"/>
            </a:xfrm>
            <a:custGeom>
              <a:avLst/>
              <a:gdLst>
                <a:gd name="connsiteX0" fmla="*/ -1911 w 981075"/>
                <a:gd name="connsiteY0" fmla="*/ -1757 h 219075"/>
                <a:gd name="connsiteX1" fmla="*/ 979164 w 981075"/>
                <a:gd name="connsiteY1" fmla="*/ 217318 h 219075"/>
              </a:gdLst>
              <a:ahLst/>
              <a:cxnLst>
                <a:cxn ang="0">
                  <a:pos x="connsiteX0" y="connsiteY0"/>
                </a:cxn>
                <a:cxn ang="0">
                  <a:pos x="connsiteX1" y="connsiteY1"/>
                </a:cxn>
              </a:cxnLst>
              <a:rect l="l" t="t" r="r" b="b"/>
              <a:pathLst>
                <a:path w="981075" h="219075">
                  <a:moveTo>
                    <a:pt x="-1911" y="-1757"/>
                  </a:moveTo>
                  <a:lnTo>
                    <a:pt x="979164" y="2173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8" name="任意多边形: 形状 3177">
              <a:extLst>
                <a:ext uri="{FF2B5EF4-FFF2-40B4-BE49-F238E27FC236}">
                  <a16:creationId xmlns:a16="http://schemas.microsoft.com/office/drawing/2014/main" id="{81B8F93A-BB4A-B950-3F5F-2A6370D9823E}"/>
                </a:ext>
              </a:extLst>
            </p:cNvPr>
            <p:cNvSpPr/>
            <p:nvPr/>
          </p:nvSpPr>
          <p:spPr>
            <a:xfrm>
              <a:off x="18014156" y="1321514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79" name="任意多边形: 形状 3178">
              <a:extLst>
                <a:ext uri="{FF2B5EF4-FFF2-40B4-BE49-F238E27FC236}">
                  <a16:creationId xmlns:a16="http://schemas.microsoft.com/office/drawing/2014/main" id="{C7B622F9-C1D4-3E42-8A45-6EA8B7FCE6CC}"/>
                </a:ext>
              </a:extLst>
            </p:cNvPr>
            <p:cNvSpPr/>
            <p:nvPr/>
          </p:nvSpPr>
          <p:spPr>
            <a:xfrm>
              <a:off x="18052256" y="13138943"/>
              <a:ext cx="9525" cy="76200"/>
            </a:xfrm>
            <a:custGeom>
              <a:avLst/>
              <a:gdLst>
                <a:gd name="connsiteX0" fmla="*/ -1911 w 9525"/>
                <a:gd name="connsiteY0" fmla="*/ -1757 h 76200"/>
                <a:gd name="connsiteX1" fmla="*/ -1911 w 9525"/>
                <a:gd name="connsiteY1" fmla="*/ 74443 h 76200"/>
              </a:gdLst>
              <a:ahLst/>
              <a:cxnLst>
                <a:cxn ang="0">
                  <a:pos x="connsiteX0" y="connsiteY0"/>
                </a:cxn>
                <a:cxn ang="0">
                  <a:pos x="connsiteX1" y="connsiteY1"/>
                </a:cxn>
              </a:cxnLst>
              <a:rect l="l" t="t" r="r" b="b"/>
              <a:pathLst>
                <a:path w="9525" h="76200">
                  <a:moveTo>
                    <a:pt x="-1911" y="-1757"/>
                  </a:moveTo>
                  <a:lnTo>
                    <a:pt x="-1911"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0" name="任意多边形: 形状 3179">
              <a:extLst>
                <a:ext uri="{FF2B5EF4-FFF2-40B4-BE49-F238E27FC236}">
                  <a16:creationId xmlns:a16="http://schemas.microsoft.com/office/drawing/2014/main" id="{245BC15C-954E-F531-9F13-B670606136C5}"/>
                </a:ext>
              </a:extLst>
            </p:cNvPr>
            <p:cNvSpPr/>
            <p:nvPr/>
          </p:nvSpPr>
          <p:spPr>
            <a:xfrm>
              <a:off x="18014156" y="1304369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1" name="任意多边形: 形状 3180">
              <a:extLst>
                <a:ext uri="{FF2B5EF4-FFF2-40B4-BE49-F238E27FC236}">
                  <a16:creationId xmlns:a16="http://schemas.microsoft.com/office/drawing/2014/main" id="{57344BA2-C878-B369-0358-D1E0AB707ED4}"/>
                </a:ext>
              </a:extLst>
            </p:cNvPr>
            <p:cNvSpPr/>
            <p:nvPr/>
          </p:nvSpPr>
          <p:spPr>
            <a:xfrm>
              <a:off x="18052256" y="13043693"/>
              <a:ext cx="9525"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2" name="任意多边形: 形状 3181">
              <a:extLst>
                <a:ext uri="{FF2B5EF4-FFF2-40B4-BE49-F238E27FC236}">
                  <a16:creationId xmlns:a16="http://schemas.microsoft.com/office/drawing/2014/main" id="{DE00844E-0607-4ADC-FAEB-BCEA90BF9261}"/>
                </a:ext>
              </a:extLst>
            </p:cNvPr>
            <p:cNvSpPr/>
            <p:nvPr/>
          </p:nvSpPr>
          <p:spPr>
            <a:xfrm>
              <a:off x="17937956" y="13053218"/>
              <a:ext cx="228600" cy="85725"/>
            </a:xfrm>
            <a:custGeom>
              <a:avLst/>
              <a:gdLst>
                <a:gd name="connsiteX0" fmla="*/ -1911 w 228600"/>
                <a:gd name="connsiteY0" fmla="*/ -1757 h 85725"/>
                <a:gd name="connsiteX1" fmla="*/ 226689 w 228600"/>
                <a:gd name="connsiteY1" fmla="*/ -1757 h 85725"/>
                <a:gd name="connsiteX2" fmla="*/ 226689 w 228600"/>
                <a:gd name="connsiteY2" fmla="*/ 83968 h 85725"/>
                <a:gd name="connsiteX3" fmla="*/ -1911 w 228600"/>
                <a:gd name="connsiteY3" fmla="*/ 83968 h 85725"/>
              </a:gdLst>
              <a:ahLst/>
              <a:cxnLst>
                <a:cxn ang="0">
                  <a:pos x="connsiteX0" y="connsiteY0"/>
                </a:cxn>
                <a:cxn ang="0">
                  <a:pos x="connsiteX1" y="connsiteY1"/>
                </a:cxn>
                <a:cxn ang="0">
                  <a:pos x="connsiteX2" y="connsiteY2"/>
                </a:cxn>
                <a:cxn ang="0">
                  <a:pos x="connsiteX3" y="connsiteY3"/>
                </a:cxn>
              </a:cxnLst>
              <a:rect l="l" t="t" r="r" b="b"/>
              <a:pathLst>
                <a:path w="228600" h="85725">
                  <a:moveTo>
                    <a:pt x="-1911" y="-1757"/>
                  </a:moveTo>
                  <a:lnTo>
                    <a:pt x="226689" y="-1757"/>
                  </a:lnTo>
                  <a:lnTo>
                    <a:pt x="226689" y="83968"/>
                  </a:lnTo>
                  <a:lnTo>
                    <a:pt x="-1911" y="839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3" name="任意多边形: 形状 3182">
              <a:extLst>
                <a:ext uri="{FF2B5EF4-FFF2-40B4-BE49-F238E27FC236}">
                  <a16:creationId xmlns:a16="http://schemas.microsoft.com/office/drawing/2014/main" id="{75448E4F-B1ED-4534-956B-C6C49AA262B2}"/>
                </a:ext>
              </a:extLst>
            </p:cNvPr>
            <p:cNvSpPr/>
            <p:nvPr/>
          </p:nvSpPr>
          <p:spPr>
            <a:xfrm>
              <a:off x="17937956" y="13053218"/>
              <a:ext cx="228600" cy="85725"/>
            </a:xfrm>
            <a:custGeom>
              <a:avLst/>
              <a:gdLst>
                <a:gd name="connsiteX0" fmla="*/ -1911 w 228600"/>
                <a:gd name="connsiteY0" fmla="*/ -1757 h 85725"/>
                <a:gd name="connsiteX1" fmla="*/ 226689 w 228600"/>
                <a:gd name="connsiteY1" fmla="*/ -1757 h 85725"/>
                <a:gd name="connsiteX2" fmla="*/ 226689 w 228600"/>
                <a:gd name="connsiteY2" fmla="*/ 83968 h 85725"/>
                <a:gd name="connsiteX3" fmla="*/ -1911 w 228600"/>
                <a:gd name="connsiteY3" fmla="*/ 83968 h 85725"/>
              </a:gdLst>
              <a:ahLst/>
              <a:cxnLst>
                <a:cxn ang="0">
                  <a:pos x="connsiteX0" y="connsiteY0"/>
                </a:cxn>
                <a:cxn ang="0">
                  <a:pos x="connsiteX1" y="connsiteY1"/>
                </a:cxn>
                <a:cxn ang="0">
                  <a:pos x="connsiteX2" y="connsiteY2"/>
                </a:cxn>
                <a:cxn ang="0">
                  <a:pos x="connsiteX3" y="connsiteY3"/>
                </a:cxn>
              </a:cxnLst>
              <a:rect l="l" t="t" r="r" b="b"/>
              <a:pathLst>
                <a:path w="228600" h="85725">
                  <a:moveTo>
                    <a:pt x="-1911" y="-1757"/>
                  </a:moveTo>
                  <a:lnTo>
                    <a:pt x="226689" y="-1757"/>
                  </a:lnTo>
                  <a:lnTo>
                    <a:pt x="226689" y="83968"/>
                  </a:lnTo>
                  <a:lnTo>
                    <a:pt x="-1911" y="839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4" name="任意多边形: 形状 3183">
              <a:extLst>
                <a:ext uri="{FF2B5EF4-FFF2-40B4-BE49-F238E27FC236}">
                  <a16:creationId xmlns:a16="http://schemas.microsoft.com/office/drawing/2014/main" id="{95E5850D-C9D8-932E-7B36-1AB69E8884BC}"/>
                </a:ext>
              </a:extLst>
            </p:cNvPr>
            <p:cNvSpPr/>
            <p:nvPr/>
          </p:nvSpPr>
          <p:spPr>
            <a:xfrm>
              <a:off x="17937956" y="130532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5" name="任意多边形: 形状 3184">
              <a:extLst>
                <a:ext uri="{FF2B5EF4-FFF2-40B4-BE49-F238E27FC236}">
                  <a16:creationId xmlns:a16="http://schemas.microsoft.com/office/drawing/2014/main" id="{294B10FF-DFFE-82C0-FEAC-F67F392A5C48}"/>
                </a:ext>
              </a:extLst>
            </p:cNvPr>
            <p:cNvSpPr/>
            <p:nvPr/>
          </p:nvSpPr>
          <p:spPr>
            <a:xfrm>
              <a:off x="17937956" y="131389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6" name="任意多边形: 形状 3185">
              <a:extLst>
                <a:ext uri="{FF2B5EF4-FFF2-40B4-BE49-F238E27FC236}">
                  <a16:creationId xmlns:a16="http://schemas.microsoft.com/office/drawing/2014/main" id="{40B57392-3CD2-9FBC-FDB2-EC82EBA0ECB4}"/>
                </a:ext>
              </a:extLst>
            </p:cNvPr>
            <p:cNvSpPr/>
            <p:nvPr/>
          </p:nvSpPr>
          <p:spPr>
            <a:xfrm>
              <a:off x="17937956" y="130532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7" name="任意多边形: 形状 3186">
              <a:extLst>
                <a:ext uri="{FF2B5EF4-FFF2-40B4-BE49-F238E27FC236}">
                  <a16:creationId xmlns:a16="http://schemas.microsoft.com/office/drawing/2014/main" id="{D013E758-EE65-7004-085B-064489FECCD0}"/>
                </a:ext>
              </a:extLst>
            </p:cNvPr>
            <p:cNvSpPr/>
            <p:nvPr/>
          </p:nvSpPr>
          <p:spPr>
            <a:xfrm>
              <a:off x="18014156" y="13062743"/>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8" name="任意多边形: 形状 3187">
              <a:extLst>
                <a:ext uri="{FF2B5EF4-FFF2-40B4-BE49-F238E27FC236}">
                  <a16:creationId xmlns:a16="http://schemas.microsoft.com/office/drawing/2014/main" id="{459FB509-3123-641B-1FD5-45D0EAA9DA42}"/>
                </a:ext>
              </a:extLst>
            </p:cNvPr>
            <p:cNvSpPr/>
            <p:nvPr/>
          </p:nvSpPr>
          <p:spPr>
            <a:xfrm>
              <a:off x="18014156" y="13062743"/>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89" name="任意多边形: 形状 3188">
              <a:extLst>
                <a:ext uri="{FF2B5EF4-FFF2-40B4-BE49-F238E27FC236}">
                  <a16:creationId xmlns:a16="http://schemas.microsoft.com/office/drawing/2014/main" id="{00C0ACF5-89B0-4DDA-B0DB-7211934C96CA}"/>
                </a:ext>
              </a:extLst>
            </p:cNvPr>
            <p:cNvSpPr/>
            <p:nvPr/>
          </p:nvSpPr>
          <p:spPr>
            <a:xfrm>
              <a:off x="18995231" y="1365329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0" name="任意多边形: 形状 3189">
              <a:extLst>
                <a:ext uri="{FF2B5EF4-FFF2-40B4-BE49-F238E27FC236}">
                  <a16:creationId xmlns:a16="http://schemas.microsoft.com/office/drawing/2014/main" id="{D91BD874-FDC8-DF50-F731-5D17700E9FE6}"/>
                </a:ext>
              </a:extLst>
            </p:cNvPr>
            <p:cNvSpPr/>
            <p:nvPr/>
          </p:nvSpPr>
          <p:spPr>
            <a:xfrm>
              <a:off x="19033331" y="13624718"/>
              <a:ext cx="9525"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1" name="任意多边形: 形状 3190">
              <a:extLst>
                <a:ext uri="{FF2B5EF4-FFF2-40B4-BE49-F238E27FC236}">
                  <a16:creationId xmlns:a16="http://schemas.microsoft.com/office/drawing/2014/main" id="{2A5158BF-DF9F-27D7-1AAE-0F310C40F59F}"/>
                </a:ext>
              </a:extLst>
            </p:cNvPr>
            <p:cNvSpPr/>
            <p:nvPr/>
          </p:nvSpPr>
          <p:spPr>
            <a:xfrm>
              <a:off x="18995231" y="13548518"/>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2" name="任意多边形: 形状 3191">
              <a:extLst>
                <a:ext uri="{FF2B5EF4-FFF2-40B4-BE49-F238E27FC236}">
                  <a16:creationId xmlns:a16="http://schemas.microsoft.com/office/drawing/2014/main" id="{CA7CC53C-EC45-FA6F-B2E2-7882AC34852F}"/>
                </a:ext>
              </a:extLst>
            </p:cNvPr>
            <p:cNvSpPr/>
            <p:nvPr/>
          </p:nvSpPr>
          <p:spPr>
            <a:xfrm>
              <a:off x="19033331" y="13548518"/>
              <a:ext cx="9525"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3" name="任意多边形: 形状 3192">
              <a:extLst>
                <a:ext uri="{FF2B5EF4-FFF2-40B4-BE49-F238E27FC236}">
                  <a16:creationId xmlns:a16="http://schemas.microsoft.com/office/drawing/2014/main" id="{429B9935-015C-7CDC-5865-AA35052A5D00}"/>
                </a:ext>
              </a:extLst>
            </p:cNvPr>
            <p:cNvSpPr/>
            <p:nvPr/>
          </p:nvSpPr>
          <p:spPr>
            <a:xfrm>
              <a:off x="18919031" y="13577093"/>
              <a:ext cx="228600"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4" name="任意多边形: 形状 3193">
              <a:extLst>
                <a:ext uri="{FF2B5EF4-FFF2-40B4-BE49-F238E27FC236}">
                  <a16:creationId xmlns:a16="http://schemas.microsoft.com/office/drawing/2014/main" id="{64AF2B89-F525-61AA-5F9F-66398498F561}"/>
                </a:ext>
              </a:extLst>
            </p:cNvPr>
            <p:cNvSpPr/>
            <p:nvPr/>
          </p:nvSpPr>
          <p:spPr>
            <a:xfrm>
              <a:off x="18919031" y="13577093"/>
              <a:ext cx="228600"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5" name="任意多边形: 形状 3194">
              <a:extLst>
                <a:ext uri="{FF2B5EF4-FFF2-40B4-BE49-F238E27FC236}">
                  <a16:creationId xmlns:a16="http://schemas.microsoft.com/office/drawing/2014/main" id="{6F36A966-D998-E91E-2515-DA90B22FC57B}"/>
                </a:ext>
              </a:extLst>
            </p:cNvPr>
            <p:cNvSpPr/>
            <p:nvPr/>
          </p:nvSpPr>
          <p:spPr>
            <a:xfrm>
              <a:off x="18919031" y="1357709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6" name="任意多边形: 形状 3195">
              <a:extLst>
                <a:ext uri="{FF2B5EF4-FFF2-40B4-BE49-F238E27FC236}">
                  <a16:creationId xmlns:a16="http://schemas.microsoft.com/office/drawing/2014/main" id="{8D4590A9-4EA2-A283-5FAC-3F54850E88E1}"/>
                </a:ext>
              </a:extLst>
            </p:cNvPr>
            <p:cNvSpPr/>
            <p:nvPr/>
          </p:nvSpPr>
          <p:spPr>
            <a:xfrm>
              <a:off x="18919031" y="136247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7" name="任意多边形: 形状 3196">
              <a:extLst>
                <a:ext uri="{FF2B5EF4-FFF2-40B4-BE49-F238E27FC236}">
                  <a16:creationId xmlns:a16="http://schemas.microsoft.com/office/drawing/2014/main" id="{597CFB6F-36D0-FF23-F518-432EA51DF955}"/>
                </a:ext>
              </a:extLst>
            </p:cNvPr>
            <p:cNvSpPr/>
            <p:nvPr/>
          </p:nvSpPr>
          <p:spPr>
            <a:xfrm>
              <a:off x="18919031" y="135961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8" name="任意多边形: 形状 3197">
              <a:extLst>
                <a:ext uri="{FF2B5EF4-FFF2-40B4-BE49-F238E27FC236}">
                  <a16:creationId xmlns:a16="http://schemas.microsoft.com/office/drawing/2014/main" id="{039D5C9F-797A-497A-A2DA-5D2B7C48BB95}"/>
                </a:ext>
              </a:extLst>
            </p:cNvPr>
            <p:cNvSpPr/>
            <p:nvPr/>
          </p:nvSpPr>
          <p:spPr>
            <a:xfrm>
              <a:off x="18995231" y="13567568"/>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199" name="任意多边形: 形状 3198">
              <a:extLst>
                <a:ext uri="{FF2B5EF4-FFF2-40B4-BE49-F238E27FC236}">
                  <a16:creationId xmlns:a16="http://schemas.microsoft.com/office/drawing/2014/main" id="{EF16ABB4-AB2A-C7D1-A369-A4FA89EC5679}"/>
                </a:ext>
              </a:extLst>
            </p:cNvPr>
            <p:cNvSpPr/>
            <p:nvPr/>
          </p:nvSpPr>
          <p:spPr>
            <a:xfrm>
              <a:off x="18995231" y="13567568"/>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0" name="任意多边形: 形状 2879">
              <a:extLst>
                <a:ext uri="{FF2B5EF4-FFF2-40B4-BE49-F238E27FC236}">
                  <a16:creationId xmlns:a16="http://schemas.microsoft.com/office/drawing/2014/main" id="{C9E534DF-7770-A06D-C47D-6F30F8950540}"/>
                </a:ext>
              </a:extLst>
            </p:cNvPr>
            <p:cNvSpPr/>
            <p:nvPr/>
          </p:nvSpPr>
          <p:spPr>
            <a:xfrm>
              <a:off x="19976306" y="1439624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1" name="任意多边形: 形状 2880">
              <a:extLst>
                <a:ext uri="{FF2B5EF4-FFF2-40B4-BE49-F238E27FC236}">
                  <a16:creationId xmlns:a16="http://schemas.microsoft.com/office/drawing/2014/main" id="{1A18A203-59D2-5145-300F-89664CBAC8DF}"/>
                </a:ext>
              </a:extLst>
            </p:cNvPr>
            <p:cNvSpPr/>
            <p:nvPr/>
          </p:nvSpPr>
          <p:spPr>
            <a:xfrm>
              <a:off x="20014406" y="14300993"/>
              <a:ext cx="9525" cy="95250"/>
            </a:xfrm>
            <a:custGeom>
              <a:avLst/>
              <a:gdLst>
                <a:gd name="connsiteX0" fmla="*/ -1911 w 9525"/>
                <a:gd name="connsiteY0" fmla="*/ -1757 h 95250"/>
                <a:gd name="connsiteX1" fmla="*/ -1911 w 9525"/>
                <a:gd name="connsiteY1" fmla="*/ 93493 h 95250"/>
              </a:gdLst>
              <a:ahLst/>
              <a:cxnLst>
                <a:cxn ang="0">
                  <a:pos x="connsiteX0" y="connsiteY0"/>
                </a:cxn>
                <a:cxn ang="0">
                  <a:pos x="connsiteX1" y="connsiteY1"/>
                </a:cxn>
              </a:cxnLst>
              <a:rect l="l" t="t" r="r" b="b"/>
              <a:pathLst>
                <a:path w="9525" h="95250">
                  <a:moveTo>
                    <a:pt x="-1911" y="-1757"/>
                  </a:moveTo>
                  <a:lnTo>
                    <a:pt x="-1911" y="934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2" name="任意多边形: 形状 2881">
              <a:extLst>
                <a:ext uri="{FF2B5EF4-FFF2-40B4-BE49-F238E27FC236}">
                  <a16:creationId xmlns:a16="http://schemas.microsoft.com/office/drawing/2014/main" id="{B53D1810-84BB-7A05-C62B-FB90C8D6B8CF}"/>
                </a:ext>
              </a:extLst>
            </p:cNvPr>
            <p:cNvSpPr/>
            <p:nvPr/>
          </p:nvSpPr>
          <p:spPr>
            <a:xfrm>
              <a:off x="19976306" y="13643768"/>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3" name="任意多边形: 形状 2882">
              <a:extLst>
                <a:ext uri="{FF2B5EF4-FFF2-40B4-BE49-F238E27FC236}">
                  <a16:creationId xmlns:a16="http://schemas.microsoft.com/office/drawing/2014/main" id="{899A86D0-9596-D27F-B8AF-A78A3D43985A}"/>
                </a:ext>
              </a:extLst>
            </p:cNvPr>
            <p:cNvSpPr/>
            <p:nvPr/>
          </p:nvSpPr>
          <p:spPr>
            <a:xfrm>
              <a:off x="20014406" y="13643768"/>
              <a:ext cx="9525" cy="285750"/>
            </a:xfrm>
            <a:custGeom>
              <a:avLst/>
              <a:gdLst>
                <a:gd name="connsiteX0" fmla="*/ -1911 w 9525"/>
                <a:gd name="connsiteY0" fmla="*/ -1757 h 285750"/>
                <a:gd name="connsiteX1" fmla="*/ -1911 w 9525"/>
                <a:gd name="connsiteY1" fmla="*/ 283993 h 285750"/>
              </a:gdLst>
              <a:ahLst/>
              <a:cxnLst>
                <a:cxn ang="0">
                  <a:pos x="connsiteX0" y="connsiteY0"/>
                </a:cxn>
                <a:cxn ang="0">
                  <a:pos x="connsiteX1" y="connsiteY1"/>
                </a:cxn>
              </a:cxnLst>
              <a:rect l="l" t="t" r="r" b="b"/>
              <a:pathLst>
                <a:path w="9525" h="285750">
                  <a:moveTo>
                    <a:pt x="-1911" y="-1757"/>
                  </a:moveTo>
                  <a:lnTo>
                    <a:pt x="-1911" y="2839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4" name="任意多边形: 形状 2883">
              <a:extLst>
                <a:ext uri="{FF2B5EF4-FFF2-40B4-BE49-F238E27FC236}">
                  <a16:creationId xmlns:a16="http://schemas.microsoft.com/office/drawing/2014/main" id="{8218104C-4EC5-0D54-30CE-83948AAD1FB2}"/>
                </a:ext>
              </a:extLst>
            </p:cNvPr>
            <p:cNvSpPr/>
            <p:nvPr/>
          </p:nvSpPr>
          <p:spPr>
            <a:xfrm>
              <a:off x="19900106" y="13929518"/>
              <a:ext cx="228600" cy="371475"/>
            </a:xfrm>
            <a:custGeom>
              <a:avLst/>
              <a:gdLst>
                <a:gd name="connsiteX0" fmla="*/ -1911 w 228600"/>
                <a:gd name="connsiteY0" fmla="*/ -1757 h 371475"/>
                <a:gd name="connsiteX1" fmla="*/ 226689 w 228600"/>
                <a:gd name="connsiteY1" fmla="*/ -1757 h 371475"/>
                <a:gd name="connsiteX2" fmla="*/ 226689 w 228600"/>
                <a:gd name="connsiteY2" fmla="*/ 369718 h 371475"/>
                <a:gd name="connsiteX3" fmla="*/ -1911 w 228600"/>
                <a:gd name="connsiteY3" fmla="*/ 369718 h 371475"/>
              </a:gdLst>
              <a:ahLst/>
              <a:cxnLst>
                <a:cxn ang="0">
                  <a:pos x="connsiteX0" y="connsiteY0"/>
                </a:cxn>
                <a:cxn ang="0">
                  <a:pos x="connsiteX1" y="connsiteY1"/>
                </a:cxn>
                <a:cxn ang="0">
                  <a:pos x="connsiteX2" y="connsiteY2"/>
                </a:cxn>
                <a:cxn ang="0">
                  <a:pos x="connsiteX3" y="connsiteY3"/>
                </a:cxn>
              </a:cxnLst>
              <a:rect l="l" t="t" r="r" b="b"/>
              <a:pathLst>
                <a:path w="228600" h="371475">
                  <a:moveTo>
                    <a:pt x="-1911" y="-1757"/>
                  </a:moveTo>
                  <a:lnTo>
                    <a:pt x="226689" y="-1757"/>
                  </a:lnTo>
                  <a:lnTo>
                    <a:pt x="226689" y="369718"/>
                  </a:lnTo>
                  <a:lnTo>
                    <a:pt x="-1911" y="36971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5" name="任意多边形: 形状 2884">
              <a:extLst>
                <a:ext uri="{FF2B5EF4-FFF2-40B4-BE49-F238E27FC236}">
                  <a16:creationId xmlns:a16="http://schemas.microsoft.com/office/drawing/2014/main" id="{A51F8CD6-FAF8-0F6A-BA96-33D81B319F43}"/>
                </a:ext>
              </a:extLst>
            </p:cNvPr>
            <p:cNvSpPr/>
            <p:nvPr/>
          </p:nvSpPr>
          <p:spPr>
            <a:xfrm>
              <a:off x="19900106" y="13929518"/>
              <a:ext cx="228600" cy="371475"/>
            </a:xfrm>
            <a:custGeom>
              <a:avLst/>
              <a:gdLst>
                <a:gd name="connsiteX0" fmla="*/ -1911 w 228600"/>
                <a:gd name="connsiteY0" fmla="*/ -1757 h 371475"/>
                <a:gd name="connsiteX1" fmla="*/ 226689 w 228600"/>
                <a:gd name="connsiteY1" fmla="*/ -1757 h 371475"/>
                <a:gd name="connsiteX2" fmla="*/ 226689 w 228600"/>
                <a:gd name="connsiteY2" fmla="*/ 369718 h 371475"/>
                <a:gd name="connsiteX3" fmla="*/ -1911 w 228600"/>
                <a:gd name="connsiteY3" fmla="*/ 369718 h 371475"/>
              </a:gdLst>
              <a:ahLst/>
              <a:cxnLst>
                <a:cxn ang="0">
                  <a:pos x="connsiteX0" y="connsiteY0"/>
                </a:cxn>
                <a:cxn ang="0">
                  <a:pos x="connsiteX1" y="connsiteY1"/>
                </a:cxn>
                <a:cxn ang="0">
                  <a:pos x="connsiteX2" y="connsiteY2"/>
                </a:cxn>
                <a:cxn ang="0">
                  <a:pos x="connsiteX3" y="connsiteY3"/>
                </a:cxn>
              </a:cxnLst>
              <a:rect l="l" t="t" r="r" b="b"/>
              <a:pathLst>
                <a:path w="228600" h="371475">
                  <a:moveTo>
                    <a:pt x="-1911" y="-1757"/>
                  </a:moveTo>
                  <a:lnTo>
                    <a:pt x="226689" y="-1757"/>
                  </a:lnTo>
                  <a:lnTo>
                    <a:pt x="226689" y="369718"/>
                  </a:lnTo>
                  <a:lnTo>
                    <a:pt x="-1911" y="36971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6" name="任意多边形: 形状 2885">
              <a:extLst>
                <a:ext uri="{FF2B5EF4-FFF2-40B4-BE49-F238E27FC236}">
                  <a16:creationId xmlns:a16="http://schemas.microsoft.com/office/drawing/2014/main" id="{4D25B296-7549-EA85-5ADD-F3556DA3D339}"/>
                </a:ext>
              </a:extLst>
            </p:cNvPr>
            <p:cNvSpPr/>
            <p:nvPr/>
          </p:nvSpPr>
          <p:spPr>
            <a:xfrm>
              <a:off x="19900106" y="139295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7" name="任意多边形: 形状 2886">
              <a:extLst>
                <a:ext uri="{FF2B5EF4-FFF2-40B4-BE49-F238E27FC236}">
                  <a16:creationId xmlns:a16="http://schemas.microsoft.com/office/drawing/2014/main" id="{BF2DAD24-85A0-E6B8-237B-CDAE257726BF}"/>
                </a:ext>
              </a:extLst>
            </p:cNvPr>
            <p:cNvSpPr/>
            <p:nvPr/>
          </p:nvSpPr>
          <p:spPr>
            <a:xfrm>
              <a:off x="19900106" y="1430099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8" name="任意多边形: 形状 2887">
              <a:extLst>
                <a:ext uri="{FF2B5EF4-FFF2-40B4-BE49-F238E27FC236}">
                  <a16:creationId xmlns:a16="http://schemas.microsoft.com/office/drawing/2014/main" id="{0EDA2406-64F6-37C8-3172-51DD60B676D5}"/>
                </a:ext>
              </a:extLst>
            </p:cNvPr>
            <p:cNvSpPr/>
            <p:nvPr/>
          </p:nvSpPr>
          <p:spPr>
            <a:xfrm>
              <a:off x="19900106" y="1421526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89" name="任意多边形: 形状 2888">
              <a:extLst>
                <a:ext uri="{FF2B5EF4-FFF2-40B4-BE49-F238E27FC236}">
                  <a16:creationId xmlns:a16="http://schemas.microsoft.com/office/drawing/2014/main" id="{F23B8444-4FD1-8133-86CB-CA9505A13F8B}"/>
                </a:ext>
              </a:extLst>
            </p:cNvPr>
            <p:cNvSpPr/>
            <p:nvPr/>
          </p:nvSpPr>
          <p:spPr>
            <a:xfrm>
              <a:off x="19976306" y="14043818"/>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90" name="任意多边形: 形状 2889">
              <a:extLst>
                <a:ext uri="{FF2B5EF4-FFF2-40B4-BE49-F238E27FC236}">
                  <a16:creationId xmlns:a16="http://schemas.microsoft.com/office/drawing/2014/main" id="{630CEA83-EAEE-F41E-5E83-F530584BD48B}"/>
                </a:ext>
              </a:extLst>
            </p:cNvPr>
            <p:cNvSpPr/>
            <p:nvPr/>
          </p:nvSpPr>
          <p:spPr>
            <a:xfrm>
              <a:off x="19976306" y="14043818"/>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91" name="任意多边形: 形状 2890">
              <a:extLst>
                <a:ext uri="{FF2B5EF4-FFF2-40B4-BE49-F238E27FC236}">
                  <a16:creationId xmlns:a16="http://schemas.microsoft.com/office/drawing/2014/main" id="{4C4329A8-44FF-CDB1-851D-43A0B8B8F2C6}"/>
                </a:ext>
              </a:extLst>
            </p:cNvPr>
            <p:cNvSpPr/>
            <p:nvPr/>
          </p:nvSpPr>
          <p:spPr>
            <a:xfrm>
              <a:off x="20957381" y="1531064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92" name="任意多边形: 形状 2891">
              <a:extLst>
                <a:ext uri="{FF2B5EF4-FFF2-40B4-BE49-F238E27FC236}">
                  <a16:creationId xmlns:a16="http://schemas.microsoft.com/office/drawing/2014/main" id="{C7EF4C64-24DC-0DA5-C88A-61BE1986CE11}"/>
                </a:ext>
              </a:extLst>
            </p:cNvPr>
            <p:cNvSpPr/>
            <p:nvPr/>
          </p:nvSpPr>
          <p:spPr>
            <a:xfrm>
              <a:off x="20995481" y="15253493"/>
              <a:ext cx="9525" cy="57150"/>
            </a:xfrm>
            <a:custGeom>
              <a:avLst/>
              <a:gdLst>
                <a:gd name="connsiteX0" fmla="*/ -1911 w 9525"/>
                <a:gd name="connsiteY0" fmla="*/ -1757 h 57150"/>
                <a:gd name="connsiteX1" fmla="*/ -1911 w 9525"/>
                <a:gd name="connsiteY1" fmla="*/ 55393 h 57150"/>
              </a:gdLst>
              <a:ahLst/>
              <a:cxnLst>
                <a:cxn ang="0">
                  <a:pos x="connsiteX0" y="connsiteY0"/>
                </a:cxn>
                <a:cxn ang="0">
                  <a:pos x="connsiteX1" y="connsiteY1"/>
                </a:cxn>
              </a:cxnLst>
              <a:rect l="l" t="t" r="r" b="b"/>
              <a:pathLst>
                <a:path w="9525" h="57150">
                  <a:moveTo>
                    <a:pt x="-1911" y="-1757"/>
                  </a:moveTo>
                  <a:lnTo>
                    <a:pt x="-1911" y="553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93" name="任意多边形: 形状 2892">
              <a:extLst>
                <a:ext uri="{FF2B5EF4-FFF2-40B4-BE49-F238E27FC236}">
                  <a16:creationId xmlns:a16="http://schemas.microsoft.com/office/drawing/2014/main" id="{634BFC7D-285D-D999-1FDD-12169FC05D29}"/>
                </a:ext>
              </a:extLst>
            </p:cNvPr>
            <p:cNvSpPr/>
            <p:nvPr/>
          </p:nvSpPr>
          <p:spPr>
            <a:xfrm>
              <a:off x="20957381" y="1519634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95" name="任意多边形: 形状 2894">
              <a:extLst>
                <a:ext uri="{FF2B5EF4-FFF2-40B4-BE49-F238E27FC236}">
                  <a16:creationId xmlns:a16="http://schemas.microsoft.com/office/drawing/2014/main" id="{36971C89-5F1A-590F-99BA-1919F8E9F687}"/>
                </a:ext>
              </a:extLst>
            </p:cNvPr>
            <p:cNvSpPr/>
            <p:nvPr/>
          </p:nvSpPr>
          <p:spPr>
            <a:xfrm>
              <a:off x="20881181" y="15196343"/>
              <a:ext cx="228600" cy="57150"/>
            </a:xfrm>
            <a:custGeom>
              <a:avLst/>
              <a:gdLst>
                <a:gd name="connsiteX0" fmla="*/ -1911 w 228600"/>
                <a:gd name="connsiteY0" fmla="*/ -1757 h 57150"/>
                <a:gd name="connsiteX1" fmla="*/ 226689 w 228600"/>
                <a:gd name="connsiteY1" fmla="*/ -1757 h 57150"/>
                <a:gd name="connsiteX2" fmla="*/ 226689 w 228600"/>
                <a:gd name="connsiteY2" fmla="*/ 55393 h 57150"/>
                <a:gd name="connsiteX3" fmla="*/ -1911 w 228600"/>
                <a:gd name="connsiteY3" fmla="*/ 55393 h 57150"/>
              </a:gdLst>
              <a:ahLst/>
              <a:cxnLst>
                <a:cxn ang="0">
                  <a:pos x="connsiteX0" y="connsiteY0"/>
                </a:cxn>
                <a:cxn ang="0">
                  <a:pos x="connsiteX1" y="connsiteY1"/>
                </a:cxn>
                <a:cxn ang="0">
                  <a:pos x="connsiteX2" y="connsiteY2"/>
                </a:cxn>
                <a:cxn ang="0">
                  <a:pos x="connsiteX3" y="connsiteY3"/>
                </a:cxn>
              </a:cxnLst>
              <a:rect l="l" t="t" r="r" b="b"/>
              <a:pathLst>
                <a:path w="228600" h="57150">
                  <a:moveTo>
                    <a:pt x="-1911" y="-1757"/>
                  </a:moveTo>
                  <a:lnTo>
                    <a:pt x="226689" y="-1757"/>
                  </a:lnTo>
                  <a:lnTo>
                    <a:pt x="226689" y="55393"/>
                  </a:lnTo>
                  <a:lnTo>
                    <a:pt x="-1911" y="5539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96" name="任意多边形: 形状 2895">
              <a:extLst>
                <a:ext uri="{FF2B5EF4-FFF2-40B4-BE49-F238E27FC236}">
                  <a16:creationId xmlns:a16="http://schemas.microsoft.com/office/drawing/2014/main" id="{A38E840C-9194-37F1-9C2A-175BA260AE91}"/>
                </a:ext>
              </a:extLst>
            </p:cNvPr>
            <p:cNvSpPr/>
            <p:nvPr/>
          </p:nvSpPr>
          <p:spPr>
            <a:xfrm>
              <a:off x="20881181" y="15196343"/>
              <a:ext cx="228600" cy="57150"/>
            </a:xfrm>
            <a:custGeom>
              <a:avLst/>
              <a:gdLst>
                <a:gd name="connsiteX0" fmla="*/ -1911 w 228600"/>
                <a:gd name="connsiteY0" fmla="*/ -1757 h 57150"/>
                <a:gd name="connsiteX1" fmla="*/ 226689 w 228600"/>
                <a:gd name="connsiteY1" fmla="*/ -1757 h 57150"/>
                <a:gd name="connsiteX2" fmla="*/ 226689 w 228600"/>
                <a:gd name="connsiteY2" fmla="*/ 55393 h 57150"/>
                <a:gd name="connsiteX3" fmla="*/ -1911 w 228600"/>
                <a:gd name="connsiteY3" fmla="*/ 55393 h 57150"/>
              </a:gdLst>
              <a:ahLst/>
              <a:cxnLst>
                <a:cxn ang="0">
                  <a:pos x="connsiteX0" y="connsiteY0"/>
                </a:cxn>
                <a:cxn ang="0">
                  <a:pos x="connsiteX1" y="connsiteY1"/>
                </a:cxn>
                <a:cxn ang="0">
                  <a:pos x="connsiteX2" y="connsiteY2"/>
                </a:cxn>
                <a:cxn ang="0">
                  <a:pos x="connsiteX3" y="connsiteY3"/>
                </a:cxn>
              </a:cxnLst>
              <a:rect l="l" t="t" r="r" b="b"/>
              <a:pathLst>
                <a:path w="228600" h="57150">
                  <a:moveTo>
                    <a:pt x="-1911" y="-1757"/>
                  </a:moveTo>
                  <a:lnTo>
                    <a:pt x="226689" y="-1757"/>
                  </a:lnTo>
                  <a:lnTo>
                    <a:pt x="226689" y="55393"/>
                  </a:lnTo>
                  <a:lnTo>
                    <a:pt x="-1911" y="5539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97" name="任意多边形: 形状 2896">
              <a:extLst>
                <a:ext uri="{FF2B5EF4-FFF2-40B4-BE49-F238E27FC236}">
                  <a16:creationId xmlns:a16="http://schemas.microsoft.com/office/drawing/2014/main" id="{42A44F78-F49A-1876-9BCF-2127EF29540C}"/>
                </a:ext>
              </a:extLst>
            </p:cNvPr>
            <p:cNvSpPr/>
            <p:nvPr/>
          </p:nvSpPr>
          <p:spPr>
            <a:xfrm>
              <a:off x="20881181" y="151963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98" name="任意多边形: 形状 2897">
              <a:extLst>
                <a:ext uri="{FF2B5EF4-FFF2-40B4-BE49-F238E27FC236}">
                  <a16:creationId xmlns:a16="http://schemas.microsoft.com/office/drawing/2014/main" id="{434BB0EB-B4D1-FEE5-F898-01EE20DB210D}"/>
                </a:ext>
              </a:extLst>
            </p:cNvPr>
            <p:cNvSpPr/>
            <p:nvPr/>
          </p:nvSpPr>
          <p:spPr>
            <a:xfrm>
              <a:off x="20881181" y="1525349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899" name="任意多边形: 形状 2898">
              <a:extLst>
                <a:ext uri="{FF2B5EF4-FFF2-40B4-BE49-F238E27FC236}">
                  <a16:creationId xmlns:a16="http://schemas.microsoft.com/office/drawing/2014/main" id="{352E005B-CD00-BF5D-23E2-DEE7A996E624}"/>
                </a:ext>
              </a:extLst>
            </p:cNvPr>
            <p:cNvSpPr/>
            <p:nvPr/>
          </p:nvSpPr>
          <p:spPr>
            <a:xfrm>
              <a:off x="20881181" y="1520586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2900" name="任意多边形: 形状 2899">
              <a:extLst>
                <a:ext uri="{FF2B5EF4-FFF2-40B4-BE49-F238E27FC236}">
                  <a16:creationId xmlns:a16="http://schemas.microsoft.com/office/drawing/2014/main" id="{0D8381FE-6BDF-7D01-8D6E-7E0FAF994C23}"/>
                </a:ext>
              </a:extLst>
            </p:cNvPr>
            <p:cNvSpPr/>
            <p:nvPr/>
          </p:nvSpPr>
          <p:spPr>
            <a:xfrm>
              <a:off x="20957381" y="15196343"/>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0" name="任意多边形: 形状 3199">
              <a:extLst>
                <a:ext uri="{FF2B5EF4-FFF2-40B4-BE49-F238E27FC236}">
                  <a16:creationId xmlns:a16="http://schemas.microsoft.com/office/drawing/2014/main" id="{D19A9B8D-2AB2-A38A-D0B6-1B4C80059110}"/>
                </a:ext>
              </a:extLst>
            </p:cNvPr>
            <p:cNvSpPr/>
            <p:nvPr/>
          </p:nvSpPr>
          <p:spPr>
            <a:xfrm>
              <a:off x="20957381" y="15196343"/>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1" name="任意多边形: 形状 3200">
              <a:extLst>
                <a:ext uri="{FF2B5EF4-FFF2-40B4-BE49-F238E27FC236}">
                  <a16:creationId xmlns:a16="http://schemas.microsoft.com/office/drawing/2014/main" id="{A7022280-6DEC-697A-6D1A-53DB80312723}"/>
                </a:ext>
              </a:extLst>
            </p:cNvPr>
            <p:cNvSpPr/>
            <p:nvPr/>
          </p:nvSpPr>
          <p:spPr>
            <a:xfrm>
              <a:off x="21938456" y="1605359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2" name="任意多边形: 形状 3201">
              <a:extLst>
                <a:ext uri="{FF2B5EF4-FFF2-40B4-BE49-F238E27FC236}">
                  <a16:creationId xmlns:a16="http://schemas.microsoft.com/office/drawing/2014/main" id="{8DF2FAA7-6C46-52CE-67D0-350D9FE96D81}"/>
                </a:ext>
              </a:extLst>
            </p:cNvPr>
            <p:cNvSpPr/>
            <p:nvPr/>
          </p:nvSpPr>
          <p:spPr>
            <a:xfrm>
              <a:off x="21976556" y="16044068"/>
              <a:ext cx="9525"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3" name="任意多边形: 形状 3202">
              <a:extLst>
                <a:ext uri="{FF2B5EF4-FFF2-40B4-BE49-F238E27FC236}">
                  <a16:creationId xmlns:a16="http://schemas.microsoft.com/office/drawing/2014/main" id="{660A8DD7-D062-D4F9-B153-93394E8B1F13}"/>
                </a:ext>
              </a:extLst>
            </p:cNvPr>
            <p:cNvSpPr/>
            <p:nvPr/>
          </p:nvSpPr>
          <p:spPr>
            <a:xfrm>
              <a:off x="21938456" y="1599644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4" name="任意多边形: 形状 3203">
              <a:extLst>
                <a:ext uri="{FF2B5EF4-FFF2-40B4-BE49-F238E27FC236}">
                  <a16:creationId xmlns:a16="http://schemas.microsoft.com/office/drawing/2014/main" id="{6F502D98-FAC7-AEB3-12FE-C04D8022AC6A}"/>
                </a:ext>
              </a:extLst>
            </p:cNvPr>
            <p:cNvSpPr/>
            <p:nvPr/>
          </p:nvSpPr>
          <p:spPr>
            <a:xfrm>
              <a:off x="21976556" y="15996443"/>
              <a:ext cx="9525"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5" name="任意多边形: 形状 3204">
              <a:extLst>
                <a:ext uri="{FF2B5EF4-FFF2-40B4-BE49-F238E27FC236}">
                  <a16:creationId xmlns:a16="http://schemas.microsoft.com/office/drawing/2014/main" id="{1FFE5655-5FF3-10A5-E638-76CBBEC86511}"/>
                </a:ext>
              </a:extLst>
            </p:cNvPr>
            <p:cNvSpPr/>
            <p:nvPr/>
          </p:nvSpPr>
          <p:spPr>
            <a:xfrm>
              <a:off x="21862256" y="16025018"/>
              <a:ext cx="228600" cy="19050"/>
            </a:xfrm>
            <a:custGeom>
              <a:avLst/>
              <a:gdLst>
                <a:gd name="connsiteX0" fmla="*/ -1911 w 228600"/>
                <a:gd name="connsiteY0" fmla="*/ -1757 h 19050"/>
                <a:gd name="connsiteX1" fmla="*/ 226689 w 228600"/>
                <a:gd name="connsiteY1" fmla="*/ -1757 h 19050"/>
                <a:gd name="connsiteX2" fmla="*/ 226689 w 228600"/>
                <a:gd name="connsiteY2" fmla="*/ 17293 h 19050"/>
                <a:gd name="connsiteX3" fmla="*/ -1911 w 228600"/>
                <a:gd name="connsiteY3" fmla="*/ 17293 h 19050"/>
              </a:gdLst>
              <a:ahLst/>
              <a:cxnLst>
                <a:cxn ang="0">
                  <a:pos x="connsiteX0" y="connsiteY0"/>
                </a:cxn>
                <a:cxn ang="0">
                  <a:pos x="connsiteX1" y="connsiteY1"/>
                </a:cxn>
                <a:cxn ang="0">
                  <a:pos x="connsiteX2" y="connsiteY2"/>
                </a:cxn>
                <a:cxn ang="0">
                  <a:pos x="connsiteX3" y="connsiteY3"/>
                </a:cxn>
              </a:cxnLst>
              <a:rect l="l" t="t" r="r" b="b"/>
              <a:pathLst>
                <a:path w="228600" h="19050">
                  <a:moveTo>
                    <a:pt x="-1911" y="-1757"/>
                  </a:moveTo>
                  <a:lnTo>
                    <a:pt x="226689" y="-1757"/>
                  </a:lnTo>
                  <a:lnTo>
                    <a:pt x="226689" y="17293"/>
                  </a:lnTo>
                  <a:lnTo>
                    <a:pt x="-1911" y="1729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6" name="任意多边形: 形状 3205">
              <a:extLst>
                <a:ext uri="{FF2B5EF4-FFF2-40B4-BE49-F238E27FC236}">
                  <a16:creationId xmlns:a16="http://schemas.microsoft.com/office/drawing/2014/main" id="{6B548385-F78B-F1F2-3BD7-EC5C7AFFA40F}"/>
                </a:ext>
              </a:extLst>
            </p:cNvPr>
            <p:cNvSpPr/>
            <p:nvPr/>
          </p:nvSpPr>
          <p:spPr>
            <a:xfrm>
              <a:off x="21862256" y="16025018"/>
              <a:ext cx="228600" cy="19050"/>
            </a:xfrm>
            <a:custGeom>
              <a:avLst/>
              <a:gdLst>
                <a:gd name="connsiteX0" fmla="*/ -1911 w 228600"/>
                <a:gd name="connsiteY0" fmla="*/ -1757 h 19050"/>
                <a:gd name="connsiteX1" fmla="*/ 226689 w 228600"/>
                <a:gd name="connsiteY1" fmla="*/ -1757 h 19050"/>
                <a:gd name="connsiteX2" fmla="*/ 226689 w 228600"/>
                <a:gd name="connsiteY2" fmla="*/ 17293 h 19050"/>
                <a:gd name="connsiteX3" fmla="*/ -1911 w 228600"/>
                <a:gd name="connsiteY3" fmla="*/ 17293 h 19050"/>
              </a:gdLst>
              <a:ahLst/>
              <a:cxnLst>
                <a:cxn ang="0">
                  <a:pos x="connsiteX0" y="connsiteY0"/>
                </a:cxn>
                <a:cxn ang="0">
                  <a:pos x="connsiteX1" y="connsiteY1"/>
                </a:cxn>
                <a:cxn ang="0">
                  <a:pos x="connsiteX2" y="connsiteY2"/>
                </a:cxn>
                <a:cxn ang="0">
                  <a:pos x="connsiteX3" y="connsiteY3"/>
                </a:cxn>
              </a:cxnLst>
              <a:rect l="l" t="t" r="r" b="b"/>
              <a:pathLst>
                <a:path w="228600" h="19050">
                  <a:moveTo>
                    <a:pt x="-1911" y="-1757"/>
                  </a:moveTo>
                  <a:lnTo>
                    <a:pt x="226689" y="-1757"/>
                  </a:lnTo>
                  <a:lnTo>
                    <a:pt x="226689" y="17293"/>
                  </a:lnTo>
                  <a:lnTo>
                    <a:pt x="-1911" y="1729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7" name="任意多边形: 形状 3206">
              <a:extLst>
                <a:ext uri="{FF2B5EF4-FFF2-40B4-BE49-F238E27FC236}">
                  <a16:creationId xmlns:a16="http://schemas.microsoft.com/office/drawing/2014/main" id="{2AC01397-77DF-8A2D-46A0-00465D8E5222}"/>
                </a:ext>
              </a:extLst>
            </p:cNvPr>
            <p:cNvSpPr/>
            <p:nvPr/>
          </p:nvSpPr>
          <p:spPr>
            <a:xfrm>
              <a:off x="21862256" y="160250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8" name="任意多边形: 形状 3207">
              <a:extLst>
                <a:ext uri="{FF2B5EF4-FFF2-40B4-BE49-F238E27FC236}">
                  <a16:creationId xmlns:a16="http://schemas.microsoft.com/office/drawing/2014/main" id="{1D94CDCF-2A63-600F-32A2-8BAFA57D56A4}"/>
                </a:ext>
              </a:extLst>
            </p:cNvPr>
            <p:cNvSpPr/>
            <p:nvPr/>
          </p:nvSpPr>
          <p:spPr>
            <a:xfrm>
              <a:off x="21862256" y="1604406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09" name="任意多边形: 形状 3208">
              <a:extLst>
                <a:ext uri="{FF2B5EF4-FFF2-40B4-BE49-F238E27FC236}">
                  <a16:creationId xmlns:a16="http://schemas.microsoft.com/office/drawing/2014/main" id="{B257F6CE-7220-D91F-A3E4-97978A09BD58}"/>
                </a:ext>
              </a:extLst>
            </p:cNvPr>
            <p:cNvSpPr/>
            <p:nvPr/>
          </p:nvSpPr>
          <p:spPr>
            <a:xfrm>
              <a:off x="21862256" y="1604406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10" name="任意多边形: 形状 3209">
              <a:extLst>
                <a:ext uri="{FF2B5EF4-FFF2-40B4-BE49-F238E27FC236}">
                  <a16:creationId xmlns:a16="http://schemas.microsoft.com/office/drawing/2014/main" id="{706CA85E-A2C3-930E-DA66-F396064FC5F1}"/>
                </a:ext>
              </a:extLst>
            </p:cNvPr>
            <p:cNvSpPr/>
            <p:nvPr/>
          </p:nvSpPr>
          <p:spPr>
            <a:xfrm>
              <a:off x="21938456" y="15996443"/>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11" name="任意多边形: 形状 3210">
              <a:extLst>
                <a:ext uri="{FF2B5EF4-FFF2-40B4-BE49-F238E27FC236}">
                  <a16:creationId xmlns:a16="http://schemas.microsoft.com/office/drawing/2014/main" id="{43D5AB84-46B0-0763-9A55-D199F5CEBDA2}"/>
                </a:ext>
              </a:extLst>
            </p:cNvPr>
            <p:cNvSpPr/>
            <p:nvPr/>
          </p:nvSpPr>
          <p:spPr>
            <a:xfrm>
              <a:off x="21938456" y="15996443"/>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12" name="任意多边形: 形状 3211">
              <a:extLst>
                <a:ext uri="{FF2B5EF4-FFF2-40B4-BE49-F238E27FC236}">
                  <a16:creationId xmlns:a16="http://schemas.microsoft.com/office/drawing/2014/main" id="{5A565CA5-8FF8-F89E-4159-CFC38E63EBFB}"/>
                </a:ext>
              </a:extLst>
            </p:cNvPr>
            <p:cNvSpPr/>
            <p:nvPr/>
          </p:nvSpPr>
          <p:spPr>
            <a:xfrm>
              <a:off x="22919531" y="1641554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14" name="任意多边形: 形状 3213">
              <a:extLst>
                <a:ext uri="{FF2B5EF4-FFF2-40B4-BE49-F238E27FC236}">
                  <a16:creationId xmlns:a16="http://schemas.microsoft.com/office/drawing/2014/main" id="{5F82E17B-3EDC-5B43-F126-0EC940C21901}"/>
                </a:ext>
              </a:extLst>
            </p:cNvPr>
            <p:cNvSpPr/>
            <p:nvPr/>
          </p:nvSpPr>
          <p:spPr>
            <a:xfrm>
              <a:off x="22919531" y="16396493"/>
              <a:ext cx="66675"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15" name="任意多边形: 形状 3214">
              <a:extLst>
                <a:ext uri="{FF2B5EF4-FFF2-40B4-BE49-F238E27FC236}">
                  <a16:creationId xmlns:a16="http://schemas.microsoft.com/office/drawing/2014/main" id="{E775E059-5E53-2D06-A22C-238815D99892}"/>
                </a:ext>
              </a:extLst>
            </p:cNvPr>
            <p:cNvSpPr/>
            <p:nvPr/>
          </p:nvSpPr>
          <p:spPr>
            <a:xfrm>
              <a:off x="22957631" y="16396493"/>
              <a:ext cx="9525"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16" name="任意多边形: 形状 3215">
              <a:extLst>
                <a:ext uri="{FF2B5EF4-FFF2-40B4-BE49-F238E27FC236}">
                  <a16:creationId xmlns:a16="http://schemas.microsoft.com/office/drawing/2014/main" id="{EA0022F3-F06C-4FAC-073C-92CCD39AB53F}"/>
                </a:ext>
              </a:extLst>
            </p:cNvPr>
            <p:cNvSpPr/>
            <p:nvPr/>
          </p:nvSpPr>
          <p:spPr>
            <a:xfrm>
              <a:off x="22843331" y="16406018"/>
              <a:ext cx="228600" cy="9525"/>
            </a:xfrm>
            <a:custGeom>
              <a:avLst/>
              <a:gdLst>
                <a:gd name="connsiteX0" fmla="*/ -1911 w 228600"/>
                <a:gd name="connsiteY0" fmla="*/ -1757 h 9525"/>
                <a:gd name="connsiteX1" fmla="*/ 226689 w 228600"/>
                <a:gd name="connsiteY1" fmla="*/ -1757 h 9525"/>
                <a:gd name="connsiteX2" fmla="*/ 226689 w 228600"/>
                <a:gd name="connsiteY2" fmla="*/ 7768 h 9525"/>
                <a:gd name="connsiteX3" fmla="*/ -1911 w 228600"/>
                <a:gd name="connsiteY3" fmla="*/ 7768 h 9525"/>
              </a:gdLst>
              <a:ahLst/>
              <a:cxnLst>
                <a:cxn ang="0">
                  <a:pos x="connsiteX0" y="connsiteY0"/>
                </a:cxn>
                <a:cxn ang="0">
                  <a:pos x="connsiteX1" y="connsiteY1"/>
                </a:cxn>
                <a:cxn ang="0">
                  <a:pos x="connsiteX2" y="connsiteY2"/>
                </a:cxn>
                <a:cxn ang="0">
                  <a:pos x="connsiteX3" y="connsiteY3"/>
                </a:cxn>
              </a:cxnLst>
              <a:rect l="l" t="t" r="r" b="b"/>
              <a:pathLst>
                <a:path w="228600" h="9525">
                  <a:moveTo>
                    <a:pt x="-1911" y="-1757"/>
                  </a:moveTo>
                  <a:lnTo>
                    <a:pt x="226689" y="-1757"/>
                  </a:lnTo>
                  <a:lnTo>
                    <a:pt x="226689" y="7768"/>
                  </a:lnTo>
                  <a:lnTo>
                    <a:pt x="-1911" y="77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17" name="任意多边形: 形状 3216">
              <a:extLst>
                <a:ext uri="{FF2B5EF4-FFF2-40B4-BE49-F238E27FC236}">
                  <a16:creationId xmlns:a16="http://schemas.microsoft.com/office/drawing/2014/main" id="{F985E247-3121-CB8D-32AA-566F6D83FA56}"/>
                </a:ext>
              </a:extLst>
            </p:cNvPr>
            <p:cNvSpPr/>
            <p:nvPr/>
          </p:nvSpPr>
          <p:spPr>
            <a:xfrm>
              <a:off x="22843331" y="16406018"/>
              <a:ext cx="228600" cy="9525"/>
            </a:xfrm>
            <a:custGeom>
              <a:avLst/>
              <a:gdLst>
                <a:gd name="connsiteX0" fmla="*/ -1911 w 228600"/>
                <a:gd name="connsiteY0" fmla="*/ -1757 h 9525"/>
                <a:gd name="connsiteX1" fmla="*/ 226689 w 228600"/>
                <a:gd name="connsiteY1" fmla="*/ -1757 h 9525"/>
                <a:gd name="connsiteX2" fmla="*/ 226689 w 228600"/>
                <a:gd name="connsiteY2" fmla="*/ 7768 h 9525"/>
                <a:gd name="connsiteX3" fmla="*/ -1911 w 228600"/>
                <a:gd name="connsiteY3" fmla="*/ 7768 h 9525"/>
              </a:gdLst>
              <a:ahLst/>
              <a:cxnLst>
                <a:cxn ang="0">
                  <a:pos x="connsiteX0" y="connsiteY0"/>
                </a:cxn>
                <a:cxn ang="0">
                  <a:pos x="connsiteX1" y="connsiteY1"/>
                </a:cxn>
                <a:cxn ang="0">
                  <a:pos x="connsiteX2" y="connsiteY2"/>
                </a:cxn>
                <a:cxn ang="0">
                  <a:pos x="connsiteX3" y="connsiteY3"/>
                </a:cxn>
              </a:cxnLst>
              <a:rect l="l" t="t" r="r" b="b"/>
              <a:pathLst>
                <a:path w="228600" h="9525">
                  <a:moveTo>
                    <a:pt x="-1911" y="-1757"/>
                  </a:moveTo>
                  <a:lnTo>
                    <a:pt x="226689" y="-1757"/>
                  </a:lnTo>
                  <a:lnTo>
                    <a:pt x="226689" y="7768"/>
                  </a:lnTo>
                  <a:lnTo>
                    <a:pt x="-1911" y="77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18" name="任意多边形: 形状 3217">
              <a:extLst>
                <a:ext uri="{FF2B5EF4-FFF2-40B4-BE49-F238E27FC236}">
                  <a16:creationId xmlns:a16="http://schemas.microsoft.com/office/drawing/2014/main" id="{E46FD6D6-1E57-512F-0D3F-F4C6EBAF6DDC}"/>
                </a:ext>
              </a:extLst>
            </p:cNvPr>
            <p:cNvSpPr/>
            <p:nvPr/>
          </p:nvSpPr>
          <p:spPr>
            <a:xfrm>
              <a:off x="22843331" y="164060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19" name="任意多边形: 形状 3218">
              <a:extLst>
                <a:ext uri="{FF2B5EF4-FFF2-40B4-BE49-F238E27FC236}">
                  <a16:creationId xmlns:a16="http://schemas.microsoft.com/office/drawing/2014/main" id="{FEA37119-4F56-A150-7BA4-A710DFC4A49B}"/>
                </a:ext>
              </a:extLst>
            </p:cNvPr>
            <p:cNvSpPr/>
            <p:nvPr/>
          </p:nvSpPr>
          <p:spPr>
            <a:xfrm>
              <a:off x="22843331" y="16415543"/>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0" name="任意多边形: 形状 3219">
              <a:extLst>
                <a:ext uri="{FF2B5EF4-FFF2-40B4-BE49-F238E27FC236}">
                  <a16:creationId xmlns:a16="http://schemas.microsoft.com/office/drawing/2014/main" id="{8F3E7C94-6A74-831F-D1A8-549946D30290}"/>
                </a:ext>
              </a:extLst>
            </p:cNvPr>
            <p:cNvSpPr/>
            <p:nvPr/>
          </p:nvSpPr>
          <p:spPr>
            <a:xfrm>
              <a:off x="22843331" y="16406018"/>
              <a:ext cx="228600"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1" name="任意多边形: 形状 3220">
              <a:extLst>
                <a:ext uri="{FF2B5EF4-FFF2-40B4-BE49-F238E27FC236}">
                  <a16:creationId xmlns:a16="http://schemas.microsoft.com/office/drawing/2014/main" id="{5B95A40C-4F1B-5EA1-C96F-F56FD68EFE29}"/>
                </a:ext>
              </a:extLst>
            </p:cNvPr>
            <p:cNvSpPr/>
            <p:nvPr/>
          </p:nvSpPr>
          <p:spPr>
            <a:xfrm>
              <a:off x="22919531" y="16367918"/>
              <a:ext cx="76200"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2" name="任意多边形: 形状 3221">
              <a:extLst>
                <a:ext uri="{FF2B5EF4-FFF2-40B4-BE49-F238E27FC236}">
                  <a16:creationId xmlns:a16="http://schemas.microsoft.com/office/drawing/2014/main" id="{853050C9-7EC4-FEC4-8E28-24998D7AB8A4}"/>
                </a:ext>
              </a:extLst>
            </p:cNvPr>
            <p:cNvSpPr/>
            <p:nvPr/>
          </p:nvSpPr>
          <p:spPr>
            <a:xfrm>
              <a:off x="22919531" y="16367918"/>
              <a:ext cx="76200"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3" name="任意多边形: 形状 3222">
              <a:extLst>
                <a:ext uri="{FF2B5EF4-FFF2-40B4-BE49-F238E27FC236}">
                  <a16:creationId xmlns:a16="http://schemas.microsoft.com/office/drawing/2014/main" id="{89F06D48-0528-7722-9775-3BBC9FB581E2}"/>
                </a:ext>
              </a:extLst>
            </p:cNvPr>
            <p:cNvSpPr/>
            <p:nvPr/>
          </p:nvSpPr>
          <p:spPr>
            <a:xfrm>
              <a:off x="18052256" y="13100843"/>
              <a:ext cx="981075" cy="504825"/>
            </a:xfrm>
            <a:custGeom>
              <a:avLst/>
              <a:gdLst>
                <a:gd name="connsiteX0" fmla="*/ -1911 w 981075"/>
                <a:gd name="connsiteY0" fmla="*/ -1757 h 504825"/>
                <a:gd name="connsiteX1" fmla="*/ 979164 w 981075"/>
                <a:gd name="connsiteY1" fmla="*/ 503068 h 504825"/>
              </a:gdLst>
              <a:ahLst/>
              <a:cxnLst>
                <a:cxn ang="0">
                  <a:pos x="connsiteX0" y="connsiteY0"/>
                </a:cxn>
                <a:cxn ang="0">
                  <a:pos x="connsiteX1" y="connsiteY1"/>
                </a:cxn>
              </a:cxnLst>
              <a:rect l="l" t="t" r="r" b="b"/>
              <a:pathLst>
                <a:path w="981075" h="504825">
                  <a:moveTo>
                    <a:pt x="-1911" y="-1757"/>
                  </a:moveTo>
                  <a:lnTo>
                    <a:pt x="979164" y="5030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4" name="任意多边形: 形状 3223">
              <a:extLst>
                <a:ext uri="{FF2B5EF4-FFF2-40B4-BE49-F238E27FC236}">
                  <a16:creationId xmlns:a16="http://schemas.microsoft.com/office/drawing/2014/main" id="{BC041BE6-263A-8A1B-7560-7E4C47C6D494}"/>
                </a:ext>
              </a:extLst>
            </p:cNvPr>
            <p:cNvSpPr/>
            <p:nvPr/>
          </p:nvSpPr>
          <p:spPr>
            <a:xfrm>
              <a:off x="19033331" y="13605668"/>
              <a:ext cx="981075" cy="476250"/>
            </a:xfrm>
            <a:custGeom>
              <a:avLst/>
              <a:gdLst>
                <a:gd name="connsiteX0" fmla="*/ -1911 w 981075"/>
                <a:gd name="connsiteY0" fmla="*/ -1757 h 476250"/>
                <a:gd name="connsiteX1" fmla="*/ 979164 w 981075"/>
                <a:gd name="connsiteY1" fmla="*/ 474493 h 476250"/>
              </a:gdLst>
              <a:ahLst/>
              <a:cxnLst>
                <a:cxn ang="0">
                  <a:pos x="connsiteX0" y="connsiteY0"/>
                </a:cxn>
                <a:cxn ang="0">
                  <a:pos x="connsiteX1" y="connsiteY1"/>
                </a:cxn>
              </a:cxnLst>
              <a:rect l="l" t="t" r="r" b="b"/>
              <a:pathLst>
                <a:path w="981075" h="476250">
                  <a:moveTo>
                    <a:pt x="-1911" y="-1757"/>
                  </a:moveTo>
                  <a:lnTo>
                    <a:pt x="979164" y="4744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5" name="任意多边形: 形状 3224">
              <a:extLst>
                <a:ext uri="{FF2B5EF4-FFF2-40B4-BE49-F238E27FC236}">
                  <a16:creationId xmlns:a16="http://schemas.microsoft.com/office/drawing/2014/main" id="{F6C9FFF3-6CF4-1FEA-BC65-43EB482F5320}"/>
                </a:ext>
              </a:extLst>
            </p:cNvPr>
            <p:cNvSpPr/>
            <p:nvPr/>
          </p:nvSpPr>
          <p:spPr>
            <a:xfrm>
              <a:off x="20014406" y="14081918"/>
              <a:ext cx="981075" cy="1152525"/>
            </a:xfrm>
            <a:custGeom>
              <a:avLst/>
              <a:gdLst>
                <a:gd name="connsiteX0" fmla="*/ -1911 w 981075"/>
                <a:gd name="connsiteY0" fmla="*/ -1757 h 1152525"/>
                <a:gd name="connsiteX1" fmla="*/ 979164 w 981075"/>
                <a:gd name="connsiteY1" fmla="*/ 1150768 h 1152525"/>
              </a:gdLst>
              <a:ahLst/>
              <a:cxnLst>
                <a:cxn ang="0">
                  <a:pos x="connsiteX0" y="connsiteY0"/>
                </a:cxn>
                <a:cxn ang="0">
                  <a:pos x="connsiteX1" y="connsiteY1"/>
                </a:cxn>
              </a:cxnLst>
              <a:rect l="l" t="t" r="r" b="b"/>
              <a:pathLst>
                <a:path w="981075" h="1152525">
                  <a:moveTo>
                    <a:pt x="-1911" y="-1757"/>
                  </a:moveTo>
                  <a:lnTo>
                    <a:pt x="979164" y="1150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6" name="任意多边形: 形状 3225">
              <a:extLst>
                <a:ext uri="{FF2B5EF4-FFF2-40B4-BE49-F238E27FC236}">
                  <a16:creationId xmlns:a16="http://schemas.microsoft.com/office/drawing/2014/main" id="{5B770949-B295-A27D-4398-AB2CD06ADA86}"/>
                </a:ext>
              </a:extLst>
            </p:cNvPr>
            <p:cNvSpPr/>
            <p:nvPr/>
          </p:nvSpPr>
          <p:spPr>
            <a:xfrm>
              <a:off x="20995481" y="15234443"/>
              <a:ext cx="981075" cy="800100"/>
            </a:xfrm>
            <a:custGeom>
              <a:avLst/>
              <a:gdLst>
                <a:gd name="connsiteX0" fmla="*/ -1911 w 981075"/>
                <a:gd name="connsiteY0" fmla="*/ -1757 h 800100"/>
                <a:gd name="connsiteX1" fmla="*/ 979164 w 981075"/>
                <a:gd name="connsiteY1" fmla="*/ 798343 h 800100"/>
              </a:gdLst>
              <a:ahLst/>
              <a:cxnLst>
                <a:cxn ang="0">
                  <a:pos x="connsiteX0" y="connsiteY0"/>
                </a:cxn>
                <a:cxn ang="0">
                  <a:pos x="connsiteX1" y="connsiteY1"/>
                </a:cxn>
              </a:cxnLst>
              <a:rect l="l" t="t" r="r" b="b"/>
              <a:pathLst>
                <a:path w="981075" h="800100">
                  <a:moveTo>
                    <a:pt x="-1911" y="-1757"/>
                  </a:moveTo>
                  <a:lnTo>
                    <a:pt x="979164" y="7983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7" name="任意多边形: 形状 3226">
              <a:extLst>
                <a:ext uri="{FF2B5EF4-FFF2-40B4-BE49-F238E27FC236}">
                  <a16:creationId xmlns:a16="http://schemas.microsoft.com/office/drawing/2014/main" id="{19228C96-438D-3BD9-F0C0-899CC9690943}"/>
                </a:ext>
              </a:extLst>
            </p:cNvPr>
            <p:cNvSpPr/>
            <p:nvPr/>
          </p:nvSpPr>
          <p:spPr>
            <a:xfrm>
              <a:off x="21976556" y="16034543"/>
              <a:ext cx="981075" cy="371475"/>
            </a:xfrm>
            <a:custGeom>
              <a:avLst/>
              <a:gdLst>
                <a:gd name="connsiteX0" fmla="*/ -1911 w 981075"/>
                <a:gd name="connsiteY0" fmla="*/ -1757 h 371475"/>
                <a:gd name="connsiteX1" fmla="*/ 979164 w 981075"/>
                <a:gd name="connsiteY1" fmla="*/ 369718 h 371475"/>
              </a:gdLst>
              <a:ahLst/>
              <a:cxnLst>
                <a:cxn ang="0">
                  <a:pos x="connsiteX0" y="connsiteY0"/>
                </a:cxn>
                <a:cxn ang="0">
                  <a:pos x="connsiteX1" y="connsiteY1"/>
                </a:cxn>
              </a:cxnLst>
              <a:rect l="l" t="t" r="r" b="b"/>
              <a:pathLst>
                <a:path w="981075" h="371475">
                  <a:moveTo>
                    <a:pt x="-1911" y="-1757"/>
                  </a:moveTo>
                  <a:lnTo>
                    <a:pt x="979164" y="3697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8" name="任意多边形: 形状 3227">
              <a:extLst>
                <a:ext uri="{FF2B5EF4-FFF2-40B4-BE49-F238E27FC236}">
                  <a16:creationId xmlns:a16="http://schemas.microsoft.com/office/drawing/2014/main" id="{93F51611-6F17-5C9C-1DAC-82ECB53DEF21}"/>
                </a:ext>
              </a:extLst>
            </p:cNvPr>
            <p:cNvSpPr/>
            <p:nvPr/>
          </p:nvSpPr>
          <p:spPr>
            <a:xfrm>
              <a:off x="17442656" y="16415543"/>
              <a:ext cx="5886450" cy="9525"/>
            </a:xfrm>
            <a:custGeom>
              <a:avLst/>
              <a:gdLst>
                <a:gd name="connsiteX0" fmla="*/ -1911 w 5886450"/>
                <a:gd name="connsiteY0" fmla="*/ -1757 h 9525"/>
                <a:gd name="connsiteX1" fmla="*/ 5884539 w 5886450"/>
                <a:gd name="connsiteY1" fmla="*/ -1757 h 9525"/>
              </a:gdLst>
              <a:ahLst/>
              <a:cxnLst>
                <a:cxn ang="0">
                  <a:pos x="connsiteX0" y="connsiteY0"/>
                </a:cxn>
                <a:cxn ang="0">
                  <a:pos x="connsiteX1" y="connsiteY1"/>
                </a:cxn>
              </a:cxnLst>
              <a:rect l="l" t="t" r="r" b="b"/>
              <a:pathLst>
                <a:path w="5886450" h="9525">
                  <a:moveTo>
                    <a:pt x="-1911" y="-1757"/>
                  </a:moveTo>
                  <a:lnTo>
                    <a:pt x="5884539" y="-1757"/>
                  </a:lnTo>
                </a:path>
              </a:pathLst>
            </a:custGeom>
            <a:noFill/>
            <a:ln w="9525" cap="flat">
              <a:solidFill>
                <a:srgbClr val="D9D9D9"/>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29" name="文本框 3228">
              <a:extLst>
                <a:ext uri="{FF2B5EF4-FFF2-40B4-BE49-F238E27FC236}">
                  <a16:creationId xmlns:a16="http://schemas.microsoft.com/office/drawing/2014/main" id="{E7B67AC1-9F07-3846-E97D-0FC420E718B7}"/>
                </a:ext>
              </a:extLst>
            </p:cNvPr>
            <p:cNvSpPr txBox="1"/>
            <p:nvPr/>
          </p:nvSpPr>
          <p:spPr>
            <a:xfrm>
              <a:off x="19399377" y="16955611"/>
              <a:ext cx="1819038" cy="49625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4223" dirty="0">
                  <a:ln/>
                  <a:solidFill>
                    <a:srgbClr val="595959"/>
                  </a:solidFill>
                  <a:latin typeface="Calibri"/>
                  <a:ea typeface="等线" panose="02010600030101010101" pitchFamily="2" charset="-122"/>
                  <a:cs typeface="Calibri"/>
                  <a:sym typeface="Calibri"/>
                  <a:rtl val="0"/>
                </a:rPr>
                <a:t>Time (min)</a:t>
              </a:r>
            </a:p>
          </p:txBody>
        </p:sp>
        <p:sp>
          <p:nvSpPr>
            <p:cNvPr id="3230" name="文本框 3229">
              <a:extLst>
                <a:ext uri="{FF2B5EF4-FFF2-40B4-BE49-F238E27FC236}">
                  <a16:creationId xmlns:a16="http://schemas.microsoft.com/office/drawing/2014/main" id="{87B576D6-C571-C422-6BC1-AEAF3DFD7745}"/>
                </a:ext>
              </a:extLst>
            </p:cNvPr>
            <p:cNvSpPr txBox="1"/>
            <p:nvPr/>
          </p:nvSpPr>
          <p:spPr>
            <a:xfrm>
              <a:off x="17753552" y="16450786"/>
              <a:ext cx="179946"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0</a:t>
              </a:r>
            </a:p>
          </p:txBody>
        </p:sp>
        <p:sp>
          <p:nvSpPr>
            <p:cNvPr id="3231" name="文本框 3230">
              <a:extLst>
                <a:ext uri="{FF2B5EF4-FFF2-40B4-BE49-F238E27FC236}">
                  <a16:creationId xmlns:a16="http://schemas.microsoft.com/office/drawing/2014/main" id="{FF2BBB96-F5CB-9A3A-8D3F-0C2D48A6B984}"/>
                </a:ext>
              </a:extLst>
            </p:cNvPr>
            <p:cNvSpPr txBox="1"/>
            <p:nvPr/>
          </p:nvSpPr>
          <p:spPr>
            <a:xfrm>
              <a:off x="18643663" y="16450786"/>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30</a:t>
              </a:r>
            </a:p>
          </p:txBody>
        </p:sp>
        <p:sp>
          <p:nvSpPr>
            <p:cNvPr id="3232" name="文本框 3231">
              <a:extLst>
                <a:ext uri="{FF2B5EF4-FFF2-40B4-BE49-F238E27FC236}">
                  <a16:creationId xmlns:a16="http://schemas.microsoft.com/office/drawing/2014/main" id="{DEDA6652-04E4-33F4-5956-CFA703A6585C}"/>
                </a:ext>
              </a:extLst>
            </p:cNvPr>
            <p:cNvSpPr txBox="1"/>
            <p:nvPr/>
          </p:nvSpPr>
          <p:spPr>
            <a:xfrm>
              <a:off x="19624262" y="16450786"/>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60</a:t>
              </a:r>
            </a:p>
          </p:txBody>
        </p:sp>
        <p:sp>
          <p:nvSpPr>
            <p:cNvPr id="3233" name="文本框 3232">
              <a:extLst>
                <a:ext uri="{FF2B5EF4-FFF2-40B4-BE49-F238E27FC236}">
                  <a16:creationId xmlns:a16="http://schemas.microsoft.com/office/drawing/2014/main" id="{467DB01A-408E-9D3F-8257-D538EADD4FEF}"/>
                </a:ext>
              </a:extLst>
            </p:cNvPr>
            <p:cNvSpPr txBox="1"/>
            <p:nvPr/>
          </p:nvSpPr>
          <p:spPr>
            <a:xfrm>
              <a:off x="20604861" y="16450786"/>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90</a:t>
              </a:r>
            </a:p>
          </p:txBody>
        </p:sp>
        <p:sp>
          <p:nvSpPr>
            <p:cNvPr id="3234" name="文本框 3233">
              <a:extLst>
                <a:ext uri="{FF2B5EF4-FFF2-40B4-BE49-F238E27FC236}">
                  <a16:creationId xmlns:a16="http://schemas.microsoft.com/office/drawing/2014/main" id="{4467DB02-DEE3-1AB4-32F9-1B318A3CBAE3}"/>
                </a:ext>
              </a:extLst>
            </p:cNvPr>
            <p:cNvSpPr txBox="1"/>
            <p:nvPr/>
          </p:nvSpPr>
          <p:spPr>
            <a:xfrm>
              <a:off x="21494972" y="16450786"/>
              <a:ext cx="539836"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120</a:t>
              </a:r>
            </a:p>
          </p:txBody>
        </p:sp>
        <p:sp>
          <p:nvSpPr>
            <p:cNvPr id="3235" name="文本框 3234">
              <a:extLst>
                <a:ext uri="{FF2B5EF4-FFF2-40B4-BE49-F238E27FC236}">
                  <a16:creationId xmlns:a16="http://schemas.microsoft.com/office/drawing/2014/main" id="{99AF130C-205E-466B-50EA-C7EACE3FFD8E}"/>
                </a:ext>
              </a:extLst>
            </p:cNvPr>
            <p:cNvSpPr txBox="1"/>
            <p:nvPr/>
          </p:nvSpPr>
          <p:spPr>
            <a:xfrm>
              <a:off x="22475571" y="16450786"/>
              <a:ext cx="539836"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150</a:t>
              </a:r>
            </a:p>
          </p:txBody>
        </p:sp>
        <p:sp>
          <p:nvSpPr>
            <p:cNvPr id="3236" name="任意多边形: 形状 3235">
              <a:extLst>
                <a:ext uri="{FF2B5EF4-FFF2-40B4-BE49-F238E27FC236}">
                  <a16:creationId xmlns:a16="http://schemas.microsoft.com/office/drawing/2014/main" id="{E06F797D-E63F-1F5C-D180-371054F38066}"/>
                </a:ext>
              </a:extLst>
            </p:cNvPr>
            <p:cNvSpPr/>
            <p:nvPr/>
          </p:nvSpPr>
          <p:spPr>
            <a:xfrm>
              <a:off x="17442656" y="12929393"/>
              <a:ext cx="9525" cy="3486150"/>
            </a:xfrm>
            <a:custGeom>
              <a:avLst/>
              <a:gdLst>
                <a:gd name="connsiteX0" fmla="*/ -1911 w 9525"/>
                <a:gd name="connsiteY0" fmla="*/ 3484393 h 3486150"/>
                <a:gd name="connsiteX1" fmla="*/ -1911 w 9525"/>
                <a:gd name="connsiteY1" fmla="*/ -1757 h 3486150"/>
              </a:gdLst>
              <a:ahLst/>
              <a:cxnLst>
                <a:cxn ang="0">
                  <a:pos x="connsiteX0" y="connsiteY0"/>
                </a:cxn>
                <a:cxn ang="0">
                  <a:pos x="connsiteX1" y="connsiteY1"/>
                </a:cxn>
              </a:cxnLst>
              <a:rect l="l" t="t" r="r" b="b"/>
              <a:pathLst>
                <a:path w="9525" h="3486150">
                  <a:moveTo>
                    <a:pt x="-1911" y="3484393"/>
                  </a:moveTo>
                  <a:lnTo>
                    <a:pt x="-1911" y="-1757"/>
                  </a:lnTo>
                </a:path>
              </a:pathLst>
            </a:custGeom>
            <a:noFill/>
            <a:ln w="9525" cap="flat">
              <a:solidFill>
                <a:srgbClr val="D9D9D9"/>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237" name="文本框 3236">
              <a:extLst>
                <a:ext uri="{FF2B5EF4-FFF2-40B4-BE49-F238E27FC236}">
                  <a16:creationId xmlns:a16="http://schemas.microsoft.com/office/drawing/2014/main" id="{D12E3A75-26FF-9A7E-9F6A-4D03554964D6}"/>
                </a:ext>
              </a:extLst>
            </p:cNvPr>
            <p:cNvSpPr txBox="1"/>
            <p:nvPr/>
          </p:nvSpPr>
          <p:spPr>
            <a:xfrm rot="16200000">
              <a:off x="15486745" y="14419577"/>
              <a:ext cx="1996535" cy="49625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4223" dirty="0">
                  <a:ln/>
                  <a:solidFill>
                    <a:srgbClr val="595959"/>
                  </a:solidFill>
                  <a:latin typeface="Calibri"/>
                  <a:ea typeface="等线" panose="02010600030101010101" pitchFamily="2" charset="-122"/>
                  <a:cs typeface="Calibri"/>
                  <a:sym typeface="Calibri"/>
                  <a:rtl val="0"/>
                </a:rPr>
                <a:t>Viability (%)</a:t>
              </a:r>
            </a:p>
          </p:txBody>
        </p:sp>
        <p:sp>
          <p:nvSpPr>
            <p:cNvPr id="3238" name="文本框 3237">
              <a:extLst>
                <a:ext uri="{FF2B5EF4-FFF2-40B4-BE49-F238E27FC236}">
                  <a16:creationId xmlns:a16="http://schemas.microsoft.com/office/drawing/2014/main" id="{54EB7801-FB8F-DA74-E823-1730E05B944C}"/>
                </a:ext>
              </a:extLst>
            </p:cNvPr>
            <p:cNvSpPr txBox="1"/>
            <p:nvPr/>
          </p:nvSpPr>
          <p:spPr>
            <a:xfrm>
              <a:off x="17089564" y="16155511"/>
              <a:ext cx="260737"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0 </a:t>
              </a:r>
            </a:p>
          </p:txBody>
        </p:sp>
        <p:sp>
          <p:nvSpPr>
            <p:cNvPr id="3239" name="文本框 3238">
              <a:extLst>
                <a:ext uri="{FF2B5EF4-FFF2-40B4-BE49-F238E27FC236}">
                  <a16:creationId xmlns:a16="http://schemas.microsoft.com/office/drawing/2014/main" id="{486CA134-748E-14FC-BC08-20BBC7D526CA}"/>
                </a:ext>
              </a:extLst>
            </p:cNvPr>
            <p:cNvSpPr txBox="1"/>
            <p:nvPr/>
          </p:nvSpPr>
          <p:spPr>
            <a:xfrm>
              <a:off x="16907637" y="15460186"/>
              <a:ext cx="440682"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20 </a:t>
              </a:r>
            </a:p>
          </p:txBody>
        </p:sp>
        <p:sp>
          <p:nvSpPr>
            <p:cNvPr id="3240" name="文本框 3239">
              <a:extLst>
                <a:ext uri="{FF2B5EF4-FFF2-40B4-BE49-F238E27FC236}">
                  <a16:creationId xmlns:a16="http://schemas.microsoft.com/office/drawing/2014/main" id="{52DEC973-FA8C-4EB3-B11A-2BD23C383F0A}"/>
                </a:ext>
              </a:extLst>
            </p:cNvPr>
            <p:cNvSpPr txBox="1"/>
            <p:nvPr/>
          </p:nvSpPr>
          <p:spPr>
            <a:xfrm>
              <a:off x="16907637" y="14764861"/>
              <a:ext cx="440682"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40 </a:t>
              </a:r>
            </a:p>
          </p:txBody>
        </p:sp>
        <p:sp>
          <p:nvSpPr>
            <p:cNvPr id="3241" name="文本框 3240">
              <a:extLst>
                <a:ext uri="{FF2B5EF4-FFF2-40B4-BE49-F238E27FC236}">
                  <a16:creationId xmlns:a16="http://schemas.microsoft.com/office/drawing/2014/main" id="{4B592D08-087B-00E6-2F9C-0B1D6A7592DC}"/>
                </a:ext>
              </a:extLst>
            </p:cNvPr>
            <p:cNvSpPr txBox="1"/>
            <p:nvPr/>
          </p:nvSpPr>
          <p:spPr>
            <a:xfrm>
              <a:off x="16907637" y="14069536"/>
              <a:ext cx="440682"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60 </a:t>
              </a:r>
            </a:p>
          </p:txBody>
        </p:sp>
        <p:sp>
          <p:nvSpPr>
            <p:cNvPr id="3242" name="文本框 3241">
              <a:extLst>
                <a:ext uri="{FF2B5EF4-FFF2-40B4-BE49-F238E27FC236}">
                  <a16:creationId xmlns:a16="http://schemas.microsoft.com/office/drawing/2014/main" id="{A3E67D73-E63C-3003-B988-C1375D936861}"/>
                </a:ext>
              </a:extLst>
            </p:cNvPr>
            <p:cNvSpPr txBox="1"/>
            <p:nvPr/>
          </p:nvSpPr>
          <p:spPr>
            <a:xfrm>
              <a:off x="16907637" y="13374211"/>
              <a:ext cx="440682"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80 </a:t>
              </a:r>
            </a:p>
          </p:txBody>
        </p:sp>
        <p:sp>
          <p:nvSpPr>
            <p:cNvPr id="3243" name="文本框 3242">
              <a:extLst>
                <a:ext uri="{FF2B5EF4-FFF2-40B4-BE49-F238E27FC236}">
                  <a16:creationId xmlns:a16="http://schemas.microsoft.com/office/drawing/2014/main" id="{39A22DE2-C28A-2C45-758A-ABFF32AB5074}"/>
                </a:ext>
              </a:extLst>
            </p:cNvPr>
            <p:cNvSpPr txBox="1"/>
            <p:nvPr/>
          </p:nvSpPr>
          <p:spPr>
            <a:xfrm>
              <a:off x="16725805" y="12669361"/>
              <a:ext cx="620628"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100 </a:t>
              </a:r>
            </a:p>
          </p:txBody>
        </p:sp>
      </p:grpSp>
      <p:grpSp>
        <p:nvGrpSpPr>
          <p:cNvPr id="3636" name="组合 3635">
            <a:extLst>
              <a:ext uri="{FF2B5EF4-FFF2-40B4-BE49-F238E27FC236}">
                <a16:creationId xmlns:a16="http://schemas.microsoft.com/office/drawing/2014/main" id="{050CC2DA-EBE5-7239-7B8C-AA3B9725FB3B}"/>
              </a:ext>
            </a:extLst>
          </p:cNvPr>
          <p:cNvGrpSpPr/>
          <p:nvPr/>
        </p:nvGrpSpPr>
        <p:grpSpPr>
          <a:xfrm>
            <a:off x="9745777" y="33361769"/>
            <a:ext cx="6880441" cy="5698195"/>
            <a:chOff x="19177676" y="12151016"/>
            <a:chExt cx="5254180" cy="4351370"/>
          </a:xfrm>
        </p:grpSpPr>
        <p:sp>
          <p:nvSpPr>
            <p:cNvPr id="3511" name="任意多边形: 形状 3510">
              <a:extLst>
                <a:ext uri="{FF2B5EF4-FFF2-40B4-BE49-F238E27FC236}">
                  <a16:creationId xmlns:a16="http://schemas.microsoft.com/office/drawing/2014/main" id="{8D621A6E-8EB4-4677-95DC-57CB8C18ADE7}"/>
                </a:ext>
              </a:extLst>
            </p:cNvPr>
            <p:cNvSpPr/>
            <p:nvPr/>
          </p:nvSpPr>
          <p:spPr>
            <a:xfrm>
              <a:off x="20193231" y="15659073"/>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13" name="任意多边形: 形状 3512">
              <a:extLst>
                <a:ext uri="{FF2B5EF4-FFF2-40B4-BE49-F238E27FC236}">
                  <a16:creationId xmlns:a16="http://schemas.microsoft.com/office/drawing/2014/main" id="{D1CF9866-4892-2168-1FF7-62C3A74A6D69}"/>
                </a:ext>
              </a:extLst>
            </p:cNvPr>
            <p:cNvSpPr/>
            <p:nvPr/>
          </p:nvSpPr>
          <p:spPr>
            <a:xfrm>
              <a:off x="20193231" y="1557334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14" name="任意多边形: 形状 3513">
              <a:extLst>
                <a:ext uri="{FF2B5EF4-FFF2-40B4-BE49-F238E27FC236}">
                  <a16:creationId xmlns:a16="http://schemas.microsoft.com/office/drawing/2014/main" id="{3155C12D-C4AC-1F11-6F62-6BA531A4F872}"/>
                </a:ext>
              </a:extLst>
            </p:cNvPr>
            <p:cNvSpPr/>
            <p:nvPr/>
          </p:nvSpPr>
          <p:spPr>
            <a:xfrm>
              <a:off x="20221806" y="15573348"/>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15" name="任意多边形: 形状 3514">
              <a:extLst>
                <a:ext uri="{FF2B5EF4-FFF2-40B4-BE49-F238E27FC236}">
                  <a16:creationId xmlns:a16="http://schemas.microsoft.com/office/drawing/2014/main" id="{5513B860-FAF1-678B-D739-A4F6891D2B36}"/>
                </a:ext>
              </a:extLst>
            </p:cNvPr>
            <p:cNvSpPr/>
            <p:nvPr/>
          </p:nvSpPr>
          <p:spPr>
            <a:xfrm>
              <a:off x="20117031" y="15611448"/>
              <a:ext cx="209550" cy="47625"/>
            </a:xfrm>
            <a:custGeom>
              <a:avLst/>
              <a:gdLst>
                <a:gd name="connsiteX0" fmla="*/ -3402 w 209550"/>
                <a:gd name="connsiteY0" fmla="*/ -1302 h 47625"/>
                <a:gd name="connsiteX1" fmla="*/ 206148 w 209550"/>
                <a:gd name="connsiteY1" fmla="*/ -1302 h 47625"/>
                <a:gd name="connsiteX2" fmla="*/ 206148 w 209550"/>
                <a:gd name="connsiteY2" fmla="*/ 46323 h 47625"/>
                <a:gd name="connsiteX3" fmla="*/ -3402 w 209550"/>
                <a:gd name="connsiteY3" fmla="*/ 46323 h 47625"/>
              </a:gdLst>
              <a:ahLst/>
              <a:cxnLst>
                <a:cxn ang="0">
                  <a:pos x="connsiteX0" y="connsiteY0"/>
                </a:cxn>
                <a:cxn ang="0">
                  <a:pos x="connsiteX1" y="connsiteY1"/>
                </a:cxn>
                <a:cxn ang="0">
                  <a:pos x="connsiteX2" y="connsiteY2"/>
                </a:cxn>
                <a:cxn ang="0">
                  <a:pos x="connsiteX3" y="connsiteY3"/>
                </a:cxn>
              </a:cxnLst>
              <a:rect l="l" t="t" r="r" b="b"/>
              <a:pathLst>
                <a:path w="209550" h="47625">
                  <a:moveTo>
                    <a:pt x="-3402" y="-1302"/>
                  </a:moveTo>
                  <a:lnTo>
                    <a:pt x="206148" y="-1302"/>
                  </a:lnTo>
                  <a:lnTo>
                    <a:pt x="206148" y="46323"/>
                  </a:lnTo>
                  <a:lnTo>
                    <a:pt x="-3402" y="4632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16" name="任意多边形: 形状 3515">
              <a:extLst>
                <a:ext uri="{FF2B5EF4-FFF2-40B4-BE49-F238E27FC236}">
                  <a16:creationId xmlns:a16="http://schemas.microsoft.com/office/drawing/2014/main" id="{2FF7F016-FB39-4592-324A-CCF601B7F638}"/>
                </a:ext>
              </a:extLst>
            </p:cNvPr>
            <p:cNvSpPr/>
            <p:nvPr/>
          </p:nvSpPr>
          <p:spPr>
            <a:xfrm>
              <a:off x="20117031" y="15611448"/>
              <a:ext cx="209550" cy="47625"/>
            </a:xfrm>
            <a:custGeom>
              <a:avLst/>
              <a:gdLst>
                <a:gd name="connsiteX0" fmla="*/ -3402 w 209550"/>
                <a:gd name="connsiteY0" fmla="*/ -1302 h 47625"/>
                <a:gd name="connsiteX1" fmla="*/ 206148 w 209550"/>
                <a:gd name="connsiteY1" fmla="*/ -1302 h 47625"/>
                <a:gd name="connsiteX2" fmla="*/ 206148 w 209550"/>
                <a:gd name="connsiteY2" fmla="*/ 46323 h 47625"/>
                <a:gd name="connsiteX3" fmla="*/ -3402 w 209550"/>
                <a:gd name="connsiteY3" fmla="*/ 46323 h 47625"/>
              </a:gdLst>
              <a:ahLst/>
              <a:cxnLst>
                <a:cxn ang="0">
                  <a:pos x="connsiteX0" y="connsiteY0"/>
                </a:cxn>
                <a:cxn ang="0">
                  <a:pos x="connsiteX1" y="connsiteY1"/>
                </a:cxn>
                <a:cxn ang="0">
                  <a:pos x="connsiteX2" y="connsiteY2"/>
                </a:cxn>
                <a:cxn ang="0">
                  <a:pos x="connsiteX3" y="connsiteY3"/>
                </a:cxn>
              </a:cxnLst>
              <a:rect l="l" t="t" r="r" b="b"/>
              <a:pathLst>
                <a:path w="209550" h="47625">
                  <a:moveTo>
                    <a:pt x="-3402" y="-1302"/>
                  </a:moveTo>
                  <a:lnTo>
                    <a:pt x="206148" y="-1302"/>
                  </a:lnTo>
                  <a:lnTo>
                    <a:pt x="206148" y="46323"/>
                  </a:lnTo>
                  <a:lnTo>
                    <a:pt x="-3402" y="4632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17" name="任意多边形: 形状 3516">
              <a:extLst>
                <a:ext uri="{FF2B5EF4-FFF2-40B4-BE49-F238E27FC236}">
                  <a16:creationId xmlns:a16="http://schemas.microsoft.com/office/drawing/2014/main" id="{6859F40A-6FCC-6671-C6D6-98DC0A9F66CE}"/>
                </a:ext>
              </a:extLst>
            </p:cNvPr>
            <p:cNvSpPr/>
            <p:nvPr/>
          </p:nvSpPr>
          <p:spPr>
            <a:xfrm>
              <a:off x="20117031" y="1561144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18" name="任意多边形: 形状 3517">
              <a:extLst>
                <a:ext uri="{FF2B5EF4-FFF2-40B4-BE49-F238E27FC236}">
                  <a16:creationId xmlns:a16="http://schemas.microsoft.com/office/drawing/2014/main" id="{6BEE528D-4E7C-BCB4-D2A0-627A07C55DE0}"/>
                </a:ext>
              </a:extLst>
            </p:cNvPr>
            <p:cNvSpPr/>
            <p:nvPr/>
          </p:nvSpPr>
          <p:spPr>
            <a:xfrm>
              <a:off x="20117031" y="1565907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19" name="任意多边形: 形状 3518">
              <a:extLst>
                <a:ext uri="{FF2B5EF4-FFF2-40B4-BE49-F238E27FC236}">
                  <a16:creationId xmlns:a16="http://schemas.microsoft.com/office/drawing/2014/main" id="{AE5D0D0D-2C31-BEB5-754C-52B9A1F6F9B3}"/>
                </a:ext>
              </a:extLst>
            </p:cNvPr>
            <p:cNvSpPr/>
            <p:nvPr/>
          </p:nvSpPr>
          <p:spPr>
            <a:xfrm>
              <a:off x="20117031" y="1565907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0" name="任意多边形: 形状 3519">
              <a:extLst>
                <a:ext uri="{FF2B5EF4-FFF2-40B4-BE49-F238E27FC236}">
                  <a16:creationId xmlns:a16="http://schemas.microsoft.com/office/drawing/2014/main" id="{3726F362-BF49-B2A5-D1D8-3BC56F8026FD}"/>
                </a:ext>
              </a:extLst>
            </p:cNvPr>
            <p:cNvSpPr/>
            <p:nvPr/>
          </p:nvSpPr>
          <p:spPr>
            <a:xfrm>
              <a:off x="20183706" y="15592398"/>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1" name="任意多边形: 形状 3520">
              <a:extLst>
                <a:ext uri="{FF2B5EF4-FFF2-40B4-BE49-F238E27FC236}">
                  <a16:creationId xmlns:a16="http://schemas.microsoft.com/office/drawing/2014/main" id="{CCAEB348-4ED6-90B3-6450-44E6960CBE50}"/>
                </a:ext>
              </a:extLst>
            </p:cNvPr>
            <p:cNvSpPr/>
            <p:nvPr/>
          </p:nvSpPr>
          <p:spPr>
            <a:xfrm>
              <a:off x="20183706" y="15592398"/>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2" name="任意多边形: 形状 3521">
              <a:extLst>
                <a:ext uri="{FF2B5EF4-FFF2-40B4-BE49-F238E27FC236}">
                  <a16:creationId xmlns:a16="http://schemas.microsoft.com/office/drawing/2014/main" id="{7719AC82-A12E-E258-50CB-EEBF39845081}"/>
                </a:ext>
              </a:extLst>
            </p:cNvPr>
            <p:cNvSpPr/>
            <p:nvPr/>
          </p:nvSpPr>
          <p:spPr>
            <a:xfrm>
              <a:off x="21098106" y="1437319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3" name="任意多边形: 形状 3522">
              <a:extLst>
                <a:ext uri="{FF2B5EF4-FFF2-40B4-BE49-F238E27FC236}">
                  <a16:creationId xmlns:a16="http://schemas.microsoft.com/office/drawing/2014/main" id="{618F5056-3BBE-9DC9-8E11-2AAB103C1878}"/>
                </a:ext>
              </a:extLst>
            </p:cNvPr>
            <p:cNvSpPr/>
            <p:nvPr/>
          </p:nvSpPr>
          <p:spPr>
            <a:xfrm>
              <a:off x="21126681" y="14068398"/>
              <a:ext cx="9525" cy="304800"/>
            </a:xfrm>
            <a:custGeom>
              <a:avLst/>
              <a:gdLst>
                <a:gd name="connsiteX0" fmla="*/ -3402 w 9525"/>
                <a:gd name="connsiteY0" fmla="*/ -1302 h 304800"/>
                <a:gd name="connsiteX1" fmla="*/ -3402 w 9525"/>
                <a:gd name="connsiteY1" fmla="*/ 303498 h 304800"/>
              </a:gdLst>
              <a:ahLst/>
              <a:cxnLst>
                <a:cxn ang="0">
                  <a:pos x="connsiteX0" y="connsiteY0"/>
                </a:cxn>
                <a:cxn ang="0">
                  <a:pos x="connsiteX1" y="connsiteY1"/>
                </a:cxn>
              </a:cxnLst>
              <a:rect l="l" t="t" r="r" b="b"/>
              <a:pathLst>
                <a:path w="9525" h="304800">
                  <a:moveTo>
                    <a:pt x="-3402" y="-1302"/>
                  </a:moveTo>
                  <a:lnTo>
                    <a:pt x="-3402" y="3034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4" name="任意多边形: 形状 3523">
              <a:extLst>
                <a:ext uri="{FF2B5EF4-FFF2-40B4-BE49-F238E27FC236}">
                  <a16:creationId xmlns:a16="http://schemas.microsoft.com/office/drawing/2014/main" id="{D461773C-D1D8-228D-991F-6878B5A93AE6}"/>
                </a:ext>
              </a:extLst>
            </p:cNvPr>
            <p:cNvSpPr/>
            <p:nvPr/>
          </p:nvSpPr>
          <p:spPr>
            <a:xfrm>
              <a:off x="21098106" y="1363024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5" name="任意多边形: 形状 3524">
              <a:extLst>
                <a:ext uri="{FF2B5EF4-FFF2-40B4-BE49-F238E27FC236}">
                  <a16:creationId xmlns:a16="http://schemas.microsoft.com/office/drawing/2014/main" id="{32A5AD80-625D-6524-132D-03D517647319}"/>
                </a:ext>
              </a:extLst>
            </p:cNvPr>
            <p:cNvSpPr/>
            <p:nvPr/>
          </p:nvSpPr>
          <p:spPr>
            <a:xfrm>
              <a:off x="21126681" y="13630248"/>
              <a:ext cx="9525" cy="66675"/>
            </a:xfrm>
            <a:custGeom>
              <a:avLst/>
              <a:gdLst>
                <a:gd name="connsiteX0" fmla="*/ -3402 w 9525"/>
                <a:gd name="connsiteY0" fmla="*/ -1302 h 66675"/>
                <a:gd name="connsiteX1" fmla="*/ -3402 w 9525"/>
                <a:gd name="connsiteY1" fmla="*/ 65373 h 66675"/>
              </a:gdLst>
              <a:ahLst/>
              <a:cxnLst>
                <a:cxn ang="0">
                  <a:pos x="connsiteX0" y="connsiteY0"/>
                </a:cxn>
                <a:cxn ang="0">
                  <a:pos x="connsiteX1" y="connsiteY1"/>
                </a:cxn>
              </a:cxnLst>
              <a:rect l="l" t="t" r="r" b="b"/>
              <a:pathLst>
                <a:path w="9525" h="66675">
                  <a:moveTo>
                    <a:pt x="-3402" y="-1302"/>
                  </a:moveTo>
                  <a:lnTo>
                    <a:pt x="-3402" y="6537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6" name="任意多边形: 形状 3525">
              <a:extLst>
                <a:ext uri="{FF2B5EF4-FFF2-40B4-BE49-F238E27FC236}">
                  <a16:creationId xmlns:a16="http://schemas.microsoft.com/office/drawing/2014/main" id="{305A17C3-BFB3-C404-5DCE-FF975D09E991}"/>
                </a:ext>
              </a:extLst>
            </p:cNvPr>
            <p:cNvSpPr/>
            <p:nvPr/>
          </p:nvSpPr>
          <p:spPr>
            <a:xfrm>
              <a:off x="21021906" y="13696923"/>
              <a:ext cx="209550" cy="371475"/>
            </a:xfrm>
            <a:custGeom>
              <a:avLst/>
              <a:gdLst>
                <a:gd name="connsiteX0" fmla="*/ -3402 w 209550"/>
                <a:gd name="connsiteY0" fmla="*/ -1302 h 371475"/>
                <a:gd name="connsiteX1" fmla="*/ 206148 w 209550"/>
                <a:gd name="connsiteY1" fmla="*/ -1302 h 371475"/>
                <a:gd name="connsiteX2" fmla="*/ 206148 w 209550"/>
                <a:gd name="connsiteY2" fmla="*/ 370173 h 371475"/>
                <a:gd name="connsiteX3" fmla="*/ -3402 w 209550"/>
                <a:gd name="connsiteY3" fmla="*/ 370173 h 371475"/>
              </a:gdLst>
              <a:ahLst/>
              <a:cxnLst>
                <a:cxn ang="0">
                  <a:pos x="connsiteX0" y="connsiteY0"/>
                </a:cxn>
                <a:cxn ang="0">
                  <a:pos x="connsiteX1" y="connsiteY1"/>
                </a:cxn>
                <a:cxn ang="0">
                  <a:pos x="connsiteX2" y="connsiteY2"/>
                </a:cxn>
                <a:cxn ang="0">
                  <a:pos x="connsiteX3" y="connsiteY3"/>
                </a:cxn>
              </a:cxnLst>
              <a:rect l="l" t="t" r="r" b="b"/>
              <a:pathLst>
                <a:path w="209550" h="371475">
                  <a:moveTo>
                    <a:pt x="-3402" y="-1302"/>
                  </a:moveTo>
                  <a:lnTo>
                    <a:pt x="206148" y="-1302"/>
                  </a:lnTo>
                  <a:lnTo>
                    <a:pt x="206148" y="370173"/>
                  </a:lnTo>
                  <a:lnTo>
                    <a:pt x="-3402" y="37017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7" name="任意多边形: 形状 3526">
              <a:extLst>
                <a:ext uri="{FF2B5EF4-FFF2-40B4-BE49-F238E27FC236}">
                  <a16:creationId xmlns:a16="http://schemas.microsoft.com/office/drawing/2014/main" id="{AC4B2A26-E63C-1C4C-FD6F-96428C5615A3}"/>
                </a:ext>
              </a:extLst>
            </p:cNvPr>
            <p:cNvSpPr/>
            <p:nvPr/>
          </p:nvSpPr>
          <p:spPr>
            <a:xfrm>
              <a:off x="21021906" y="13696923"/>
              <a:ext cx="209550" cy="371475"/>
            </a:xfrm>
            <a:custGeom>
              <a:avLst/>
              <a:gdLst>
                <a:gd name="connsiteX0" fmla="*/ -3402 w 209550"/>
                <a:gd name="connsiteY0" fmla="*/ -1302 h 371475"/>
                <a:gd name="connsiteX1" fmla="*/ 206148 w 209550"/>
                <a:gd name="connsiteY1" fmla="*/ -1302 h 371475"/>
                <a:gd name="connsiteX2" fmla="*/ 206148 w 209550"/>
                <a:gd name="connsiteY2" fmla="*/ 370173 h 371475"/>
                <a:gd name="connsiteX3" fmla="*/ -3402 w 209550"/>
                <a:gd name="connsiteY3" fmla="*/ 370173 h 371475"/>
              </a:gdLst>
              <a:ahLst/>
              <a:cxnLst>
                <a:cxn ang="0">
                  <a:pos x="connsiteX0" y="connsiteY0"/>
                </a:cxn>
                <a:cxn ang="0">
                  <a:pos x="connsiteX1" y="connsiteY1"/>
                </a:cxn>
                <a:cxn ang="0">
                  <a:pos x="connsiteX2" y="connsiteY2"/>
                </a:cxn>
                <a:cxn ang="0">
                  <a:pos x="connsiteX3" y="connsiteY3"/>
                </a:cxn>
              </a:cxnLst>
              <a:rect l="l" t="t" r="r" b="b"/>
              <a:pathLst>
                <a:path w="209550" h="371475">
                  <a:moveTo>
                    <a:pt x="-3402" y="-1302"/>
                  </a:moveTo>
                  <a:lnTo>
                    <a:pt x="206148" y="-1302"/>
                  </a:lnTo>
                  <a:lnTo>
                    <a:pt x="206148" y="370173"/>
                  </a:lnTo>
                  <a:lnTo>
                    <a:pt x="-3402" y="37017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8" name="任意多边形: 形状 3527">
              <a:extLst>
                <a:ext uri="{FF2B5EF4-FFF2-40B4-BE49-F238E27FC236}">
                  <a16:creationId xmlns:a16="http://schemas.microsoft.com/office/drawing/2014/main" id="{3252C659-EF29-7023-C9B6-EDBC75E8E6D1}"/>
                </a:ext>
              </a:extLst>
            </p:cNvPr>
            <p:cNvSpPr/>
            <p:nvPr/>
          </p:nvSpPr>
          <p:spPr>
            <a:xfrm>
              <a:off x="21021906" y="1369692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29" name="任意多边形: 形状 3528">
              <a:extLst>
                <a:ext uri="{FF2B5EF4-FFF2-40B4-BE49-F238E27FC236}">
                  <a16:creationId xmlns:a16="http://schemas.microsoft.com/office/drawing/2014/main" id="{4DDAD55F-6DE9-9129-DE59-392BC2367BB1}"/>
                </a:ext>
              </a:extLst>
            </p:cNvPr>
            <p:cNvSpPr/>
            <p:nvPr/>
          </p:nvSpPr>
          <p:spPr>
            <a:xfrm>
              <a:off x="21021906" y="1406839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0" name="任意多边形: 形状 3529">
              <a:extLst>
                <a:ext uri="{FF2B5EF4-FFF2-40B4-BE49-F238E27FC236}">
                  <a16:creationId xmlns:a16="http://schemas.microsoft.com/office/drawing/2014/main" id="{E670C384-E734-37F2-80EA-D82F9982C570}"/>
                </a:ext>
              </a:extLst>
            </p:cNvPr>
            <p:cNvSpPr/>
            <p:nvPr/>
          </p:nvSpPr>
          <p:spPr>
            <a:xfrm>
              <a:off x="21021906" y="1377312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1" name="任意多边形: 形状 3530">
              <a:extLst>
                <a:ext uri="{FF2B5EF4-FFF2-40B4-BE49-F238E27FC236}">
                  <a16:creationId xmlns:a16="http://schemas.microsoft.com/office/drawing/2014/main" id="{F146A095-3D5D-ABD6-90D3-673794B71886}"/>
                </a:ext>
              </a:extLst>
            </p:cNvPr>
            <p:cNvSpPr/>
            <p:nvPr/>
          </p:nvSpPr>
          <p:spPr>
            <a:xfrm>
              <a:off x="21088581" y="13887423"/>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2" name="任意多边形: 形状 3531">
              <a:extLst>
                <a:ext uri="{FF2B5EF4-FFF2-40B4-BE49-F238E27FC236}">
                  <a16:creationId xmlns:a16="http://schemas.microsoft.com/office/drawing/2014/main" id="{34E2A40F-A111-5931-CD03-CCE23C4ACE81}"/>
                </a:ext>
              </a:extLst>
            </p:cNvPr>
            <p:cNvSpPr/>
            <p:nvPr/>
          </p:nvSpPr>
          <p:spPr>
            <a:xfrm>
              <a:off x="21088581" y="13887423"/>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3" name="任意多边形: 形状 3532">
              <a:extLst>
                <a:ext uri="{FF2B5EF4-FFF2-40B4-BE49-F238E27FC236}">
                  <a16:creationId xmlns:a16="http://schemas.microsoft.com/office/drawing/2014/main" id="{BC96930E-3C4F-CABB-0280-3691383F3325}"/>
                </a:ext>
              </a:extLst>
            </p:cNvPr>
            <p:cNvSpPr/>
            <p:nvPr/>
          </p:nvSpPr>
          <p:spPr>
            <a:xfrm>
              <a:off x="22012506" y="1317304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4" name="任意多边形: 形状 3533">
              <a:extLst>
                <a:ext uri="{FF2B5EF4-FFF2-40B4-BE49-F238E27FC236}">
                  <a16:creationId xmlns:a16="http://schemas.microsoft.com/office/drawing/2014/main" id="{21E9350F-E379-4D97-24C1-7967D60414F7}"/>
                </a:ext>
              </a:extLst>
            </p:cNvPr>
            <p:cNvSpPr/>
            <p:nvPr/>
          </p:nvSpPr>
          <p:spPr>
            <a:xfrm>
              <a:off x="22041081" y="13153998"/>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5" name="任意多边形: 形状 3534">
              <a:extLst>
                <a:ext uri="{FF2B5EF4-FFF2-40B4-BE49-F238E27FC236}">
                  <a16:creationId xmlns:a16="http://schemas.microsoft.com/office/drawing/2014/main" id="{EFC34702-E858-EDAA-9A37-61EF0A58788C}"/>
                </a:ext>
              </a:extLst>
            </p:cNvPr>
            <p:cNvSpPr/>
            <p:nvPr/>
          </p:nvSpPr>
          <p:spPr>
            <a:xfrm>
              <a:off x="22012506" y="1288729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6" name="任意多边形: 形状 3535">
              <a:extLst>
                <a:ext uri="{FF2B5EF4-FFF2-40B4-BE49-F238E27FC236}">
                  <a16:creationId xmlns:a16="http://schemas.microsoft.com/office/drawing/2014/main" id="{B35543D7-2EA2-8ED1-E574-53A458EBF11E}"/>
                </a:ext>
              </a:extLst>
            </p:cNvPr>
            <p:cNvSpPr/>
            <p:nvPr/>
          </p:nvSpPr>
          <p:spPr>
            <a:xfrm>
              <a:off x="22041081" y="12887298"/>
              <a:ext cx="9525" cy="123825"/>
            </a:xfrm>
            <a:custGeom>
              <a:avLst/>
              <a:gdLst>
                <a:gd name="connsiteX0" fmla="*/ -3402 w 9525"/>
                <a:gd name="connsiteY0" fmla="*/ -1302 h 123825"/>
                <a:gd name="connsiteX1" fmla="*/ -3402 w 9525"/>
                <a:gd name="connsiteY1" fmla="*/ 122523 h 123825"/>
              </a:gdLst>
              <a:ahLst/>
              <a:cxnLst>
                <a:cxn ang="0">
                  <a:pos x="connsiteX0" y="connsiteY0"/>
                </a:cxn>
                <a:cxn ang="0">
                  <a:pos x="connsiteX1" y="connsiteY1"/>
                </a:cxn>
              </a:cxnLst>
              <a:rect l="l" t="t" r="r" b="b"/>
              <a:pathLst>
                <a:path w="9525" h="123825">
                  <a:moveTo>
                    <a:pt x="-3402" y="-1302"/>
                  </a:moveTo>
                  <a:lnTo>
                    <a:pt x="-3402" y="12252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7" name="任意多边形: 形状 3536">
              <a:extLst>
                <a:ext uri="{FF2B5EF4-FFF2-40B4-BE49-F238E27FC236}">
                  <a16:creationId xmlns:a16="http://schemas.microsoft.com/office/drawing/2014/main" id="{8922E9BB-38E6-30A9-32F4-B74B3D9340E2}"/>
                </a:ext>
              </a:extLst>
            </p:cNvPr>
            <p:cNvSpPr/>
            <p:nvPr/>
          </p:nvSpPr>
          <p:spPr>
            <a:xfrm>
              <a:off x="21936306" y="13011123"/>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8" name="任意多边形: 形状 3537">
              <a:extLst>
                <a:ext uri="{FF2B5EF4-FFF2-40B4-BE49-F238E27FC236}">
                  <a16:creationId xmlns:a16="http://schemas.microsoft.com/office/drawing/2014/main" id="{9045401D-FD7A-9C0F-6BF3-44FB55BDC485}"/>
                </a:ext>
              </a:extLst>
            </p:cNvPr>
            <p:cNvSpPr/>
            <p:nvPr/>
          </p:nvSpPr>
          <p:spPr>
            <a:xfrm>
              <a:off x="21936306" y="13011123"/>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39" name="任意多边形: 形状 3538">
              <a:extLst>
                <a:ext uri="{FF2B5EF4-FFF2-40B4-BE49-F238E27FC236}">
                  <a16:creationId xmlns:a16="http://schemas.microsoft.com/office/drawing/2014/main" id="{98006F7C-8F7C-3EB3-98D3-962EAA3C31AF}"/>
                </a:ext>
              </a:extLst>
            </p:cNvPr>
            <p:cNvSpPr/>
            <p:nvPr/>
          </p:nvSpPr>
          <p:spPr>
            <a:xfrm>
              <a:off x="21936306" y="1301112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0" name="任意多边形: 形状 3539">
              <a:extLst>
                <a:ext uri="{FF2B5EF4-FFF2-40B4-BE49-F238E27FC236}">
                  <a16:creationId xmlns:a16="http://schemas.microsoft.com/office/drawing/2014/main" id="{D6921CEA-C53C-2615-475C-6BBC66601382}"/>
                </a:ext>
              </a:extLst>
            </p:cNvPr>
            <p:cNvSpPr/>
            <p:nvPr/>
          </p:nvSpPr>
          <p:spPr>
            <a:xfrm>
              <a:off x="21936306" y="1315399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1" name="任意多边形: 形状 3540">
              <a:extLst>
                <a:ext uri="{FF2B5EF4-FFF2-40B4-BE49-F238E27FC236}">
                  <a16:creationId xmlns:a16="http://schemas.microsoft.com/office/drawing/2014/main" id="{50C0AA46-287E-D98C-B32A-D8174762FF8E}"/>
                </a:ext>
              </a:extLst>
            </p:cNvPr>
            <p:cNvSpPr/>
            <p:nvPr/>
          </p:nvSpPr>
          <p:spPr>
            <a:xfrm>
              <a:off x="21936306" y="1313494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2" name="任意多边形: 形状 3541">
              <a:extLst>
                <a:ext uri="{FF2B5EF4-FFF2-40B4-BE49-F238E27FC236}">
                  <a16:creationId xmlns:a16="http://schemas.microsoft.com/office/drawing/2014/main" id="{CA1B45C3-80BA-4662-349D-6F8E47443166}"/>
                </a:ext>
              </a:extLst>
            </p:cNvPr>
            <p:cNvSpPr/>
            <p:nvPr/>
          </p:nvSpPr>
          <p:spPr>
            <a:xfrm>
              <a:off x="22002981" y="13030173"/>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3" name="任意多边形: 形状 3542">
              <a:extLst>
                <a:ext uri="{FF2B5EF4-FFF2-40B4-BE49-F238E27FC236}">
                  <a16:creationId xmlns:a16="http://schemas.microsoft.com/office/drawing/2014/main" id="{3438D614-BD4E-B174-FB9C-E744EF8B590A}"/>
                </a:ext>
              </a:extLst>
            </p:cNvPr>
            <p:cNvSpPr/>
            <p:nvPr/>
          </p:nvSpPr>
          <p:spPr>
            <a:xfrm>
              <a:off x="22002981" y="13030173"/>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4" name="任意多边形: 形状 3543">
              <a:extLst>
                <a:ext uri="{FF2B5EF4-FFF2-40B4-BE49-F238E27FC236}">
                  <a16:creationId xmlns:a16="http://schemas.microsoft.com/office/drawing/2014/main" id="{50AE21E3-EB73-E354-D614-C57A2BC5C403}"/>
                </a:ext>
              </a:extLst>
            </p:cNvPr>
            <p:cNvSpPr/>
            <p:nvPr/>
          </p:nvSpPr>
          <p:spPr>
            <a:xfrm>
              <a:off x="22917381" y="1300159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5" name="任意多边形: 形状 3544">
              <a:extLst>
                <a:ext uri="{FF2B5EF4-FFF2-40B4-BE49-F238E27FC236}">
                  <a16:creationId xmlns:a16="http://schemas.microsoft.com/office/drawing/2014/main" id="{B161B1C5-F2C9-25AC-AC5C-554F3DCEA134}"/>
                </a:ext>
              </a:extLst>
            </p:cNvPr>
            <p:cNvSpPr/>
            <p:nvPr/>
          </p:nvSpPr>
          <p:spPr>
            <a:xfrm>
              <a:off x="22945956" y="12963498"/>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6" name="任意多边形: 形状 3545">
              <a:extLst>
                <a:ext uri="{FF2B5EF4-FFF2-40B4-BE49-F238E27FC236}">
                  <a16:creationId xmlns:a16="http://schemas.microsoft.com/office/drawing/2014/main" id="{DA2B7694-3CA6-D228-A0B7-1FBBB7A9A824}"/>
                </a:ext>
              </a:extLst>
            </p:cNvPr>
            <p:cNvSpPr/>
            <p:nvPr/>
          </p:nvSpPr>
          <p:spPr>
            <a:xfrm>
              <a:off x="22917381" y="12896823"/>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7" name="任意多边形: 形状 3546">
              <a:extLst>
                <a:ext uri="{FF2B5EF4-FFF2-40B4-BE49-F238E27FC236}">
                  <a16:creationId xmlns:a16="http://schemas.microsoft.com/office/drawing/2014/main" id="{F347ED76-DEC5-A975-3945-FFF999516D05}"/>
                </a:ext>
              </a:extLst>
            </p:cNvPr>
            <p:cNvSpPr/>
            <p:nvPr/>
          </p:nvSpPr>
          <p:spPr>
            <a:xfrm>
              <a:off x="22945956" y="12896823"/>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8" name="任意多边形: 形状 3547">
              <a:extLst>
                <a:ext uri="{FF2B5EF4-FFF2-40B4-BE49-F238E27FC236}">
                  <a16:creationId xmlns:a16="http://schemas.microsoft.com/office/drawing/2014/main" id="{F8726D46-371A-491E-D38D-071413415AD7}"/>
                </a:ext>
              </a:extLst>
            </p:cNvPr>
            <p:cNvSpPr/>
            <p:nvPr/>
          </p:nvSpPr>
          <p:spPr>
            <a:xfrm>
              <a:off x="22841181" y="12906348"/>
              <a:ext cx="209550" cy="57150"/>
            </a:xfrm>
            <a:custGeom>
              <a:avLst/>
              <a:gdLst>
                <a:gd name="connsiteX0" fmla="*/ -3402 w 209550"/>
                <a:gd name="connsiteY0" fmla="*/ -1302 h 57150"/>
                <a:gd name="connsiteX1" fmla="*/ 206148 w 209550"/>
                <a:gd name="connsiteY1" fmla="*/ -1302 h 57150"/>
                <a:gd name="connsiteX2" fmla="*/ 206148 w 209550"/>
                <a:gd name="connsiteY2" fmla="*/ 55848 h 57150"/>
                <a:gd name="connsiteX3" fmla="*/ -3402 w 209550"/>
                <a:gd name="connsiteY3" fmla="*/ 55848 h 57150"/>
              </a:gdLst>
              <a:ahLst/>
              <a:cxnLst>
                <a:cxn ang="0">
                  <a:pos x="connsiteX0" y="connsiteY0"/>
                </a:cxn>
                <a:cxn ang="0">
                  <a:pos x="connsiteX1" y="connsiteY1"/>
                </a:cxn>
                <a:cxn ang="0">
                  <a:pos x="connsiteX2" y="connsiteY2"/>
                </a:cxn>
                <a:cxn ang="0">
                  <a:pos x="connsiteX3" y="connsiteY3"/>
                </a:cxn>
              </a:cxnLst>
              <a:rect l="l" t="t" r="r" b="b"/>
              <a:pathLst>
                <a:path w="209550" h="57150">
                  <a:moveTo>
                    <a:pt x="-3402" y="-1302"/>
                  </a:moveTo>
                  <a:lnTo>
                    <a:pt x="206148" y="-1302"/>
                  </a:lnTo>
                  <a:lnTo>
                    <a:pt x="206148" y="55848"/>
                  </a:lnTo>
                  <a:lnTo>
                    <a:pt x="-3402" y="5584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49" name="任意多边形: 形状 3548">
              <a:extLst>
                <a:ext uri="{FF2B5EF4-FFF2-40B4-BE49-F238E27FC236}">
                  <a16:creationId xmlns:a16="http://schemas.microsoft.com/office/drawing/2014/main" id="{4AD013FB-BAB4-2649-15CE-30E54227DB9C}"/>
                </a:ext>
              </a:extLst>
            </p:cNvPr>
            <p:cNvSpPr/>
            <p:nvPr/>
          </p:nvSpPr>
          <p:spPr>
            <a:xfrm>
              <a:off x="22841181" y="12906348"/>
              <a:ext cx="209550" cy="57150"/>
            </a:xfrm>
            <a:custGeom>
              <a:avLst/>
              <a:gdLst>
                <a:gd name="connsiteX0" fmla="*/ -3402 w 209550"/>
                <a:gd name="connsiteY0" fmla="*/ -1302 h 57150"/>
                <a:gd name="connsiteX1" fmla="*/ 206148 w 209550"/>
                <a:gd name="connsiteY1" fmla="*/ -1302 h 57150"/>
                <a:gd name="connsiteX2" fmla="*/ 206148 w 209550"/>
                <a:gd name="connsiteY2" fmla="*/ 55848 h 57150"/>
                <a:gd name="connsiteX3" fmla="*/ -3402 w 209550"/>
                <a:gd name="connsiteY3" fmla="*/ 55848 h 57150"/>
              </a:gdLst>
              <a:ahLst/>
              <a:cxnLst>
                <a:cxn ang="0">
                  <a:pos x="connsiteX0" y="connsiteY0"/>
                </a:cxn>
                <a:cxn ang="0">
                  <a:pos x="connsiteX1" y="connsiteY1"/>
                </a:cxn>
                <a:cxn ang="0">
                  <a:pos x="connsiteX2" y="connsiteY2"/>
                </a:cxn>
                <a:cxn ang="0">
                  <a:pos x="connsiteX3" y="connsiteY3"/>
                </a:cxn>
              </a:cxnLst>
              <a:rect l="l" t="t" r="r" b="b"/>
              <a:pathLst>
                <a:path w="209550" h="57150">
                  <a:moveTo>
                    <a:pt x="-3402" y="-1302"/>
                  </a:moveTo>
                  <a:lnTo>
                    <a:pt x="206148" y="-1302"/>
                  </a:lnTo>
                  <a:lnTo>
                    <a:pt x="206148" y="55848"/>
                  </a:lnTo>
                  <a:lnTo>
                    <a:pt x="-3402" y="5584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0" name="任意多边形: 形状 3549">
              <a:extLst>
                <a:ext uri="{FF2B5EF4-FFF2-40B4-BE49-F238E27FC236}">
                  <a16:creationId xmlns:a16="http://schemas.microsoft.com/office/drawing/2014/main" id="{812D1A18-72B4-8883-7779-ADAEDE0B965A}"/>
                </a:ext>
              </a:extLst>
            </p:cNvPr>
            <p:cNvSpPr/>
            <p:nvPr/>
          </p:nvSpPr>
          <p:spPr>
            <a:xfrm>
              <a:off x="22841181" y="1290634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1" name="任意多边形: 形状 3550">
              <a:extLst>
                <a:ext uri="{FF2B5EF4-FFF2-40B4-BE49-F238E27FC236}">
                  <a16:creationId xmlns:a16="http://schemas.microsoft.com/office/drawing/2014/main" id="{47CBC45B-656A-4ECF-3F7F-9092405973F0}"/>
                </a:ext>
              </a:extLst>
            </p:cNvPr>
            <p:cNvSpPr/>
            <p:nvPr/>
          </p:nvSpPr>
          <p:spPr>
            <a:xfrm>
              <a:off x="22841181" y="1296349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2" name="任意多边形: 形状 3551">
              <a:extLst>
                <a:ext uri="{FF2B5EF4-FFF2-40B4-BE49-F238E27FC236}">
                  <a16:creationId xmlns:a16="http://schemas.microsoft.com/office/drawing/2014/main" id="{AABFD139-F0F9-D107-DCE1-0E6B60957F77}"/>
                </a:ext>
              </a:extLst>
            </p:cNvPr>
            <p:cNvSpPr/>
            <p:nvPr/>
          </p:nvSpPr>
          <p:spPr>
            <a:xfrm>
              <a:off x="22841181" y="1292539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3" name="任意多边形: 形状 3552">
              <a:extLst>
                <a:ext uri="{FF2B5EF4-FFF2-40B4-BE49-F238E27FC236}">
                  <a16:creationId xmlns:a16="http://schemas.microsoft.com/office/drawing/2014/main" id="{4FB7E034-6377-437B-BE55-F85ADCE5B251}"/>
                </a:ext>
              </a:extLst>
            </p:cNvPr>
            <p:cNvSpPr/>
            <p:nvPr/>
          </p:nvSpPr>
          <p:spPr>
            <a:xfrm>
              <a:off x="22907856" y="12896823"/>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4" name="任意多边形: 形状 3553">
              <a:extLst>
                <a:ext uri="{FF2B5EF4-FFF2-40B4-BE49-F238E27FC236}">
                  <a16:creationId xmlns:a16="http://schemas.microsoft.com/office/drawing/2014/main" id="{2ADC8BFD-DE27-E52F-5C5D-224ED816071C}"/>
                </a:ext>
              </a:extLst>
            </p:cNvPr>
            <p:cNvSpPr/>
            <p:nvPr/>
          </p:nvSpPr>
          <p:spPr>
            <a:xfrm>
              <a:off x="22907856" y="12896823"/>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5" name="任意多边形: 形状 3554">
              <a:extLst>
                <a:ext uri="{FF2B5EF4-FFF2-40B4-BE49-F238E27FC236}">
                  <a16:creationId xmlns:a16="http://schemas.microsoft.com/office/drawing/2014/main" id="{552C347D-FB78-0D41-5642-939CA312C9D5}"/>
                </a:ext>
              </a:extLst>
            </p:cNvPr>
            <p:cNvSpPr/>
            <p:nvPr/>
          </p:nvSpPr>
          <p:spPr>
            <a:xfrm>
              <a:off x="23822256" y="1324924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6" name="任意多边形: 形状 3555">
              <a:extLst>
                <a:ext uri="{FF2B5EF4-FFF2-40B4-BE49-F238E27FC236}">
                  <a16:creationId xmlns:a16="http://schemas.microsoft.com/office/drawing/2014/main" id="{303E702F-0B49-00AD-A632-9D27B5FDC05F}"/>
                </a:ext>
              </a:extLst>
            </p:cNvPr>
            <p:cNvSpPr/>
            <p:nvPr/>
          </p:nvSpPr>
          <p:spPr>
            <a:xfrm>
              <a:off x="23850831" y="13134948"/>
              <a:ext cx="9525" cy="114300"/>
            </a:xfrm>
            <a:custGeom>
              <a:avLst/>
              <a:gdLst>
                <a:gd name="connsiteX0" fmla="*/ -3402 w 9525"/>
                <a:gd name="connsiteY0" fmla="*/ -1302 h 114300"/>
                <a:gd name="connsiteX1" fmla="*/ -3402 w 9525"/>
                <a:gd name="connsiteY1" fmla="*/ 112998 h 114300"/>
              </a:gdLst>
              <a:ahLst/>
              <a:cxnLst>
                <a:cxn ang="0">
                  <a:pos x="connsiteX0" y="connsiteY0"/>
                </a:cxn>
                <a:cxn ang="0">
                  <a:pos x="connsiteX1" y="connsiteY1"/>
                </a:cxn>
              </a:cxnLst>
              <a:rect l="l" t="t" r="r" b="b"/>
              <a:pathLst>
                <a:path w="9525" h="114300">
                  <a:moveTo>
                    <a:pt x="-3402" y="-1302"/>
                  </a:moveTo>
                  <a:lnTo>
                    <a:pt x="-3402" y="1129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7" name="任意多边形: 形状 3556">
              <a:extLst>
                <a:ext uri="{FF2B5EF4-FFF2-40B4-BE49-F238E27FC236}">
                  <a16:creationId xmlns:a16="http://schemas.microsoft.com/office/drawing/2014/main" id="{43A7FDEA-ACE0-A7BB-AB12-C8FEB3BF4BC9}"/>
                </a:ext>
              </a:extLst>
            </p:cNvPr>
            <p:cNvSpPr/>
            <p:nvPr/>
          </p:nvSpPr>
          <p:spPr>
            <a:xfrm>
              <a:off x="23822256" y="12992073"/>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8" name="任意多边形: 形状 3557">
              <a:extLst>
                <a:ext uri="{FF2B5EF4-FFF2-40B4-BE49-F238E27FC236}">
                  <a16:creationId xmlns:a16="http://schemas.microsoft.com/office/drawing/2014/main" id="{EE5EA04C-3D4F-2626-19E9-FDF2DE47B138}"/>
                </a:ext>
              </a:extLst>
            </p:cNvPr>
            <p:cNvSpPr/>
            <p:nvPr/>
          </p:nvSpPr>
          <p:spPr>
            <a:xfrm>
              <a:off x="23850831" y="12992073"/>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59" name="任意多边形: 形状 3558">
              <a:extLst>
                <a:ext uri="{FF2B5EF4-FFF2-40B4-BE49-F238E27FC236}">
                  <a16:creationId xmlns:a16="http://schemas.microsoft.com/office/drawing/2014/main" id="{0F476CF5-BF48-EF8C-4ECF-82755D3404A7}"/>
                </a:ext>
              </a:extLst>
            </p:cNvPr>
            <p:cNvSpPr/>
            <p:nvPr/>
          </p:nvSpPr>
          <p:spPr>
            <a:xfrm>
              <a:off x="23746056" y="13011123"/>
              <a:ext cx="209550" cy="123825"/>
            </a:xfrm>
            <a:custGeom>
              <a:avLst/>
              <a:gdLst>
                <a:gd name="connsiteX0" fmla="*/ -3402 w 209550"/>
                <a:gd name="connsiteY0" fmla="*/ -1302 h 123825"/>
                <a:gd name="connsiteX1" fmla="*/ 206148 w 209550"/>
                <a:gd name="connsiteY1" fmla="*/ -1302 h 123825"/>
                <a:gd name="connsiteX2" fmla="*/ 206148 w 209550"/>
                <a:gd name="connsiteY2" fmla="*/ 122523 h 123825"/>
                <a:gd name="connsiteX3" fmla="*/ -3402 w 209550"/>
                <a:gd name="connsiteY3" fmla="*/ 122523 h 123825"/>
              </a:gdLst>
              <a:ahLst/>
              <a:cxnLst>
                <a:cxn ang="0">
                  <a:pos x="connsiteX0" y="connsiteY0"/>
                </a:cxn>
                <a:cxn ang="0">
                  <a:pos x="connsiteX1" y="connsiteY1"/>
                </a:cxn>
                <a:cxn ang="0">
                  <a:pos x="connsiteX2" y="connsiteY2"/>
                </a:cxn>
                <a:cxn ang="0">
                  <a:pos x="connsiteX3" y="connsiteY3"/>
                </a:cxn>
              </a:cxnLst>
              <a:rect l="l" t="t" r="r" b="b"/>
              <a:pathLst>
                <a:path w="209550" h="123825">
                  <a:moveTo>
                    <a:pt x="-3402" y="-1302"/>
                  </a:moveTo>
                  <a:lnTo>
                    <a:pt x="206148" y="-1302"/>
                  </a:lnTo>
                  <a:lnTo>
                    <a:pt x="206148" y="122523"/>
                  </a:lnTo>
                  <a:lnTo>
                    <a:pt x="-3402" y="12252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0" name="任意多边形: 形状 3559">
              <a:extLst>
                <a:ext uri="{FF2B5EF4-FFF2-40B4-BE49-F238E27FC236}">
                  <a16:creationId xmlns:a16="http://schemas.microsoft.com/office/drawing/2014/main" id="{FB414E24-CB55-22A6-F8C9-A16A57F103E2}"/>
                </a:ext>
              </a:extLst>
            </p:cNvPr>
            <p:cNvSpPr/>
            <p:nvPr/>
          </p:nvSpPr>
          <p:spPr>
            <a:xfrm>
              <a:off x="23746056" y="13011123"/>
              <a:ext cx="209550" cy="123825"/>
            </a:xfrm>
            <a:custGeom>
              <a:avLst/>
              <a:gdLst>
                <a:gd name="connsiteX0" fmla="*/ -3402 w 209550"/>
                <a:gd name="connsiteY0" fmla="*/ -1302 h 123825"/>
                <a:gd name="connsiteX1" fmla="*/ 206148 w 209550"/>
                <a:gd name="connsiteY1" fmla="*/ -1302 h 123825"/>
                <a:gd name="connsiteX2" fmla="*/ 206148 w 209550"/>
                <a:gd name="connsiteY2" fmla="*/ 122523 h 123825"/>
                <a:gd name="connsiteX3" fmla="*/ -3402 w 209550"/>
                <a:gd name="connsiteY3" fmla="*/ 122523 h 123825"/>
              </a:gdLst>
              <a:ahLst/>
              <a:cxnLst>
                <a:cxn ang="0">
                  <a:pos x="connsiteX0" y="connsiteY0"/>
                </a:cxn>
                <a:cxn ang="0">
                  <a:pos x="connsiteX1" y="connsiteY1"/>
                </a:cxn>
                <a:cxn ang="0">
                  <a:pos x="connsiteX2" y="connsiteY2"/>
                </a:cxn>
                <a:cxn ang="0">
                  <a:pos x="connsiteX3" y="connsiteY3"/>
                </a:cxn>
              </a:cxnLst>
              <a:rect l="l" t="t" r="r" b="b"/>
              <a:pathLst>
                <a:path w="209550" h="123825">
                  <a:moveTo>
                    <a:pt x="-3402" y="-1302"/>
                  </a:moveTo>
                  <a:lnTo>
                    <a:pt x="206148" y="-1302"/>
                  </a:lnTo>
                  <a:lnTo>
                    <a:pt x="206148" y="122523"/>
                  </a:lnTo>
                  <a:lnTo>
                    <a:pt x="-3402" y="12252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1" name="任意多边形: 形状 3560">
              <a:extLst>
                <a:ext uri="{FF2B5EF4-FFF2-40B4-BE49-F238E27FC236}">
                  <a16:creationId xmlns:a16="http://schemas.microsoft.com/office/drawing/2014/main" id="{94C0C046-D038-E12D-74BC-1C575B529D40}"/>
                </a:ext>
              </a:extLst>
            </p:cNvPr>
            <p:cNvSpPr/>
            <p:nvPr/>
          </p:nvSpPr>
          <p:spPr>
            <a:xfrm>
              <a:off x="23746056" y="1301112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2" name="任意多边形: 形状 3561">
              <a:extLst>
                <a:ext uri="{FF2B5EF4-FFF2-40B4-BE49-F238E27FC236}">
                  <a16:creationId xmlns:a16="http://schemas.microsoft.com/office/drawing/2014/main" id="{82938B50-36A4-C78A-CFA2-DB358659E456}"/>
                </a:ext>
              </a:extLst>
            </p:cNvPr>
            <p:cNvSpPr/>
            <p:nvPr/>
          </p:nvSpPr>
          <p:spPr>
            <a:xfrm>
              <a:off x="23746056" y="1313494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3" name="任意多边形: 形状 3562">
              <a:extLst>
                <a:ext uri="{FF2B5EF4-FFF2-40B4-BE49-F238E27FC236}">
                  <a16:creationId xmlns:a16="http://schemas.microsoft.com/office/drawing/2014/main" id="{2A4890D5-7910-6834-D193-62DD45D9F8AF}"/>
                </a:ext>
              </a:extLst>
            </p:cNvPr>
            <p:cNvSpPr/>
            <p:nvPr/>
          </p:nvSpPr>
          <p:spPr>
            <a:xfrm>
              <a:off x="23746056" y="1303017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4" name="任意多边形: 形状 3563">
              <a:extLst>
                <a:ext uri="{FF2B5EF4-FFF2-40B4-BE49-F238E27FC236}">
                  <a16:creationId xmlns:a16="http://schemas.microsoft.com/office/drawing/2014/main" id="{2045A4FB-0D41-CC02-8783-3B6D20134388}"/>
                </a:ext>
              </a:extLst>
            </p:cNvPr>
            <p:cNvSpPr/>
            <p:nvPr/>
          </p:nvSpPr>
          <p:spPr>
            <a:xfrm>
              <a:off x="23812731" y="13049223"/>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5" name="任意多边形: 形状 3564">
              <a:extLst>
                <a:ext uri="{FF2B5EF4-FFF2-40B4-BE49-F238E27FC236}">
                  <a16:creationId xmlns:a16="http://schemas.microsoft.com/office/drawing/2014/main" id="{C1696380-959B-EE49-131B-4C34116F5EC0}"/>
                </a:ext>
              </a:extLst>
            </p:cNvPr>
            <p:cNvSpPr/>
            <p:nvPr/>
          </p:nvSpPr>
          <p:spPr>
            <a:xfrm>
              <a:off x="23812731" y="13049223"/>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6" name="任意多边形: 形状 3565">
              <a:extLst>
                <a:ext uri="{FF2B5EF4-FFF2-40B4-BE49-F238E27FC236}">
                  <a16:creationId xmlns:a16="http://schemas.microsoft.com/office/drawing/2014/main" id="{E90516B8-E7DD-A37A-483D-B63D5B97082A}"/>
                </a:ext>
              </a:extLst>
            </p:cNvPr>
            <p:cNvSpPr/>
            <p:nvPr/>
          </p:nvSpPr>
          <p:spPr>
            <a:xfrm>
              <a:off x="20421831" y="1578289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7" name="任意多边形: 形状 3566">
              <a:extLst>
                <a:ext uri="{FF2B5EF4-FFF2-40B4-BE49-F238E27FC236}">
                  <a16:creationId xmlns:a16="http://schemas.microsoft.com/office/drawing/2014/main" id="{F3F996CD-4808-76B3-0892-DB139CFF7F37}"/>
                </a:ext>
              </a:extLst>
            </p:cNvPr>
            <p:cNvSpPr/>
            <p:nvPr/>
          </p:nvSpPr>
          <p:spPr>
            <a:xfrm>
              <a:off x="20450406" y="15773373"/>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8" name="任意多边形: 形状 3567">
              <a:extLst>
                <a:ext uri="{FF2B5EF4-FFF2-40B4-BE49-F238E27FC236}">
                  <a16:creationId xmlns:a16="http://schemas.microsoft.com/office/drawing/2014/main" id="{5B8993D4-CE3B-CBD2-2C7B-4450A03CE222}"/>
                </a:ext>
              </a:extLst>
            </p:cNvPr>
            <p:cNvSpPr/>
            <p:nvPr/>
          </p:nvSpPr>
          <p:spPr>
            <a:xfrm>
              <a:off x="20421831" y="15620973"/>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69" name="任意多边形: 形状 3568">
              <a:extLst>
                <a:ext uri="{FF2B5EF4-FFF2-40B4-BE49-F238E27FC236}">
                  <a16:creationId xmlns:a16="http://schemas.microsoft.com/office/drawing/2014/main" id="{3D4C015F-CB5F-E039-A3BA-BA746DDA5674}"/>
                </a:ext>
              </a:extLst>
            </p:cNvPr>
            <p:cNvSpPr/>
            <p:nvPr/>
          </p:nvSpPr>
          <p:spPr>
            <a:xfrm>
              <a:off x="20450406" y="15620973"/>
              <a:ext cx="9525" cy="66675"/>
            </a:xfrm>
            <a:custGeom>
              <a:avLst/>
              <a:gdLst>
                <a:gd name="connsiteX0" fmla="*/ -3402 w 9525"/>
                <a:gd name="connsiteY0" fmla="*/ -1302 h 66675"/>
                <a:gd name="connsiteX1" fmla="*/ -3402 w 9525"/>
                <a:gd name="connsiteY1" fmla="*/ 65373 h 66675"/>
              </a:gdLst>
              <a:ahLst/>
              <a:cxnLst>
                <a:cxn ang="0">
                  <a:pos x="connsiteX0" y="connsiteY0"/>
                </a:cxn>
                <a:cxn ang="0">
                  <a:pos x="connsiteX1" y="connsiteY1"/>
                </a:cxn>
              </a:cxnLst>
              <a:rect l="l" t="t" r="r" b="b"/>
              <a:pathLst>
                <a:path w="9525" h="66675">
                  <a:moveTo>
                    <a:pt x="-3402" y="-1302"/>
                  </a:moveTo>
                  <a:lnTo>
                    <a:pt x="-3402" y="6537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0" name="任意多边形: 形状 3569">
              <a:extLst>
                <a:ext uri="{FF2B5EF4-FFF2-40B4-BE49-F238E27FC236}">
                  <a16:creationId xmlns:a16="http://schemas.microsoft.com/office/drawing/2014/main" id="{B4C0BF0E-B0A0-52F9-FEAC-B69CADC8E9FC}"/>
                </a:ext>
              </a:extLst>
            </p:cNvPr>
            <p:cNvSpPr/>
            <p:nvPr/>
          </p:nvSpPr>
          <p:spPr>
            <a:xfrm>
              <a:off x="20345631" y="15687648"/>
              <a:ext cx="209550" cy="85725"/>
            </a:xfrm>
            <a:custGeom>
              <a:avLst/>
              <a:gdLst>
                <a:gd name="connsiteX0" fmla="*/ -3402 w 209550"/>
                <a:gd name="connsiteY0" fmla="*/ -1302 h 85725"/>
                <a:gd name="connsiteX1" fmla="*/ 206148 w 209550"/>
                <a:gd name="connsiteY1" fmla="*/ -1302 h 85725"/>
                <a:gd name="connsiteX2" fmla="*/ 206148 w 209550"/>
                <a:gd name="connsiteY2" fmla="*/ 84423 h 85725"/>
                <a:gd name="connsiteX3" fmla="*/ -3402 w 209550"/>
                <a:gd name="connsiteY3" fmla="*/ 84423 h 85725"/>
              </a:gdLst>
              <a:ahLst/>
              <a:cxnLst>
                <a:cxn ang="0">
                  <a:pos x="connsiteX0" y="connsiteY0"/>
                </a:cxn>
                <a:cxn ang="0">
                  <a:pos x="connsiteX1" y="connsiteY1"/>
                </a:cxn>
                <a:cxn ang="0">
                  <a:pos x="connsiteX2" y="connsiteY2"/>
                </a:cxn>
                <a:cxn ang="0">
                  <a:pos x="connsiteX3" y="connsiteY3"/>
                </a:cxn>
              </a:cxnLst>
              <a:rect l="l" t="t" r="r" b="b"/>
              <a:pathLst>
                <a:path w="209550" h="85725">
                  <a:moveTo>
                    <a:pt x="-3402" y="-1302"/>
                  </a:moveTo>
                  <a:lnTo>
                    <a:pt x="206148" y="-1302"/>
                  </a:lnTo>
                  <a:lnTo>
                    <a:pt x="206148" y="84423"/>
                  </a:lnTo>
                  <a:lnTo>
                    <a:pt x="-3402" y="8442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1" name="任意多边形: 形状 3570">
              <a:extLst>
                <a:ext uri="{FF2B5EF4-FFF2-40B4-BE49-F238E27FC236}">
                  <a16:creationId xmlns:a16="http://schemas.microsoft.com/office/drawing/2014/main" id="{E1BBFB6A-2951-DF95-C5A2-2D3FF92F5360}"/>
                </a:ext>
              </a:extLst>
            </p:cNvPr>
            <p:cNvSpPr/>
            <p:nvPr/>
          </p:nvSpPr>
          <p:spPr>
            <a:xfrm>
              <a:off x="20345631" y="15687648"/>
              <a:ext cx="209550" cy="85725"/>
            </a:xfrm>
            <a:custGeom>
              <a:avLst/>
              <a:gdLst>
                <a:gd name="connsiteX0" fmla="*/ -3402 w 209550"/>
                <a:gd name="connsiteY0" fmla="*/ -1302 h 85725"/>
                <a:gd name="connsiteX1" fmla="*/ 206148 w 209550"/>
                <a:gd name="connsiteY1" fmla="*/ -1302 h 85725"/>
                <a:gd name="connsiteX2" fmla="*/ 206148 w 209550"/>
                <a:gd name="connsiteY2" fmla="*/ 84423 h 85725"/>
                <a:gd name="connsiteX3" fmla="*/ -3402 w 209550"/>
                <a:gd name="connsiteY3" fmla="*/ 84423 h 85725"/>
              </a:gdLst>
              <a:ahLst/>
              <a:cxnLst>
                <a:cxn ang="0">
                  <a:pos x="connsiteX0" y="connsiteY0"/>
                </a:cxn>
                <a:cxn ang="0">
                  <a:pos x="connsiteX1" y="connsiteY1"/>
                </a:cxn>
                <a:cxn ang="0">
                  <a:pos x="connsiteX2" y="connsiteY2"/>
                </a:cxn>
                <a:cxn ang="0">
                  <a:pos x="connsiteX3" y="connsiteY3"/>
                </a:cxn>
              </a:cxnLst>
              <a:rect l="l" t="t" r="r" b="b"/>
              <a:pathLst>
                <a:path w="209550" h="85725">
                  <a:moveTo>
                    <a:pt x="-3402" y="-1302"/>
                  </a:moveTo>
                  <a:lnTo>
                    <a:pt x="206148" y="-1302"/>
                  </a:lnTo>
                  <a:lnTo>
                    <a:pt x="206148" y="84423"/>
                  </a:lnTo>
                  <a:lnTo>
                    <a:pt x="-3402" y="8442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2" name="任意多边形: 形状 3571">
              <a:extLst>
                <a:ext uri="{FF2B5EF4-FFF2-40B4-BE49-F238E27FC236}">
                  <a16:creationId xmlns:a16="http://schemas.microsoft.com/office/drawing/2014/main" id="{1C11FDFB-36B4-A645-3DE6-D0BF7BC836ED}"/>
                </a:ext>
              </a:extLst>
            </p:cNvPr>
            <p:cNvSpPr/>
            <p:nvPr/>
          </p:nvSpPr>
          <p:spPr>
            <a:xfrm>
              <a:off x="20345631" y="1568764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3" name="任意多边形: 形状 3572">
              <a:extLst>
                <a:ext uri="{FF2B5EF4-FFF2-40B4-BE49-F238E27FC236}">
                  <a16:creationId xmlns:a16="http://schemas.microsoft.com/office/drawing/2014/main" id="{759BEB45-DBC3-CC45-DC7E-D2F463E9797F}"/>
                </a:ext>
              </a:extLst>
            </p:cNvPr>
            <p:cNvSpPr/>
            <p:nvPr/>
          </p:nvSpPr>
          <p:spPr>
            <a:xfrm>
              <a:off x="20345631" y="1577337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4" name="任意多边形: 形状 3573">
              <a:extLst>
                <a:ext uri="{FF2B5EF4-FFF2-40B4-BE49-F238E27FC236}">
                  <a16:creationId xmlns:a16="http://schemas.microsoft.com/office/drawing/2014/main" id="{9FE1B688-A931-69F9-4E1C-9693449DD7DF}"/>
                </a:ext>
              </a:extLst>
            </p:cNvPr>
            <p:cNvSpPr/>
            <p:nvPr/>
          </p:nvSpPr>
          <p:spPr>
            <a:xfrm>
              <a:off x="20345631" y="1575432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5" name="任意多边形: 形状 3574">
              <a:extLst>
                <a:ext uri="{FF2B5EF4-FFF2-40B4-BE49-F238E27FC236}">
                  <a16:creationId xmlns:a16="http://schemas.microsoft.com/office/drawing/2014/main" id="{888DB5C9-9D2C-D6FA-BFEF-8D1DF78A2F88}"/>
                </a:ext>
              </a:extLst>
            </p:cNvPr>
            <p:cNvSpPr/>
            <p:nvPr/>
          </p:nvSpPr>
          <p:spPr>
            <a:xfrm>
              <a:off x="20412306" y="15678123"/>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6" name="任意多边形: 形状 3575">
              <a:extLst>
                <a:ext uri="{FF2B5EF4-FFF2-40B4-BE49-F238E27FC236}">
                  <a16:creationId xmlns:a16="http://schemas.microsoft.com/office/drawing/2014/main" id="{87FC7439-3F49-296C-26AB-93A3F72A0F64}"/>
                </a:ext>
              </a:extLst>
            </p:cNvPr>
            <p:cNvSpPr/>
            <p:nvPr/>
          </p:nvSpPr>
          <p:spPr>
            <a:xfrm>
              <a:off x="20412306" y="15678123"/>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7" name="任意多边形: 形状 3576">
              <a:extLst>
                <a:ext uri="{FF2B5EF4-FFF2-40B4-BE49-F238E27FC236}">
                  <a16:creationId xmlns:a16="http://schemas.microsoft.com/office/drawing/2014/main" id="{2347745A-FEFE-E6B9-436A-01FE090DB146}"/>
                </a:ext>
              </a:extLst>
            </p:cNvPr>
            <p:cNvSpPr/>
            <p:nvPr/>
          </p:nvSpPr>
          <p:spPr>
            <a:xfrm>
              <a:off x="21336231" y="1479229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8" name="任意多边形: 形状 3577">
              <a:extLst>
                <a:ext uri="{FF2B5EF4-FFF2-40B4-BE49-F238E27FC236}">
                  <a16:creationId xmlns:a16="http://schemas.microsoft.com/office/drawing/2014/main" id="{2FCE20DD-3FCD-2F6E-BF6E-3CD3BD1E306C}"/>
                </a:ext>
              </a:extLst>
            </p:cNvPr>
            <p:cNvSpPr/>
            <p:nvPr/>
          </p:nvSpPr>
          <p:spPr>
            <a:xfrm>
              <a:off x="21364806" y="14754198"/>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79" name="任意多边形: 形状 3578">
              <a:extLst>
                <a:ext uri="{FF2B5EF4-FFF2-40B4-BE49-F238E27FC236}">
                  <a16:creationId xmlns:a16="http://schemas.microsoft.com/office/drawing/2014/main" id="{2CCFC68C-6CFE-D861-328E-F75B1228462E}"/>
                </a:ext>
              </a:extLst>
            </p:cNvPr>
            <p:cNvSpPr/>
            <p:nvPr/>
          </p:nvSpPr>
          <p:spPr>
            <a:xfrm>
              <a:off x="21336231" y="1450654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0" name="任意多边形: 形状 3579">
              <a:extLst>
                <a:ext uri="{FF2B5EF4-FFF2-40B4-BE49-F238E27FC236}">
                  <a16:creationId xmlns:a16="http://schemas.microsoft.com/office/drawing/2014/main" id="{1170C367-E4F5-5F69-5E3D-B98179A04BCA}"/>
                </a:ext>
              </a:extLst>
            </p:cNvPr>
            <p:cNvSpPr/>
            <p:nvPr/>
          </p:nvSpPr>
          <p:spPr>
            <a:xfrm>
              <a:off x="21364806" y="14506548"/>
              <a:ext cx="9525" cy="104775"/>
            </a:xfrm>
            <a:custGeom>
              <a:avLst/>
              <a:gdLst>
                <a:gd name="connsiteX0" fmla="*/ -3402 w 9525"/>
                <a:gd name="connsiteY0" fmla="*/ -1302 h 104775"/>
                <a:gd name="connsiteX1" fmla="*/ -3402 w 9525"/>
                <a:gd name="connsiteY1" fmla="*/ 103473 h 104775"/>
              </a:gdLst>
              <a:ahLst/>
              <a:cxnLst>
                <a:cxn ang="0">
                  <a:pos x="connsiteX0" y="connsiteY0"/>
                </a:cxn>
                <a:cxn ang="0">
                  <a:pos x="connsiteX1" y="connsiteY1"/>
                </a:cxn>
              </a:cxnLst>
              <a:rect l="l" t="t" r="r" b="b"/>
              <a:pathLst>
                <a:path w="9525" h="104775">
                  <a:moveTo>
                    <a:pt x="-3402" y="-1302"/>
                  </a:moveTo>
                  <a:lnTo>
                    <a:pt x="-3402" y="10347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1" name="任意多边形: 形状 3580">
              <a:extLst>
                <a:ext uri="{FF2B5EF4-FFF2-40B4-BE49-F238E27FC236}">
                  <a16:creationId xmlns:a16="http://schemas.microsoft.com/office/drawing/2014/main" id="{4DA808FE-E2CC-A142-72CA-F37CA4468A45}"/>
                </a:ext>
              </a:extLst>
            </p:cNvPr>
            <p:cNvSpPr/>
            <p:nvPr/>
          </p:nvSpPr>
          <p:spPr>
            <a:xfrm>
              <a:off x="21260031" y="14611323"/>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2" name="任意多边形: 形状 3581">
              <a:extLst>
                <a:ext uri="{FF2B5EF4-FFF2-40B4-BE49-F238E27FC236}">
                  <a16:creationId xmlns:a16="http://schemas.microsoft.com/office/drawing/2014/main" id="{2442C815-7974-AC6B-243D-208D658407E6}"/>
                </a:ext>
              </a:extLst>
            </p:cNvPr>
            <p:cNvSpPr/>
            <p:nvPr/>
          </p:nvSpPr>
          <p:spPr>
            <a:xfrm>
              <a:off x="21260031" y="14611323"/>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3" name="任意多边形: 形状 3582">
              <a:extLst>
                <a:ext uri="{FF2B5EF4-FFF2-40B4-BE49-F238E27FC236}">
                  <a16:creationId xmlns:a16="http://schemas.microsoft.com/office/drawing/2014/main" id="{E3CCE8A3-1D95-6623-4916-A23AC4D22F71}"/>
                </a:ext>
              </a:extLst>
            </p:cNvPr>
            <p:cNvSpPr/>
            <p:nvPr/>
          </p:nvSpPr>
          <p:spPr>
            <a:xfrm>
              <a:off x="21260031" y="1461132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4" name="任意多边形: 形状 3583">
              <a:extLst>
                <a:ext uri="{FF2B5EF4-FFF2-40B4-BE49-F238E27FC236}">
                  <a16:creationId xmlns:a16="http://schemas.microsoft.com/office/drawing/2014/main" id="{8A893A43-442E-C62A-F283-98651E8DD905}"/>
                </a:ext>
              </a:extLst>
            </p:cNvPr>
            <p:cNvSpPr/>
            <p:nvPr/>
          </p:nvSpPr>
          <p:spPr>
            <a:xfrm>
              <a:off x="21260031" y="1475419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5" name="任意多边形: 形状 3584">
              <a:extLst>
                <a:ext uri="{FF2B5EF4-FFF2-40B4-BE49-F238E27FC236}">
                  <a16:creationId xmlns:a16="http://schemas.microsoft.com/office/drawing/2014/main" id="{66CA7008-53CD-8B0D-F564-E4C9265BC8C3}"/>
                </a:ext>
              </a:extLst>
            </p:cNvPr>
            <p:cNvSpPr/>
            <p:nvPr/>
          </p:nvSpPr>
          <p:spPr>
            <a:xfrm>
              <a:off x="21260031" y="1472562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6" name="任意多边形: 形状 3585">
              <a:extLst>
                <a:ext uri="{FF2B5EF4-FFF2-40B4-BE49-F238E27FC236}">
                  <a16:creationId xmlns:a16="http://schemas.microsoft.com/office/drawing/2014/main" id="{11E7C5B0-4C91-CF66-17F1-638DDA42CD62}"/>
                </a:ext>
              </a:extLst>
            </p:cNvPr>
            <p:cNvSpPr/>
            <p:nvPr/>
          </p:nvSpPr>
          <p:spPr>
            <a:xfrm>
              <a:off x="21326706" y="14639898"/>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7" name="任意多边形: 形状 3586">
              <a:extLst>
                <a:ext uri="{FF2B5EF4-FFF2-40B4-BE49-F238E27FC236}">
                  <a16:creationId xmlns:a16="http://schemas.microsoft.com/office/drawing/2014/main" id="{DAC3164A-30A5-D98C-949D-7E975DFE1424}"/>
                </a:ext>
              </a:extLst>
            </p:cNvPr>
            <p:cNvSpPr/>
            <p:nvPr/>
          </p:nvSpPr>
          <p:spPr>
            <a:xfrm>
              <a:off x="21326706" y="14639898"/>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8" name="任意多边形: 形状 3587">
              <a:extLst>
                <a:ext uri="{FF2B5EF4-FFF2-40B4-BE49-F238E27FC236}">
                  <a16:creationId xmlns:a16="http://schemas.microsoft.com/office/drawing/2014/main" id="{6A183E75-BD14-ADCA-992F-FC50DACF98A8}"/>
                </a:ext>
              </a:extLst>
            </p:cNvPr>
            <p:cNvSpPr/>
            <p:nvPr/>
          </p:nvSpPr>
          <p:spPr>
            <a:xfrm>
              <a:off x="22241106" y="1427794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89" name="任意多边形: 形状 3588">
              <a:extLst>
                <a:ext uri="{FF2B5EF4-FFF2-40B4-BE49-F238E27FC236}">
                  <a16:creationId xmlns:a16="http://schemas.microsoft.com/office/drawing/2014/main" id="{04B5CED7-9C89-9226-F78C-6F54D208331A}"/>
                </a:ext>
              </a:extLst>
            </p:cNvPr>
            <p:cNvSpPr/>
            <p:nvPr/>
          </p:nvSpPr>
          <p:spPr>
            <a:xfrm>
              <a:off x="22269681" y="14258898"/>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0" name="任意多边形: 形状 3589">
              <a:extLst>
                <a:ext uri="{FF2B5EF4-FFF2-40B4-BE49-F238E27FC236}">
                  <a16:creationId xmlns:a16="http://schemas.microsoft.com/office/drawing/2014/main" id="{35A65555-43DE-1F7E-AE33-4F83D36141A4}"/>
                </a:ext>
              </a:extLst>
            </p:cNvPr>
            <p:cNvSpPr/>
            <p:nvPr/>
          </p:nvSpPr>
          <p:spPr>
            <a:xfrm>
              <a:off x="22241106" y="1382074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1" name="任意多边形: 形状 3590">
              <a:extLst>
                <a:ext uri="{FF2B5EF4-FFF2-40B4-BE49-F238E27FC236}">
                  <a16:creationId xmlns:a16="http://schemas.microsoft.com/office/drawing/2014/main" id="{0A4A0B5C-E685-EB7B-39D9-C22BAB2BC216}"/>
                </a:ext>
              </a:extLst>
            </p:cNvPr>
            <p:cNvSpPr/>
            <p:nvPr/>
          </p:nvSpPr>
          <p:spPr>
            <a:xfrm>
              <a:off x="22269681" y="13820748"/>
              <a:ext cx="9525" cy="209550"/>
            </a:xfrm>
            <a:custGeom>
              <a:avLst/>
              <a:gdLst>
                <a:gd name="connsiteX0" fmla="*/ -3402 w 9525"/>
                <a:gd name="connsiteY0" fmla="*/ -1302 h 209550"/>
                <a:gd name="connsiteX1" fmla="*/ -3402 w 9525"/>
                <a:gd name="connsiteY1" fmla="*/ 208248 h 209550"/>
              </a:gdLst>
              <a:ahLst/>
              <a:cxnLst>
                <a:cxn ang="0">
                  <a:pos x="connsiteX0" y="connsiteY0"/>
                </a:cxn>
                <a:cxn ang="0">
                  <a:pos x="connsiteX1" y="connsiteY1"/>
                </a:cxn>
              </a:cxnLst>
              <a:rect l="l" t="t" r="r" b="b"/>
              <a:pathLst>
                <a:path w="9525" h="209550">
                  <a:moveTo>
                    <a:pt x="-3402" y="-1302"/>
                  </a:moveTo>
                  <a:lnTo>
                    <a:pt x="-3402" y="2082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2" name="任意多边形: 形状 3591">
              <a:extLst>
                <a:ext uri="{FF2B5EF4-FFF2-40B4-BE49-F238E27FC236}">
                  <a16:creationId xmlns:a16="http://schemas.microsoft.com/office/drawing/2014/main" id="{CB1AC355-77E0-9BBB-2AE0-DEF1049FE302}"/>
                </a:ext>
              </a:extLst>
            </p:cNvPr>
            <p:cNvSpPr/>
            <p:nvPr/>
          </p:nvSpPr>
          <p:spPr>
            <a:xfrm>
              <a:off x="22164906" y="14030298"/>
              <a:ext cx="209550" cy="228600"/>
            </a:xfrm>
            <a:custGeom>
              <a:avLst/>
              <a:gdLst>
                <a:gd name="connsiteX0" fmla="*/ -3402 w 209550"/>
                <a:gd name="connsiteY0" fmla="*/ -1302 h 228600"/>
                <a:gd name="connsiteX1" fmla="*/ 206148 w 209550"/>
                <a:gd name="connsiteY1" fmla="*/ -1302 h 228600"/>
                <a:gd name="connsiteX2" fmla="*/ 206148 w 209550"/>
                <a:gd name="connsiteY2" fmla="*/ 227298 h 228600"/>
                <a:gd name="connsiteX3" fmla="*/ -3402 w 209550"/>
                <a:gd name="connsiteY3" fmla="*/ 227298 h 228600"/>
              </a:gdLst>
              <a:ahLst/>
              <a:cxnLst>
                <a:cxn ang="0">
                  <a:pos x="connsiteX0" y="connsiteY0"/>
                </a:cxn>
                <a:cxn ang="0">
                  <a:pos x="connsiteX1" y="connsiteY1"/>
                </a:cxn>
                <a:cxn ang="0">
                  <a:pos x="connsiteX2" y="connsiteY2"/>
                </a:cxn>
                <a:cxn ang="0">
                  <a:pos x="connsiteX3" y="connsiteY3"/>
                </a:cxn>
              </a:cxnLst>
              <a:rect l="l" t="t" r="r" b="b"/>
              <a:pathLst>
                <a:path w="209550" h="228600">
                  <a:moveTo>
                    <a:pt x="-3402" y="-1302"/>
                  </a:moveTo>
                  <a:lnTo>
                    <a:pt x="206148" y="-1302"/>
                  </a:lnTo>
                  <a:lnTo>
                    <a:pt x="206148" y="227298"/>
                  </a:lnTo>
                  <a:lnTo>
                    <a:pt x="-3402" y="22729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3" name="任意多边形: 形状 3592">
              <a:extLst>
                <a:ext uri="{FF2B5EF4-FFF2-40B4-BE49-F238E27FC236}">
                  <a16:creationId xmlns:a16="http://schemas.microsoft.com/office/drawing/2014/main" id="{D13EF907-583B-2682-8440-E953DDA1EF52}"/>
                </a:ext>
              </a:extLst>
            </p:cNvPr>
            <p:cNvSpPr/>
            <p:nvPr/>
          </p:nvSpPr>
          <p:spPr>
            <a:xfrm>
              <a:off x="22164906" y="14030298"/>
              <a:ext cx="209550" cy="228600"/>
            </a:xfrm>
            <a:custGeom>
              <a:avLst/>
              <a:gdLst>
                <a:gd name="connsiteX0" fmla="*/ -3402 w 209550"/>
                <a:gd name="connsiteY0" fmla="*/ -1302 h 228600"/>
                <a:gd name="connsiteX1" fmla="*/ 206148 w 209550"/>
                <a:gd name="connsiteY1" fmla="*/ -1302 h 228600"/>
                <a:gd name="connsiteX2" fmla="*/ 206148 w 209550"/>
                <a:gd name="connsiteY2" fmla="*/ 227298 h 228600"/>
                <a:gd name="connsiteX3" fmla="*/ -3402 w 209550"/>
                <a:gd name="connsiteY3" fmla="*/ 227298 h 228600"/>
              </a:gdLst>
              <a:ahLst/>
              <a:cxnLst>
                <a:cxn ang="0">
                  <a:pos x="connsiteX0" y="connsiteY0"/>
                </a:cxn>
                <a:cxn ang="0">
                  <a:pos x="connsiteX1" y="connsiteY1"/>
                </a:cxn>
                <a:cxn ang="0">
                  <a:pos x="connsiteX2" y="connsiteY2"/>
                </a:cxn>
                <a:cxn ang="0">
                  <a:pos x="connsiteX3" y="connsiteY3"/>
                </a:cxn>
              </a:cxnLst>
              <a:rect l="l" t="t" r="r" b="b"/>
              <a:pathLst>
                <a:path w="209550" h="228600">
                  <a:moveTo>
                    <a:pt x="-3402" y="-1302"/>
                  </a:moveTo>
                  <a:lnTo>
                    <a:pt x="206148" y="-1302"/>
                  </a:lnTo>
                  <a:lnTo>
                    <a:pt x="206148" y="227298"/>
                  </a:lnTo>
                  <a:lnTo>
                    <a:pt x="-3402" y="22729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4" name="任意多边形: 形状 3593">
              <a:extLst>
                <a:ext uri="{FF2B5EF4-FFF2-40B4-BE49-F238E27FC236}">
                  <a16:creationId xmlns:a16="http://schemas.microsoft.com/office/drawing/2014/main" id="{F84A9AF8-52DD-ED6B-C522-68B1FF6DA43D}"/>
                </a:ext>
              </a:extLst>
            </p:cNvPr>
            <p:cNvSpPr/>
            <p:nvPr/>
          </p:nvSpPr>
          <p:spPr>
            <a:xfrm>
              <a:off x="22164906" y="1403029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5" name="任意多边形: 形状 3594">
              <a:extLst>
                <a:ext uri="{FF2B5EF4-FFF2-40B4-BE49-F238E27FC236}">
                  <a16:creationId xmlns:a16="http://schemas.microsoft.com/office/drawing/2014/main" id="{E5F1B8AC-5940-DAF0-E1BD-77ECB787A6AF}"/>
                </a:ext>
              </a:extLst>
            </p:cNvPr>
            <p:cNvSpPr/>
            <p:nvPr/>
          </p:nvSpPr>
          <p:spPr>
            <a:xfrm>
              <a:off x="22164906" y="1425889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6" name="任意多边形: 形状 3595">
              <a:extLst>
                <a:ext uri="{FF2B5EF4-FFF2-40B4-BE49-F238E27FC236}">
                  <a16:creationId xmlns:a16="http://schemas.microsoft.com/office/drawing/2014/main" id="{352BEBF5-ECBA-54D5-49C7-AA359F8962AE}"/>
                </a:ext>
              </a:extLst>
            </p:cNvPr>
            <p:cNvSpPr/>
            <p:nvPr/>
          </p:nvSpPr>
          <p:spPr>
            <a:xfrm>
              <a:off x="22164906" y="1423984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7" name="任意多边形: 形状 3596">
              <a:extLst>
                <a:ext uri="{FF2B5EF4-FFF2-40B4-BE49-F238E27FC236}">
                  <a16:creationId xmlns:a16="http://schemas.microsoft.com/office/drawing/2014/main" id="{9CC82AEF-2173-341A-BD53-E93C9908628E}"/>
                </a:ext>
              </a:extLst>
            </p:cNvPr>
            <p:cNvSpPr/>
            <p:nvPr/>
          </p:nvSpPr>
          <p:spPr>
            <a:xfrm>
              <a:off x="22231581" y="14068398"/>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8" name="任意多边形: 形状 3597">
              <a:extLst>
                <a:ext uri="{FF2B5EF4-FFF2-40B4-BE49-F238E27FC236}">
                  <a16:creationId xmlns:a16="http://schemas.microsoft.com/office/drawing/2014/main" id="{A71A1FA8-EBE7-2EA8-344E-7BDB8E504653}"/>
                </a:ext>
              </a:extLst>
            </p:cNvPr>
            <p:cNvSpPr/>
            <p:nvPr/>
          </p:nvSpPr>
          <p:spPr>
            <a:xfrm>
              <a:off x="22231581" y="14068398"/>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599" name="任意多边形: 形状 3598">
              <a:extLst>
                <a:ext uri="{FF2B5EF4-FFF2-40B4-BE49-F238E27FC236}">
                  <a16:creationId xmlns:a16="http://schemas.microsoft.com/office/drawing/2014/main" id="{68376E6D-9099-E756-BF88-0662483734F4}"/>
                </a:ext>
              </a:extLst>
            </p:cNvPr>
            <p:cNvSpPr/>
            <p:nvPr/>
          </p:nvSpPr>
          <p:spPr>
            <a:xfrm>
              <a:off x="23145981" y="1364929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0" name="任意多边形: 形状 3599">
              <a:extLst>
                <a:ext uri="{FF2B5EF4-FFF2-40B4-BE49-F238E27FC236}">
                  <a16:creationId xmlns:a16="http://schemas.microsoft.com/office/drawing/2014/main" id="{30EEDDD1-D5DD-176D-000E-E84C77243FFD}"/>
                </a:ext>
              </a:extLst>
            </p:cNvPr>
            <p:cNvSpPr/>
            <p:nvPr/>
          </p:nvSpPr>
          <p:spPr>
            <a:xfrm>
              <a:off x="23174556" y="13439748"/>
              <a:ext cx="9525" cy="209550"/>
            </a:xfrm>
            <a:custGeom>
              <a:avLst/>
              <a:gdLst>
                <a:gd name="connsiteX0" fmla="*/ -3402 w 9525"/>
                <a:gd name="connsiteY0" fmla="*/ -1302 h 209550"/>
                <a:gd name="connsiteX1" fmla="*/ -3402 w 9525"/>
                <a:gd name="connsiteY1" fmla="*/ 208248 h 209550"/>
              </a:gdLst>
              <a:ahLst/>
              <a:cxnLst>
                <a:cxn ang="0">
                  <a:pos x="connsiteX0" y="connsiteY0"/>
                </a:cxn>
                <a:cxn ang="0">
                  <a:pos x="connsiteX1" y="connsiteY1"/>
                </a:cxn>
              </a:cxnLst>
              <a:rect l="l" t="t" r="r" b="b"/>
              <a:pathLst>
                <a:path w="9525" h="209550">
                  <a:moveTo>
                    <a:pt x="-3402" y="-1302"/>
                  </a:moveTo>
                  <a:lnTo>
                    <a:pt x="-3402" y="2082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1" name="任意多边形: 形状 3600">
              <a:extLst>
                <a:ext uri="{FF2B5EF4-FFF2-40B4-BE49-F238E27FC236}">
                  <a16:creationId xmlns:a16="http://schemas.microsoft.com/office/drawing/2014/main" id="{1FE7C5E7-42A1-5D3B-358B-78019278D8DE}"/>
                </a:ext>
              </a:extLst>
            </p:cNvPr>
            <p:cNvSpPr/>
            <p:nvPr/>
          </p:nvSpPr>
          <p:spPr>
            <a:xfrm>
              <a:off x="23145981" y="1305874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2" name="任意多边形: 形状 3601">
              <a:extLst>
                <a:ext uri="{FF2B5EF4-FFF2-40B4-BE49-F238E27FC236}">
                  <a16:creationId xmlns:a16="http://schemas.microsoft.com/office/drawing/2014/main" id="{8137CF84-5B94-9BE8-9C35-E53D67CCAA9A}"/>
                </a:ext>
              </a:extLst>
            </p:cNvPr>
            <p:cNvSpPr/>
            <p:nvPr/>
          </p:nvSpPr>
          <p:spPr>
            <a:xfrm>
              <a:off x="23174556" y="13058748"/>
              <a:ext cx="9525" cy="85725"/>
            </a:xfrm>
            <a:custGeom>
              <a:avLst/>
              <a:gdLst>
                <a:gd name="connsiteX0" fmla="*/ -3402 w 9525"/>
                <a:gd name="connsiteY0" fmla="*/ -1302 h 85725"/>
                <a:gd name="connsiteX1" fmla="*/ -3402 w 9525"/>
                <a:gd name="connsiteY1" fmla="*/ 84423 h 85725"/>
              </a:gdLst>
              <a:ahLst/>
              <a:cxnLst>
                <a:cxn ang="0">
                  <a:pos x="connsiteX0" y="connsiteY0"/>
                </a:cxn>
                <a:cxn ang="0">
                  <a:pos x="connsiteX1" y="connsiteY1"/>
                </a:cxn>
              </a:cxnLst>
              <a:rect l="l" t="t" r="r" b="b"/>
              <a:pathLst>
                <a:path w="9525" h="85725">
                  <a:moveTo>
                    <a:pt x="-3402" y="-1302"/>
                  </a:moveTo>
                  <a:lnTo>
                    <a:pt x="-3402" y="844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3" name="任意多边形: 形状 3602">
              <a:extLst>
                <a:ext uri="{FF2B5EF4-FFF2-40B4-BE49-F238E27FC236}">
                  <a16:creationId xmlns:a16="http://schemas.microsoft.com/office/drawing/2014/main" id="{F9195F2F-10E8-4005-FD7E-6E3E49461303}"/>
                </a:ext>
              </a:extLst>
            </p:cNvPr>
            <p:cNvSpPr/>
            <p:nvPr/>
          </p:nvSpPr>
          <p:spPr>
            <a:xfrm>
              <a:off x="23069781" y="13144473"/>
              <a:ext cx="209550" cy="295275"/>
            </a:xfrm>
            <a:custGeom>
              <a:avLst/>
              <a:gdLst>
                <a:gd name="connsiteX0" fmla="*/ -3402 w 209550"/>
                <a:gd name="connsiteY0" fmla="*/ -1302 h 295275"/>
                <a:gd name="connsiteX1" fmla="*/ 206148 w 209550"/>
                <a:gd name="connsiteY1" fmla="*/ -1302 h 295275"/>
                <a:gd name="connsiteX2" fmla="*/ 206148 w 209550"/>
                <a:gd name="connsiteY2" fmla="*/ 293973 h 295275"/>
                <a:gd name="connsiteX3" fmla="*/ -3402 w 209550"/>
                <a:gd name="connsiteY3" fmla="*/ 293973 h 295275"/>
              </a:gdLst>
              <a:ahLst/>
              <a:cxnLst>
                <a:cxn ang="0">
                  <a:pos x="connsiteX0" y="connsiteY0"/>
                </a:cxn>
                <a:cxn ang="0">
                  <a:pos x="connsiteX1" y="connsiteY1"/>
                </a:cxn>
                <a:cxn ang="0">
                  <a:pos x="connsiteX2" y="connsiteY2"/>
                </a:cxn>
                <a:cxn ang="0">
                  <a:pos x="connsiteX3" y="connsiteY3"/>
                </a:cxn>
              </a:cxnLst>
              <a:rect l="l" t="t" r="r" b="b"/>
              <a:pathLst>
                <a:path w="209550" h="295275">
                  <a:moveTo>
                    <a:pt x="-3402" y="-1302"/>
                  </a:moveTo>
                  <a:lnTo>
                    <a:pt x="206148" y="-1302"/>
                  </a:lnTo>
                  <a:lnTo>
                    <a:pt x="206148" y="293973"/>
                  </a:lnTo>
                  <a:lnTo>
                    <a:pt x="-3402" y="29397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4" name="任意多边形: 形状 3603">
              <a:extLst>
                <a:ext uri="{FF2B5EF4-FFF2-40B4-BE49-F238E27FC236}">
                  <a16:creationId xmlns:a16="http://schemas.microsoft.com/office/drawing/2014/main" id="{20D09396-D564-45CA-8338-790F509C1A3D}"/>
                </a:ext>
              </a:extLst>
            </p:cNvPr>
            <p:cNvSpPr/>
            <p:nvPr/>
          </p:nvSpPr>
          <p:spPr>
            <a:xfrm>
              <a:off x="23069781" y="13144473"/>
              <a:ext cx="209550" cy="295275"/>
            </a:xfrm>
            <a:custGeom>
              <a:avLst/>
              <a:gdLst>
                <a:gd name="connsiteX0" fmla="*/ -3402 w 209550"/>
                <a:gd name="connsiteY0" fmla="*/ -1302 h 295275"/>
                <a:gd name="connsiteX1" fmla="*/ 206148 w 209550"/>
                <a:gd name="connsiteY1" fmla="*/ -1302 h 295275"/>
                <a:gd name="connsiteX2" fmla="*/ 206148 w 209550"/>
                <a:gd name="connsiteY2" fmla="*/ 293973 h 295275"/>
                <a:gd name="connsiteX3" fmla="*/ -3402 w 209550"/>
                <a:gd name="connsiteY3" fmla="*/ 293973 h 295275"/>
              </a:gdLst>
              <a:ahLst/>
              <a:cxnLst>
                <a:cxn ang="0">
                  <a:pos x="connsiteX0" y="connsiteY0"/>
                </a:cxn>
                <a:cxn ang="0">
                  <a:pos x="connsiteX1" y="connsiteY1"/>
                </a:cxn>
                <a:cxn ang="0">
                  <a:pos x="connsiteX2" y="connsiteY2"/>
                </a:cxn>
                <a:cxn ang="0">
                  <a:pos x="connsiteX3" y="connsiteY3"/>
                </a:cxn>
              </a:cxnLst>
              <a:rect l="l" t="t" r="r" b="b"/>
              <a:pathLst>
                <a:path w="209550" h="295275">
                  <a:moveTo>
                    <a:pt x="-3402" y="-1302"/>
                  </a:moveTo>
                  <a:lnTo>
                    <a:pt x="206148" y="-1302"/>
                  </a:lnTo>
                  <a:lnTo>
                    <a:pt x="206148" y="293973"/>
                  </a:lnTo>
                  <a:lnTo>
                    <a:pt x="-3402" y="29397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5" name="任意多边形: 形状 3604">
              <a:extLst>
                <a:ext uri="{FF2B5EF4-FFF2-40B4-BE49-F238E27FC236}">
                  <a16:creationId xmlns:a16="http://schemas.microsoft.com/office/drawing/2014/main" id="{783C7E19-EA98-7730-D57A-FBB660DF7E35}"/>
                </a:ext>
              </a:extLst>
            </p:cNvPr>
            <p:cNvSpPr/>
            <p:nvPr/>
          </p:nvSpPr>
          <p:spPr>
            <a:xfrm>
              <a:off x="23069781" y="1314447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6" name="任意多边形: 形状 3605">
              <a:extLst>
                <a:ext uri="{FF2B5EF4-FFF2-40B4-BE49-F238E27FC236}">
                  <a16:creationId xmlns:a16="http://schemas.microsoft.com/office/drawing/2014/main" id="{8CC4D047-22E6-081A-CFCA-ED68B9EEC147}"/>
                </a:ext>
              </a:extLst>
            </p:cNvPr>
            <p:cNvSpPr/>
            <p:nvPr/>
          </p:nvSpPr>
          <p:spPr>
            <a:xfrm>
              <a:off x="23069781" y="1343974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7" name="任意多边形: 形状 3606">
              <a:extLst>
                <a:ext uri="{FF2B5EF4-FFF2-40B4-BE49-F238E27FC236}">
                  <a16:creationId xmlns:a16="http://schemas.microsoft.com/office/drawing/2014/main" id="{6D33A031-2784-A31A-3B94-72AB4E702342}"/>
                </a:ext>
              </a:extLst>
            </p:cNvPr>
            <p:cNvSpPr/>
            <p:nvPr/>
          </p:nvSpPr>
          <p:spPr>
            <a:xfrm>
              <a:off x="23069781" y="13230198"/>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8" name="任意多边形: 形状 3607">
              <a:extLst>
                <a:ext uri="{FF2B5EF4-FFF2-40B4-BE49-F238E27FC236}">
                  <a16:creationId xmlns:a16="http://schemas.microsoft.com/office/drawing/2014/main" id="{D9609ACD-94EE-6FE0-269D-35A7B6F82FD3}"/>
                </a:ext>
              </a:extLst>
            </p:cNvPr>
            <p:cNvSpPr/>
            <p:nvPr/>
          </p:nvSpPr>
          <p:spPr>
            <a:xfrm>
              <a:off x="23136456" y="13277823"/>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09" name="任意多边形: 形状 3608">
              <a:extLst>
                <a:ext uri="{FF2B5EF4-FFF2-40B4-BE49-F238E27FC236}">
                  <a16:creationId xmlns:a16="http://schemas.microsoft.com/office/drawing/2014/main" id="{C70FB41B-25A4-5C5F-6097-3B863B9376B5}"/>
                </a:ext>
              </a:extLst>
            </p:cNvPr>
            <p:cNvSpPr/>
            <p:nvPr/>
          </p:nvSpPr>
          <p:spPr>
            <a:xfrm>
              <a:off x="23136456" y="13277823"/>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0" name="任意多边形: 形状 3609">
              <a:extLst>
                <a:ext uri="{FF2B5EF4-FFF2-40B4-BE49-F238E27FC236}">
                  <a16:creationId xmlns:a16="http://schemas.microsoft.com/office/drawing/2014/main" id="{DF6B7528-D038-4C2C-D7FC-FEECAC3BCFAD}"/>
                </a:ext>
              </a:extLst>
            </p:cNvPr>
            <p:cNvSpPr/>
            <p:nvPr/>
          </p:nvSpPr>
          <p:spPr>
            <a:xfrm>
              <a:off x="24060381" y="12715848"/>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1" name="任意多边形: 形状 3610">
              <a:extLst>
                <a:ext uri="{FF2B5EF4-FFF2-40B4-BE49-F238E27FC236}">
                  <a16:creationId xmlns:a16="http://schemas.microsoft.com/office/drawing/2014/main" id="{68B7941B-380E-38F0-CE7F-AFF35436FC6E}"/>
                </a:ext>
              </a:extLst>
            </p:cNvPr>
            <p:cNvSpPr/>
            <p:nvPr/>
          </p:nvSpPr>
          <p:spPr>
            <a:xfrm>
              <a:off x="24088956" y="12706323"/>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2" name="任意多边形: 形状 3611">
              <a:extLst>
                <a:ext uri="{FF2B5EF4-FFF2-40B4-BE49-F238E27FC236}">
                  <a16:creationId xmlns:a16="http://schemas.microsoft.com/office/drawing/2014/main" id="{5632D31C-66DF-9F1E-6F9D-7622C6082EF4}"/>
                </a:ext>
              </a:extLst>
            </p:cNvPr>
            <p:cNvSpPr/>
            <p:nvPr/>
          </p:nvSpPr>
          <p:spPr>
            <a:xfrm>
              <a:off x="24060381" y="12668223"/>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3" name="任意多边形: 形状 3612">
              <a:extLst>
                <a:ext uri="{FF2B5EF4-FFF2-40B4-BE49-F238E27FC236}">
                  <a16:creationId xmlns:a16="http://schemas.microsoft.com/office/drawing/2014/main" id="{E858FF6B-CBFC-1F6F-352C-71E7D70F8578}"/>
                </a:ext>
              </a:extLst>
            </p:cNvPr>
            <p:cNvSpPr/>
            <p:nvPr/>
          </p:nvSpPr>
          <p:spPr>
            <a:xfrm>
              <a:off x="24088956" y="12668223"/>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4" name="任意多边形: 形状 3613">
              <a:extLst>
                <a:ext uri="{FF2B5EF4-FFF2-40B4-BE49-F238E27FC236}">
                  <a16:creationId xmlns:a16="http://schemas.microsoft.com/office/drawing/2014/main" id="{06D1CE94-F420-D16A-CB81-0EA9D4C52BDA}"/>
                </a:ext>
              </a:extLst>
            </p:cNvPr>
            <p:cNvSpPr/>
            <p:nvPr/>
          </p:nvSpPr>
          <p:spPr>
            <a:xfrm>
              <a:off x="23984181" y="12687273"/>
              <a:ext cx="209550" cy="19050"/>
            </a:xfrm>
            <a:custGeom>
              <a:avLst/>
              <a:gdLst>
                <a:gd name="connsiteX0" fmla="*/ -3402 w 209550"/>
                <a:gd name="connsiteY0" fmla="*/ -1302 h 19050"/>
                <a:gd name="connsiteX1" fmla="*/ 206148 w 209550"/>
                <a:gd name="connsiteY1" fmla="*/ -1302 h 19050"/>
                <a:gd name="connsiteX2" fmla="*/ 206148 w 209550"/>
                <a:gd name="connsiteY2" fmla="*/ 17748 h 19050"/>
                <a:gd name="connsiteX3" fmla="*/ -3402 w 209550"/>
                <a:gd name="connsiteY3" fmla="*/ 17748 h 19050"/>
              </a:gdLst>
              <a:ahLst/>
              <a:cxnLst>
                <a:cxn ang="0">
                  <a:pos x="connsiteX0" y="connsiteY0"/>
                </a:cxn>
                <a:cxn ang="0">
                  <a:pos x="connsiteX1" y="connsiteY1"/>
                </a:cxn>
                <a:cxn ang="0">
                  <a:pos x="connsiteX2" y="connsiteY2"/>
                </a:cxn>
                <a:cxn ang="0">
                  <a:pos x="connsiteX3" y="connsiteY3"/>
                </a:cxn>
              </a:cxnLst>
              <a:rect l="l" t="t" r="r" b="b"/>
              <a:pathLst>
                <a:path w="209550" h="19050">
                  <a:moveTo>
                    <a:pt x="-3402" y="-1302"/>
                  </a:moveTo>
                  <a:lnTo>
                    <a:pt x="206148" y="-1302"/>
                  </a:lnTo>
                  <a:lnTo>
                    <a:pt x="206148" y="17748"/>
                  </a:lnTo>
                  <a:lnTo>
                    <a:pt x="-3402" y="1774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5" name="任意多边形: 形状 3614">
              <a:extLst>
                <a:ext uri="{FF2B5EF4-FFF2-40B4-BE49-F238E27FC236}">
                  <a16:creationId xmlns:a16="http://schemas.microsoft.com/office/drawing/2014/main" id="{C360FA35-1ED0-F5E6-968A-190AFEBBC3E3}"/>
                </a:ext>
              </a:extLst>
            </p:cNvPr>
            <p:cNvSpPr/>
            <p:nvPr/>
          </p:nvSpPr>
          <p:spPr>
            <a:xfrm>
              <a:off x="23984181" y="12687273"/>
              <a:ext cx="209550" cy="19050"/>
            </a:xfrm>
            <a:custGeom>
              <a:avLst/>
              <a:gdLst>
                <a:gd name="connsiteX0" fmla="*/ -3402 w 209550"/>
                <a:gd name="connsiteY0" fmla="*/ -1302 h 19050"/>
                <a:gd name="connsiteX1" fmla="*/ 206148 w 209550"/>
                <a:gd name="connsiteY1" fmla="*/ -1302 h 19050"/>
                <a:gd name="connsiteX2" fmla="*/ 206148 w 209550"/>
                <a:gd name="connsiteY2" fmla="*/ 17748 h 19050"/>
                <a:gd name="connsiteX3" fmla="*/ -3402 w 209550"/>
                <a:gd name="connsiteY3" fmla="*/ 17748 h 19050"/>
              </a:gdLst>
              <a:ahLst/>
              <a:cxnLst>
                <a:cxn ang="0">
                  <a:pos x="connsiteX0" y="connsiteY0"/>
                </a:cxn>
                <a:cxn ang="0">
                  <a:pos x="connsiteX1" y="connsiteY1"/>
                </a:cxn>
                <a:cxn ang="0">
                  <a:pos x="connsiteX2" y="connsiteY2"/>
                </a:cxn>
                <a:cxn ang="0">
                  <a:pos x="connsiteX3" y="connsiteY3"/>
                </a:cxn>
              </a:cxnLst>
              <a:rect l="l" t="t" r="r" b="b"/>
              <a:pathLst>
                <a:path w="209550" h="19050">
                  <a:moveTo>
                    <a:pt x="-3402" y="-1302"/>
                  </a:moveTo>
                  <a:lnTo>
                    <a:pt x="206148" y="-1302"/>
                  </a:lnTo>
                  <a:lnTo>
                    <a:pt x="206148" y="17748"/>
                  </a:lnTo>
                  <a:lnTo>
                    <a:pt x="-3402" y="1774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6" name="任意多边形: 形状 3615">
              <a:extLst>
                <a:ext uri="{FF2B5EF4-FFF2-40B4-BE49-F238E27FC236}">
                  <a16:creationId xmlns:a16="http://schemas.microsoft.com/office/drawing/2014/main" id="{25D1C13D-0594-549E-5E39-6F4976D48AAD}"/>
                </a:ext>
              </a:extLst>
            </p:cNvPr>
            <p:cNvSpPr/>
            <p:nvPr/>
          </p:nvSpPr>
          <p:spPr>
            <a:xfrm>
              <a:off x="23984181" y="1268727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7" name="任意多边形: 形状 3616">
              <a:extLst>
                <a:ext uri="{FF2B5EF4-FFF2-40B4-BE49-F238E27FC236}">
                  <a16:creationId xmlns:a16="http://schemas.microsoft.com/office/drawing/2014/main" id="{8E0BB8D9-B1E5-15B4-AFBB-8B28F0E7F74A}"/>
                </a:ext>
              </a:extLst>
            </p:cNvPr>
            <p:cNvSpPr/>
            <p:nvPr/>
          </p:nvSpPr>
          <p:spPr>
            <a:xfrm>
              <a:off x="23984181" y="1270632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8" name="任意多边形: 形状 3617">
              <a:extLst>
                <a:ext uri="{FF2B5EF4-FFF2-40B4-BE49-F238E27FC236}">
                  <a16:creationId xmlns:a16="http://schemas.microsoft.com/office/drawing/2014/main" id="{C5D026D9-586E-307F-C9CB-05204B559C85}"/>
                </a:ext>
              </a:extLst>
            </p:cNvPr>
            <p:cNvSpPr/>
            <p:nvPr/>
          </p:nvSpPr>
          <p:spPr>
            <a:xfrm>
              <a:off x="23984181" y="12706323"/>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19" name="任意多边形: 形状 3618">
              <a:extLst>
                <a:ext uri="{FF2B5EF4-FFF2-40B4-BE49-F238E27FC236}">
                  <a16:creationId xmlns:a16="http://schemas.microsoft.com/office/drawing/2014/main" id="{82C773B8-B2CC-E4E7-F67C-1B860E4AA420}"/>
                </a:ext>
              </a:extLst>
            </p:cNvPr>
            <p:cNvSpPr/>
            <p:nvPr/>
          </p:nvSpPr>
          <p:spPr>
            <a:xfrm>
              <a:off x="24050856" y="12658698"/>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20" name="任意多边形: 形状 3619">
              <a:extLst>
                <a:ext uri="{FF2B5EF4-FFF2-40B4-BE49-F238E27FC236}">
                  <a16:creationId xmlns:a16="http://schemas.microsoft.com/office/drawing/2014/main" id="{1480E138-993A-5342-02F0-84E4902CF572}"/>
                </a:ext>
              </a:extLst>
            </p:cNvPr>
            <p:cNvSpPr/>
            <p:nvPr/>
          </p:nvSpPr>
          <p:spPr>
            <a:xfrm>
              <a:off x="24050856" y="12658698"/>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21" name="任意多边形: 形状 3620">
              <a:extLst>
                <a:ext uri="{FF2B5EF4-FFF2-40B4-BE49-F238E27FC236}">
                  <a16:creationId xmlns:a16="http://schemas.microsoft.com/office/drawing/2014/main" id="{E9FBC62A-FB3A-4981-22A5-7B67A179C9D5}"/>
                </a:ext>
              </a:extLst>
            </p:cNvPr>
            <p:cNvSpPr/>
            <p:nvPr/>
          </p:nvSpPr>
          <p:spPr>
            <a:xfrm>
              <a:off x="19897956" y="16040073"/>
              <a:ext cx="4533900" cy="9525"/>
            </a:xfrm>
            <a:custGeom>
              <a:avLst/>
              <a:gdLst>
                <a:gd name="connsiteX0" fmla="*/ -3402 w 4533900"/>
                <a:gd name="connsiteY0" fmla="*/ -1302 h 9525"/>
                <a:gd name="connsiteX1" fmla="*/ 4530498 w 4533900"/>
                <a:gd name="connsiteY1" fmla="*/ -1302 h 9525"/>
              </a:gdLst>
              <a:ahLst/>
              <a:cxnLst>
                <a:cxn ang="0">
                  <a:pos x="connsiteX0" y="connsiteY0"/>
                </a:cxn>
                <a:cxn ang="0">
                  <a:pos x="connsiteX1" y="connsiteY1"/>
                </a:cxn>
              </a:cxnLst>
              <a:rect l="l" t="t" r="r" b="b"/>
              <a:pathLst>
                <a:path w="4533900" h="9525">
                  <a:moveTo>
                    <a:pt x="-3402" y="-1302"/>
                  </a:moveTo>
                  <a:lnTo>
                    <a:pt x="4530498" y="-1302"/>
                  </a:lnTo>
                </a:path>
              </a:pathLst>
            </a:custGeom>
            <a:noFill/>
            <a:ln w="9525" cap="flat">
              <a:solidFill>
                <a:srgbClr val="D9D9D9"/>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22" name="文本框 3621">
              <a:extLst>
                <a:ext uri="{FF2B5EF4-FFF2-40B4-BE49-F238E27FC236}">
                  <a16:creationId xmlns:a16="http://schemas.microsoft.com/office/drawing/2014/main" id="{FC1EF421-25C4-FF78-0B41-0E88779A6CF2}"/>
                </a:ext>
              </a:extLst>
            </p:cNvPr>
            <p:cNvSpPr txBox="1"/>
            <p:nvPr/>
          </p:nvSpPr>
          <p:spPr>
            <a:xfrm>
              <a:off x="20168942" y="16075316"/>
              <a:ext cx="179946"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0</a:t>
              </a:r>
            </a:p>
          </p:txBody>
        </p:sp>
        <p:sp>
          <p:nvSpPr>
            <p:cNvPr id="3623" name="文本框 3622">
              <a:extLst>
                <a:ext uri="{FF2B5EF4-FFF2-40B4-BE49-F238E27FC236}">
                  <a16:creationId xmlns:a16="http://schemas.microsoft.com/office/drawing/2014/main" id="{7EBC3362-7D9F-BA99-8EB6-D4AF8EB05DB8}"/>
                </a:ext>
              </a:extLst>
            </p:cNvPr>
            <p:cNvSpPr txBox="1"/>
            <p:nvPr/>
          </p:nvSpPr>
          <p:spPr>
            <a:xfrm>
              <a:off x="20985997" y="16075316"/>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25</a:t>
              </a:r>
            </a:p>
          </p:txBody>
        </p:sp>
        <p:sp>
          <p:nvSpPr>
            <p:cNvPr id="3624" name="文本框 3623">
              <a:extLst>
                <a:ext uri="{FF2B5EF4-FFF2-40B4-BE49-F238E27FC236}">
                  <a16:creationId xmlns:a16="http://schemas.microsoft.com/office/drawing/2014/main" id="{C3FC0AA2-CB8C-D2E5-F045-AD21B52710B8}"/>
                </a:ext>
              </a:extLst>
            </p:cNvPr>
            <p:cNvSpPr txBox="1"/>
            <p:nvPr/>
          </p:nvSpPr>
          <p:spPr>
            <a:xfrm>
              <a:off x="21893634" y="16075316"/>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50</a:t>
              </a:r>
            </a:p>
          </p:txBody>
        </p:sp>
        <p:sp>
          <p:nvSpPr>
            <p:cNvPr id="3625" name="文本框 3624">
              <a:extLst>
                <a:ext uri="{FF2B5EF4-FFF2-40B4-BE49-F238E27FC236}">
                  <a16:creationId xmlns:a16="http://schemas.microsoft.com/office/drawing/2014/main" id="{0D023C88-F1A4-F95A-1E08-303B044E4CA6}"/>
                </a:ext>
              </a:extLst>
            </p:cNvPr>
            <p:cNvSpPr txBox="1"/>
            <p:nvPr/>
          </p:nvSpPr>
          <p:spPr>
            <a:xfrm>
              <a:off x="22801176" y="16075316"/>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75</a:t>
              </a:r>
            </a:p>
          </p:txBody>
        </p:sp>
        <p:sp>
          <p:nvSpPr>
            <p:cNvPr id="3626" name="文本框 3625">
              <a:extLst>
                <a:ext uri="{FF2B5EF4-FFF2-40B4-BE49-F238E27FC236}">
                  <a16:creationId xmlns:a16="http://schemas.microsoft.com/office/drawing/2014/main" id="{C18E6384-7B43-AB6B-9063-BD978FAC9962}"/>
                </a:ext>
              </a:extLst>
            </p:cNvPr>
            <p:cNvSpPr txBox="1"/>
            <p:nvPr/>
          </p:nvSpPr>
          <p:spPr>
            <a:xfrm>
              <a:off x="23618231" y="16075316"/>
              <a:ext cx="539836"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100</a:t>
              </a:r>
            </a:p>
          </p:txBody>
        </p:sp>
        <p:sp>
          <p:nvSpPr>
            <p:cNvPr id="3627" name="任意多边形: 形状 3626">
              <a:extLst>
                <a:ext uri="{FF2B5EF4-FFF2-40B4-BE49-F238E27FC236}">
                  <a16:creationId xmlns:a16="http://schemas.microsoft.com/office/drawing/2014/main" id="{2EDCDCD3-B26F-9F62-2963-3AE6076046C2}"/>
                </a:ext>
              </a:extLst>
            </p:cNvPr>
            <p:cNvSpPr/>
            <p:nvPr/>
          </p:nvSpPr>
          <p:spPr>
            <a:xfrm>
              <a:off x="19897956" y="12411048"/>
              <a:ext cx="9525" cy="3629025"/>
            </a:xfrm>
            <a:custGeom>
              <a:avLst/>
              <a:gdLst>
                <a:gd name="connsiteX0" fmla="*/ -3402 w 9525"/>
                <a:gd name="connsiteY0" fmla="*/ 3627723 h 3629025"/>
                <a:gd name="connsiteX1" fmla="*/ -3402 w 9525"/>
                <a:gd name="connsiteY1" fmla="*/ -1302 h 3629025"/>
              </a:gdLst>
              <a:ahLst/>
              <a:cxnLst>
                <a:cxn ang="0">
                  <a:pos x="connsiteX0" y="connsiteY0"/>
                </a:cxn>
                <a:cxn ang="0">
                  <a:pos x="connsiteX1" y="connsiteY1"/>
                </a:cxn>
              </a:cxnLst>
              <a:rect l="l" t="t" r="r" b="b"/>
              <a:pathLst>
                <a:path w="9525" h="3629025">
                  <a:moveTo>
                    <a:pt x="-3402" y="3627723"/>
                  </a:moveTo>
                  <a:lnTo>
                    <a:pt x="-3402" y="-1302"/>
                  </a:lnTo>
                </a:path>
              </a:pathLst>
            </a:custGeom>
            <a:noFill/>
            <a:ln w="9525" cap="flat">
              <a:solidFill>
                <a:srgbClr val="D9D9D9"/>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28" name="文本框 3627">
              <a:extLst>
                <a:ext uri="{FF2B5EF4-FFF2-40B4-BE49-F238E27FC236}">
                  <a16:creationId xmlns:a16="http://schemas.microsoft.com/office/drawing/2014/main" id="{9B1F60C2-1EA1-62F2-C4BD-5E3DF5946A0C}"/>
                </a:ext>
              </a:extLst>
            </p:cNvPr>
            <p:cNvSpPr txBox="1"/>
            <p:nvPr/>
          </p:nvSpPr>
          <p:spPr>
            <a:xfrm>
              <a:off x="19541531" y="15780041"/>
              <a:ext cx="179946"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0</a:t>
              </a:r>
            </a:p>
          </p:txBody>
        </p:sp>
        <p:sp>
          <p:nvSpPr>
            <p:cNvPr id="3629" name="文本框 3628">
              <a:extLst>
                <a:ext uri="{FF2B5EF4-FFF2-40B4-BE49-F238E27FC236}">
                  <a16:creationId xmlns:a16="http://schemas.microsoft.com/office/drawing/2014/main" id="{44C15CF4-CA7D-A2B0-42F0-F8033ED73E29}"/>
                </a:ext>
              </a:extLst>
            </p:cNvPr>
            <p:cNvSpPr txBox="1"/>
            <p:nvPr/>
          </p:nvSpPr>
          <p:spPr>
            <a:xfrm>
              <a:off x="19359603" y="15056141"/>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20</a:t>
              </a:r>
            </a:p>
          </p:txBody>
        </p:sp>
        <p:sp>
          <p:nvSpPr>
            <p:cNvPr id="3630" name="文本框 3629">
              <a:extLst>
                <a:ext uri="{FF2B5EF4-FFF2-40B4-BE49-F238E27FC236}">
                  <a16:creationId xmlns:a16="http://schemas.microsoft.com/office/drawing/2014/main" id="{BE76A101-68EA-EDA0-79C5-029E6F2F1358}"/>
                </a:ext>
              </a:extLst>
            </p:cNvPr>
            <p:cNvSpPr txBox="1"/>
            <p:nvPr/>
          </p:nvSpPr>
          <p:spPr>
            <a:xfrm>
              <a:off x="19359603" y="14332241"/>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40</a:t>
              </a:r>
            </a:p>
          </p:txBody>
        </p:sp>
        <p:sp>
          <p:nvSpPr>
            <p:cNvPr id="3631" name="文本框 3630">
              <a:extLst>
                <a:ext uri="{FF2B5EF4-FFF2-40B4-BE49-F238E27FC236}">
                  <a16:creationId xmlns:a16="http://schemas.microsoft.com/office/drawing/2014/main" id="{696D3614-9367-A4E7-2036-E7D3A2812D24}"/>
                </a:ext>
              </a:extLst>
            </p:cNvPr>
            <p:cNvSpPr txBox="1"/>
            <p:nvPr/>
          </p:nvSpPr>
          <p:spPr>
            <a:xfrm>
              <a:off x="19359603" y="13608341"/>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60</a:t>
              </a:r>
            </a:p>
          </p:txBody>
        </p:sp>
        <p:sp>
          <p:nvSpPr>
            <p:cNvPr id="3632" name="文本框 3631">
              <a:extLst>
                <a:ext uri="{FF2B5EF4-FFF2-40B4-BE49-F238E27FC236}">
                  <a16:creationId xmlns:a16="http://schemas.microsoft.com/office/drawing/2014/main" id="{95C2B39D-CD7A-61A3-DD56-C8A158E3A548}"/>
                </a:ext>
              </a:extLst>
            </p:cNvPr>
            <p:cNvSpPr txBox="1"/>
            <p:nvPr/>
          </p:nvSpPr>
          <p:spPr>
            <a:xfrm>
              <a:off x="19359603" y="12874916"/>
              <a:ext cx="359891"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80</a:t>
              </a:r>
            </a:p>
          </p:txBody>
        </p:sp>
        <p:sp>
          <p:nvSpPr>
            <p:cNvPr id="3633" name="文本框 3632">
              <a:extLst>
                <a:ext uri="{FF2B5EF4-FFF2-40B4-BE49-F238E27FC236}">
                  <a16:creationId xmlns:a16="http://schemas.microsoft.com/office/drawing/2014/main" id="{48AEBAF1-A3D7-4EBD-8829-4B7A96EF414C}"/>
                </a:ext>
              </a:extLst>
            </p:cNvPr>
            <p:cNvSpPr txBox="1"/>
            <p:nvPr/>
          </p:nvSpPr>
          <p:spPr>
            <a:xfrm>
              <a:off x="19177676" y="12151016"/>
              <a:ext cx="539836" cy="427070"/>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zh-CN" altLang="en-US" sz="3634" dirty="0">
                  <a:ln/>
                  <a:solidFill>
                    <a:srgbClr val="595959"/>
                  </a:solidFill>
                  <a:latin typeface="Calibri"/>
                  <a:ea typeface="等线" panose="02010600030101010101" pitchFamily="2" charset="-122"/>
                  <a:cs typeface="Calibri"/>
                  <a:sym typeface="Calibri"/>
                  <a:rtl val="0"/>
                </a:rPr>
                <a:t>100</a:t>
              </a:r>
            </a:p>
          </p:txBody>
        </p:sp>
      </p:grpSp>
      <p:grpSp>
        <p:nvGrpSpPr>
          <p:cNvPr id="3640" name="组合 3639">
            <a:extLst>
              <a:ext uri="{FF2B5EF4-FFF2-40B4-BE49-F238E27FC236}">
                <a16:creationId xmlns:a16="http://schemas.microsoft.com/office/drawing/2014/main" id="{EF8AEC19-EF87-22EF-5CB8-3464CF48EEA9}"/>
              </a:ext>
            </a:extLst>
          </p:cNvPr>
          <p:cNvGrpSpPr/>
          <p:nvPr/>
        </p:nvGrpSpPr>
        <p:grpSpPr>
          <a:xfrm>
            <a:off x="316399" y="3614577"/>
            <a:ext cx="16013484" cy="11085097"/>
            <a:chOff x="13646923" y="2565286"/>
            <a:chExt cx="12228537" cy="8465024"/>
          </a:xfrm>
        </p:grpSpPr>
        <p:sp>
          <p:nvSpPr>
            <p:cNvPr id="3641" name="矩形 3640">
              <a:extLst>
                <a:ext uri="{FF2B5EF4-FFF2-40B4-BE49-F238E27FC236}">
                  <a16:creationId xmlns:a16="http://schemas.microsoft.com/office/drawing/2014/main" id="{A31C960B-1F4F-A11D-E9A9-6538994F93AD}"/>
                </a:ext>
              </a:extLst>
            </p:cNvPr>
            <p:cNvSpPr/>
            <p:nvPr/>
          </p:nvSpPr>
          <p:spPr>
            <a:xfrm>
              <a:off x="13646923" y="2573436"/>
              <a:ext cx="12220499" cy="8456874"/>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3642" name="文本框 3641">
              <a:extLst>
                <a:ext uri="{FF2B5EF4-FFF2-40B4-BE49-F238E27FC236}">
                  <a16:creationId xmlns:a16="http://schemas.microsoft.com/office/drawing/2014/main" id="{A5D31DD8-EAE6-BDB0-A230-6C2325787DC4}"/>
                </a:ext>
              </a:extLst>
            </p:cNvPr>
            <p:cNvSpPr txBox="1"/>
            <p:nvPr/>
          </p:nvSpPr>
          <p:spPr>
            <a:xfrm>
              <a:off x="13714162" y="7798655"/>
              <a:ext cx="12134661" cy="3231131"/>
            </a:xfrm>
            <a:prstGeom prst="rect">
              <a:avLst/>
            </a:prstGeom>
            <a:noFill/>
          </p:spPr>
          <p:txBody>
            <a:bodyPr wrap="square" lIns="0" tIns="0" rIns="0" bIns="0" rtlCol="0">
              <a:spAutoFit/>
            </a:bodyPr>
            <a:lstStyle/>
            <a:p>
              <a:pPr algn="just"/>
              <a:r>
                <a:rPr lang="en-US" altLang="zh-CN" sz="3928" b="1" dirty="0">
                  <a:solidFill>
                    <a:srgbClr val="000000"/>
                  </a:solidFill>
                  <a:latin typeface="Arial" panose="020B0604020202020204" pitchFamily="34" charset="0"/>
                  <a:ea typeface="等线" panose="02010600030101010101" pitchFamily="2" charset="-122"/>
                  <a:cs typeface="Arial" panose="020B0604020202020204" pitchFamily="34" charset="0"/>
                </a:rPr>
                <a:t>(Left)</a:t>
              </a:r>
              <a:r>
                <a:rPr lang="en-US" altLang="zh-CN" sz="3928" dirty="0">
                  <a:solidFill>
                    <a:srgbClr val="000000"/>
                  </a:solidFill>
                  <a:latin typeface="Arial" panose="020B0604020202020204" pitchFamily="34" charset="0"/>
                  <a:ea typeface="等线" panose="02010600030101010101" pitchFamily="2" charset="-122"/>
                  <a:cs typeface="Arial" panose="020B0604020202020204" pitchFamily="34" charset="0"/>
                </a:rPr>
                <a:t> The OCT light probed invert through the bottom of the vials to capture the sediment of cells for analysis. </a:t>
              </a:r>
              <a:r>
                <a:rPr lang="en-US" altLang="zh-CN" sz="3928" b="1" dirty="0">
                  <a:solidFill>
                    <a:srgbClr val="000000"/>
                  </a:solidFill>
                  <a:latin typeface="Arial" panose="020B0604020202020204" pitchFamily="34" charset="0"/>
                  <a:ea typeface="等线" panose="02010600030101010101" pitchFamily="2" charset="-122"/>
                  <a:cs typeface="Arial" panose="020B0604020202020204" pitchFamily="34" charset="0"/>
                </a:rPr>
                <a:t>(Right)</a:t>
              </a:r>
              <a:r>
                <a:rPr lang="en-US" altLang="zh-CN" sz="3928" dirty="0">
                  <a:solidFill>
                    <a:srgbClr val="000000"/>
                  </a:solidFill>
                  <a:latin typeface="Arial" panose="020B0604020202020204" pitchFamily="34" charset="0"/>
                  <a:ea typeface="等线" panose="02010600030101010101" pitchFamily="2" charset="-122"/>
                  <a:cs typeface="Arial" panose="020B0604020202020204" pitchFamily="34" charset="0"/>
                </a:rPr>
                <a:t> A representative 3D image of viable and non-viable mixture of Jurkat. The lateral scanning area was 500 x 500 </a:t>
              </a:r>
              <a:r>
                <a:rPr lang="el-GR" altLang="zh-CN" sz="3928"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3928"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a:t>
              </a:r>
              <a:r>
                <a:rPr lang="en-US" altLang="zh-CN" sz="3928" baseline="30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a:t>
              </a:r>
              <a:r>
                <a:rPr lang="en-US" altLang="zh-CN" sz="3928"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sampled by 256 x 256 locations. At each slow scan location 16 frames were repeated to capture sequential signals of the sample, whose time window was 0.3 s. The Aline rate was 20 kHz, frame rate was 50 FPS, and a volumetric acquisition takes 70 s. </a:t>
              </a:r>
              <a:endParaRPr lang="en-US" altLang="zh-CN" sz="3928" dirty="0">
                <a:solidFill>
                  <a:srgbClr val="000000"/>
                </a:solidFill>
                <a:latin typeface="Arial" panose="020B0604020202020204" pitchFamily="34" charset="0"/>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643" name="テキスト ボックス 4">
                  <a:extLst>
                    <a:ext uri="{FF2B5EF4-FFF2-40B4-BE49-F238E27FC236}">
                      <a16:creationId xmlns:a16="http://schemas.microsoft.com/office/drawing/2014/main" id="{915F6B62-6CE6-DC50-33E4-76F971285CD5}"/>
                    </a:ext>
                  </a:extLst>
                </p:cNvPr>
                <p:cNvSpPr txBox="1"/>
                <p:nvPr/>
              </p:nvSpPr>
              <p:spPr>
                <a:xfrm>
                  <a:off x="17936644" y="5247874"/>
                  <a:ext cx="2663479" cy="2308587"/>
                </a:xfrm>
                <a:prstGeom prst="rect">
                  <a:avLst/>
                </a:prstGeom>
                <a:noFill/>
              </p:spPr>
              <p:txBody>
                <a:bodyPr wrap="square" lIns="0" tIns="0" rIns="0" bIns="0">
                  <a:spAutoFit/>
                </a:bodyPr>
                <a:lstStyle/>
                <a:p>
                  <a:pPr algn="just"/>
                  <a:r>
                    <a:rPr lang="en-US"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Wavelength: </a:t>
                  </a:r>
                </a:p>
                <a:p>
                  <a:pPr algn="just"/>
                  <a:r>
                    <a:rPr lang="en-US"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840</a:t>
                  </a:r>
                  <a14:m>
                    <m:oMath xmlns:m="http://schemas.openxmlformats.org/officeDocument/2006/math">
                      <m:r>
                        <a:rPr lang="en-US" altLang="zh-CN" sz="3274" i="1">
                          <a:latin typeface="Cambria Math" panose="02040503050406030204" pitchFamily="18" charset="0"/>
                          <a:ea typeface="Cambria Math" panose="02040503050406030204" pitchFamily="18" charset="0"/>
                          <a:cs typeface="Arial" panose="020B0604020202020204" pitchFamily="34" charset="0"/>
                          <a:sym typeface="Wingdings 2" panose="05020102010507070707" pitchFamily="18" charset="2"/>
                        </a:rPr>
                        <m:t>±</m:t>
                      </m:r>
                    </m:oMath>
                  </a14:m>
                  <a:r>
                    <a:rPr lang="en-US"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 nm</a:t>
                  </a:r>
                </a:p>
                <a:p>
                  <a:pPr algn="just"/>
                  <a:r>
                    <a:rPr lang="en-US"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Resolution: </a:t>
                  </a:r>
                </a:p>
                <a:p>
                  <a:pPr algn="just"/>
                  <a:r>
                    <a:rPr lang="en-US"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2.9 </a:t>
                  </a:r>
                  <a:r>
                    <a:rPr lang="el-GR"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 (axial)</a:t>
                  </a:r>
                </a:p>
                <a:p>
                  <a:pPr algn="just"/>
                  <a:r>
                    <a:rPr lang="en-US"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5.8 </a:t>
                  </a:r>
                  <a:r>
                    <a:rPr lang="el-GR"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 (lateral)</a:t>
                  </a:r>
                </a:p>
                <a:p>
                  <a:pPr algn="just"/>
                  <a:r>
                    <a:rPr lang="en-US" altLang="zh-CN" sz="3274" i="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DOF:360 μm (air)</a:t>
                  </a:r>
                </a:p>
              </p:txBody>
            </p:sp>
          </mc:Choice>
          <mc:Fallback xmlns="">
            <p:sp>
              <p:nvSpPr>
                <p:cNvPr id="3643" name="テキスト ボックス 4">
                  <a:extLst>
                    <a:ext uri="{FF2B5EF4-FFF2-40B4-BE49-F238E27FC236}">
                      <a16:creationId xmlns:a16="http://schemas.microsoft.com/office/drawing/2014/main" id="{915F6B62-6CE6-DC50-33E4-76F971285CD5}"/>
                    </a:ext>
                  </a:extLst>
                </p:cNvPr>
                <p:cNvSpPr txBox="1">
                  <a:spLocks noRot="1" noChangeAspect="1" noMove="1" noResize="1" noEditPoints="1" noAdjustHandles="1" noChangeArrowheads="1" noChangeShapeType="1" noTextEdit="1"/>
                </p:cNvSpPr>
                <p:nvPr/>
              </p:nvSpPr>
              <p:spPr>
                <a:xfrm>
                  <a:off x="17936644" y="5247874"/>
                  <a:ext cx="2663479" cy="2308587"/>
                </a:xfrm>
                <a:prstGeom prst="rect">
                  <a:avLst/>
                </a:prstGeom>
                <a:blipFill>
                  <a:blip r:embed="rId7"/>
                  <a:stretch>
                    <a:fillRect l="-7155" t="-4435" r="-524" b="-7460"/>
                  </a:stretch>
                </a:blipFill>
              </p:spPr>
              <p:txBody>
                <a:bodyPr/>
                <a:lstStyle/>
                <a:p>
                  <a:r>
                    <a:rPr lang="zh-CN" altLang="en-US">
                      <a:noFill/>
                    </a:rPr>
                    <a:t> </a:t>
                  </a:r>
                </a:p>
              </p:txBody>
            </p:sp>
          </mc:Fallback>
        </mc:AlternateContent>
        <p:pic>
          <p:nvPicPr>
            <p:cNvPr id="3644" name="图片 3643">
              <a:extLst>
                <a:ext uri="{FF2B5EF4-FFF2-40B4-BE49-F238E27FC236}">
                  <a16:creationId xmlns:a16="http://schemas.microsoft.com/office/drawing/2014/main" id="{29A65E72-0AB9-2766-1EA8-085B56248AA5}"/>
                </a:ext>
              </a:extLst>
            </p:cNvPr>
            <p:cNvPicPr>
              <a:picLocks noChangeAspect="1"/>
            </p:cNvPicPr>
            <p:nvPr/>
          </p:nvPicPr>
          <p:blipFill>
            <a:blip r:embed="rId8"/>
            <a:stretch>
              <a:fillRect/>
            </a:stretch>
          </p:blipFill>
          <p:spPr>
            <a:xfrm>
              <a:off x="13656893" y="2565286"/>
              <a:ext cx="4182059" cy="5115639"/>
            </a:xfrm>
            <a:prstGeom prst="rect">
              <a:avLst/>
            </a:prstGeom>
          </p:spPr>
        </p:pic>
        <p:pic>
          <p:nvPicPr>
            <p:cNvPr id="94" name="图形 93">
              <a:extLst>
                <a:ext uri="{FF2B5EF4-FFF2-40B4-BE49-F238E27FC236}">
                  <a16:creationId xmlns:a16="http://schemas.microsoft.com/office/drawing/2014/main" id="{B192C220-6C1E-F9E2-6885-5D3927F975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807113" y="2575627"/>
              <a:ext cx="5040000" cy="5122174"/>
            </a:xfrm>
            <a:prstGeom prst="rect">
              <a:avLst/>
            </a:prstGeom>
          </p:spPr>
        </p:pic>
        <p:grpSp>
          <p:nvGrpSpPr>
            <p:cNvPr id="3645" name="组合 3644">
              <a:extLst>
                <a:ext uri="{FF2B5EF4-FFF2-40B4-BE49-F238E27FC236}">
                  <a16:creationId xmlns:a16="http://schemas.microsoft.com/office/drawing/2014/main" id="{23F35857-0B64-102F-B874-1FF1E47BF6D9}"/>
                </a:ext>
              </a:extLst>
            </p:cNvPr>
            <p:cNvGrpSpPr/>
            <p:nvPr/>
          </p:nvGrpSpPr>
          <p:grpSpPr>
            <a:xfrm>
              <a:off x="24307898" y="5659928"/>
              <a:ext cx="1567562" cy="2030359"/>
              <a:chOff x="9493289" y="823214"/>
              <a:chExt cx="1567562" cy="2030359"/>
            </a:xfrm>
          </p:grpSpPr>
          <p:grpSp>
            <p:nvGrpSpPr>
              <p:cNvPr id="77" name="组合 76">
                <a:extLst>
                  <a:ext uri="{FF2B5EF4-FFF2-40B4-BE49-F238E27FC236}">
                    <a16:creationId xmlns:a16="http://schemas.microsoft.com/office/drawing/2014/main" id="{09FF32B9-D5E4-A98B-D4B8-A7791D293614}"/>
                  </a:ext>
                </a:extLst>
              </p:cNvPr>
              <p:cNvGrpSpPr/>
              <p:nvPr/>
            </p:nvGrpSpPr>
            <p:grpSpPr>
              <a:xfrm>
                <a:off x="9493289" y="823214"/>
                <a:ext cx="1526075" cy="2030359"/>
                <a:chOff x="9493289" y="823214"/>
                <a:chExt cx="1526075" cy="2030359"/>
              </a:xfrm>
            </p:grpSpPr>
            <p:sp>
              <p:nvSpPr>
                <p:cNvPr id="80" name="文本框 79">
                  <a:extLst>
                    <a:ext uri="{FF2B5EF4-FFF2-40B4-BE49-F238E27FC236}">
                      <a16:creationId xmlns:a16="http://schemas.microsoft.com/office/drawing/2014/main" id="{FE7AD0D8-4D4E-A77F-0CEB-0C5643B02C6F}"/>
                    </a:ext>
                  </a:extLst>
                </p:cNvPr>
                <p:cNvSpPr txBox="1"/>
                <p:nvPr/>
              </p:nvSpPr>
              <p:spPr>
                <a:xfrm rot="16200000">
                  <a:off x="9094398" y="1498536"/>
                  <a:ext cx="1074775" cy="276994"/>
                </a:xfrm>
                <a:prstGeom prst="rect">
                  <a:avLst/>
                </a:prstGeom>
                <a:noFill/>
              </p:spPr>
              <p:txBody>
                <a:bodyPr wrap="none" lIns="0" tIns="0" rIns="0" bIns="0" rtlCol="0">
                  <a:spAutoFit/>
                </a:bodyPr>
                <a:lstStyle/>
                <a:p>
                  <a:pPr algn="ctr"/>
                  <a:r>
                    <a:rPr lang="en-US" altLang="zh-CN" sz="2357" dirty="0">
                      <a:solidFill>
                        <a:schemeClr val="bg1"/>
                      </a:solidFill>
                      <a:latin typeface="Microsoft YaHei" panose="020B0503020204020204" pitchFamily="34" charset="-122"/>
                      <a:ea typeface="Microsoft YaHei" panose="020B0503020204020204" pitchFamily="34" charset="-122"/>
                    </a:rPr>
                    <a:t>mLIV (dB)</a:t>
                  </a:r>
                </a:p>
              </p:txBody>
            </p:sp>
            <p:sp>
              <p:nvSpPr>
                <p:cNvPr id="81" name="文本框 80">
                  <a:extLst>
                    <a:ext uri="{FF2B5EF4-FFF2-40B4-BE49-F238E27FC236}">
                      <a16:creationId xmlns:a16="http://schemas.microsoft.com/office/drawing/2014/main" id="{3C54D919-C0C0-91F5-2909-B20E4363184A}"/>
                    </a:ext>
                  </a:extLst>
                </p:cNvPr>
                <p:cNvSpPr txBox="1"/>
                <p:nvPr/>
              </p:nvSpPr>
              <p:spPr>
                <a:xfrm>
                  <a:off x="9594863" y="2576579"/>
                  <a:ext cx="1424501" cy="276994"/>
                </a:xfrm>
                <a:prstGeom prst="rect">
                  <a:avLst/>
                </a:prstGeom>
                <a:noFill/>
              </p:spPr>
              <p:txBody>
                <a:bodyPr wrap="square" lIns="0" tIns="0" rIns="0" bIns="0" rtlCol="0">
                  <a:spAutoFit/>
                </a:bodyPr>
                <a:lstStyle/>
                <a:p>
                  <a:pPr algn="ctr"/>
                  <a:r>
                    <a:rPr lang="en-US" altLang="zh-CN" sz="2357" dirty="0">
                      <a:solidFill>
                        <a:schemeClr val="bg1"/>
                      </a:solidFill>
                      <a:latin typeface="Microsoft YaHei" panose="020B0503020204020204" pitchFamily="34" charset="-122"/>
                      <a:ea typeface="Microsoft YaHei" panose="020B0503020204020204" pitchFamily="34" charset="-122"/>
                    </a:rPr>
                    <a:t>Intensity (dB)</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nvGrpSpPr>
                <p:cNvPr id="82" name="组合 81">
                  <a:extLst>
                    <a:ext uri="{FF2B5EF4-FFF2-40B4-BE49-F238E27FC236}">
                      <a16:creationId xmlns:a16="http://schemas.microsoft.com/office/drawing/2014/main" id="{27A0A15C-471A-4FB3-CAB9-6491B6A8875D}"/>
                    </a:ext>
                  </a:extLst>
                </p:cNvPr>
                <p:cNvGrpSpPr/>
                <p:nvPr/>
              </p:nvGrpSpPr>
              <p:grpSpPr>
                <a:xfrm>
                  <a:off x="9708419" y="823214"/>
                  <a:ext cx="1020717" cy="1829758"/>
                  <a:chOff x="9100049" y="-203188"/>
                  <a:chExt cx="1835744" cy="3290790"/>
                </a:xfrm>
              </p:grpSpPr>
              <p:pic>
                <p:nvPicPr>
                  <p:cNvPr id="83" name="图片 82">
                    <a:extLst>
                      <a:ext uri="{FF2B5EF4-FFF2-40B4-BE49-F238E27FC236}">
                        <a16:creationId xmlns:a16="http://schemas.microsoft.com/office/drawing/2014/main" id="{7EEC3FDB-7859-069F-F908-37FBAA1DCB6D}"/>
                      </a:ext>
                    </a:extLst>
                  </p:cNvPr>
                  <p:cNvPicPr>
                    <a:picLocks noChangeAspect="1"/>
                  </p:cNvPicPr>
                  <p:nvPr/>
                </p:nvPicPr>
                <p:blipFill>
                  <a:blip r:embed="rId11"/>
                  <a:stretch>
                    <a:fillRect/>
                  </a:stretch>
                </p:blipFill>
                <p:spPr>
                  <a:xfrm flipV="1">
                    <a:off x="9417537" y="-61441"/>
                    <a:ext cx="1450591" cy="2698377"/>
                  </a:xfrm>
                  <a:prstGeom prst="rect">
                    <a:avLst/>
                  </a:prstGeom>
                </p:spPr>
              </p:pic>
              <p:sp>
                <p:nvSpPr>
                  <p:cNvPr id="84" name="文本框 83">
                    <a:extLst>
                      <a:ext uri="{FF2B5EF4-FFF2-40B4-BE49-F238E27FC236}">
                        <a16:creationId xmlns:a16="http://schemas.microsoft.com/office/drawing/2014/main" id="{35D3E31D-195E-982A-2F22-21CD39CF2442}"/>
                      </a:ext>
                    </a:extLst>
                  </p:cNvPr>
                  <p:cNvSpPr txBox="1"/>
                  <p:nvPr/>
                </p:nvSpPr>
                <p:spPr>
                  <a:xfrm>
                    <a:off x="9109336" y="-203188"/>
                    <a:ext cx="155680"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85" name="文本框 84">
                    <a:extLst>
                      <a:ext uri="{FF2B5EF4-FFF2-40B4-BE49-F238E27FC236}">
                        <a16:creationId xmlns:a16="http://schemas.microsoft.com/office/drawing/2014/main" id="{4BA94A60-25B9-43E5-EE34-250116ECAB26}"/>
                      </a:ext>
                    </a:extLst>
                  </p:cNvPr>
                  <p:cNvSpPr txBox="1"/>
                  <p:nvPr/>
                </p:nvSpPr>
                <p:spPr>
                  <a:xfrm>
                    <a:off x="9134654" y="2581685"/>
                    <a:ext cx="456389"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-5</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86" name="文本框 85">
                    <a:extLst>
                      <a:ext uri="{FF2B5EF4-FFF2-40B4-BE49-F238E27FC236}">
                        <a16:creationId xmlns:a16="http://schemas.microsoft.com/office/drawing/2014/main" id="{CC25B2B1-A3CA-256B-BD6C-E09B545D1795}"/>
                      </a:ext>
                    </a:extLst>
                  </p:cNvPr>
                  <p:cNvSpPr txBox="1"/>
                  <p:nvPr/>
                </p:nvSpPr>
                <p:spPr>
                  <a:xfrm>
                    <a:off x="10437615" y="2589433"/>
                    <a:ext cx="498178"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10</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87" name="文本框 86">
                    <a:extLst>
                      <a:ext uri="{FF2B5EF4-FFF2-40B4-BE49-F238E27FC236}">
                        <a16:creationId xmlns:a16="http://schemas.microsoft.com/office/drawing/2014/main" id="{B9531F25-1AAD-2612-EF09-E4B201760A75}"/>
                      </a:ext>
                    </a:extLst>
                  </p:cNvPr>
                  <p:cNvSpPr txBox="1"/>
                  <p:nvPr/>
                </p:nvSpPr>
                <p:spPr>
                  <a:xfrm>
                    <a:off x="9100049" y="2224807"/>
                    <a:ext cx="155680"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0</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grpSp>
          <p:sp>
            <p:nvSpPr>
              <p:cNvPr id="78" name="テキスト ボックス 4">
                <a:extLst>
                  <a:ext uri="{FF2B5EF4-FFF2-40B4-BE49-F238E27FC236}">
                    <a16:creationId xmlns:a16="http://schemas.microsoft.com/office/drawing/2014/main" id="{D6D2268C-278A-9869-CA25-096F0FEB13C0}"/>
                  </a:ext>
                </a:extLst>
              </p:cNvPr>
              <p:cNvSpPr txBox="1"/>
              <p:nvPr/>
            </p:nvSpPr>
            <p:spPr>
              <a:xfrm rot="5400000">
                <a:off x="10436636" y="1064557"/>
                <a:ext cx="851300" cy="369341"/>
              </a:xfrm>
              <a:prstGeom prst="rect">
                <a:avLst/>
              </a:prstGeom>
              <a:noFill/>
            </p:spPr>
            <p:txBody>
              <a:bodyPr wrap="none" lIns="0" tIns="0" rIns="0" bIns="0">
                <a:spAutoFit/>
              </a:bodyPr>
              <a:lstStyle/>
              <a:p>
                <a:r>
                  <a:rPr lang="en-US" altLang="ja-JP" sz="3143" dirty="0">
                    <a:solidFill>
                      <a:srgbClr val="00B05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Viable</a:t>
                </a:r>
              </a:p>
            </p:txBody>
          </p:sp>
          <p:sp>
            <p:nvSpPr>
              <p:cNvPr id="79" name="テキスト ボックス 4">
                <a:extLst>
                  <a:ext uri="{FF2B5EF4-FFF2-40B4-BE49-F238E27FC236}">
                    <a16:creationId xmlns:a16="http://schemas.microsoft.com/office/drawing/2014/main" id="{F2F7AF72-3876-3803-3096-24A2A45DE8BE}"/>
                  </a:ext>
                </a:extLst>
              </p:cNvPr>
              <p:cNvSpPr txBox="1"/>
              <p:nvPr/>
            </p:nvSpPr>
            <p:spPr>
              <a:xfrm rot="5400000">
                <a:off x="10507721" y="1981470"/>
                <a:ext cx="736919" cy="369341"/>
              </a:xfrm>
              <a:prstGeom prst="rect">
                <a:avLst/>
              </a:prstGeom>
              <a:noFill/>
            </p:spPr>
            <p:txBody>
              <a:bodyPr wrap="none" lIns="0" tIns="0" rIns="0" bIns="0">
                <a:spAutoFit/>
              </a:bodyPr>
              <a:lstStyle/>
              <a:p>
                <a:r>
                  <a:rPr lang="en-US" altLang="ja-JP" sz="3143" dirty="0">
                    <a:solidFill>
                      <a:srgbClr val="FF000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Dead</a:t>
                </a:r>
              </a:p>
            </p:txBody>
          </p:sp>
        </p:grpSp>
        <p:grpSp>
          <p:nvGrpSpPr>
            <p:cNvPr id="3646" name="组合 218">
              <a:extLst>
                <a:ext uri="{FF2B5EF4-FFF2-40B4-BE49-F238E27FC236}">
                  <a16:creationId xmlns:a16="http://schemas.microsoft.com/office/drawing/2014/main" id="{D059C229-E5A3-A4D0-2EBD-1F6AE91B83BB}"/>
                </a:ext>
              </a:extLst>
            </p:cNvPr>
            <p:cNvGrpSpPr/>
            <p:nvPr/>
          </p:nvGrpSpPr>
          <p:grpSpPr>
            <a:xfrm>
              <a:off x="16786684" y="2591115"/>
              <a:ext cx="3735513" cy="2539452"/>
              <a:chOff x="27876865" y="5093485"/>
              <a:chExt cx="3735513" cy="2539452"/>
            </a:xfrm>
          </p:grpSpPr>
          <p:pic>
            <p:nvPicPr>
              <p:cNvPr id="3647" name="图片 176">
                <a:extLst>
                  <a:ext uri="{FF2B5EF4-FFF2-40B4-BE49-F238E27FC236}">
                    <a16:creationId xmlns:a16="http://schemas.microsoft.com/office/drawing/2014/main" id="{0C836AD9-7835-36A6-1433-2E78A058D360}"/>
                  </a:ext>
                </a:extLst>
              </p:cNvPr>
              <p:cNvPicPr>
                <a:picLocks noChangeAspect="1"/>
              </p:cNvPicPr>
              <p:nvPr/>
            </p:nvPicPr>
            <p:blipFill rotWithShape="1">
              <a:blip r:embed="rId12"/>
              <a:srcRect l="9276" t="-1" r="10040" b="35043"/>
              <a:stretch/>
            </p:blipFill>
            <p:spPr>
              <a:xfrm>
                <a:off x="29026825" y="5121923"/>
                <a:ext cx="2585553" cy="2511014"/>
              </a:xfrm>
              <a:prstGeom prst="rect">
                <a:avLst/>
              </a:prstGeom>
              <a:ln w="57150">
                <a:solidFill>
                  <a:srgbClr val="FFC000"/>
                </a:solidFill>
              </a:ln>
            </p:spPr>
          </p:pic>
          <p:cxnSp>
            <p:nvCxnSpPr>
              <p:cNvPr id="75" name="直接连接符 213">
                <a:extLst>
                  <a:ext uri="{FF2B5EF4-FFF2-40B4-BE49-F238E27FC236}">
                    <a16:creationId xmlns:a16="http://schemas.microsoft.com/office/drawing/2014/main" id="{00646B26-D503-26BD-8929-BCA05E2BB7F6}"/>
                  </a:ext>
                </a:extLst>
              </p:cNvPr>
              <p:cNvCxnSpPr>
                <a:cxnSpLocks/>
              </p:cNvCxnSpPr>
              <p:nvPr/>
            </p:nvCxnSpPr>
            <p:spPr>
              <a:xfrm>
                <a:off x="27900262" y="5292980"/>
                <a:ext cx="1087599" cy="2339957"/>
              </a:xfrm>
              <a:prstGeom prst="line">
                <a:avLst/>
              </a:prstGeom>
              <a:ln w="571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6" name="直接连接符 211">
                <a:extLst>
                  <a:ext uri="{FF2B5EF4-FFF2-40B4-BE49-F238E27FC236}">
                    <a16:creationId xmlns:a16="http://schemas.microsoft.com/office/drawing/2014/main" id="{929E049D-2A5A-FAEB-35C9-FBCA7E85CECD}"/>
                  </a:ext>
                </a:extLst>
              </p:cNvPr>
              <p:cNvCxnSpPr>
                <a:cxnSpLocks/>
              </p:cNvCxnSpPr>
              <p:nvPr/>
            </p:nvCxnSpPr>
            <p:spPr>
              <a:xfrm flipH="1">
                <a:off x="27876865" y="5093485"/>
                <a:ext cx="1149960" cy="199495"/>
              </a:xfrm>
              <a:prstGeom prst="line">
                <a:avLst/>
              </a:prstGeom>
              <a:ln w="57150">
                <a:solidFill>
                  <a:srgbClr val="FFC000"/>
                </a:solidFill>
              </a:ln>
            </p:spPr>
            <p:style>
              <a:lnRef idx="2">
                <a:schemeClr val="accent1"/>
              </a:lnRef>
              <a:fillRef idx="0">
                <a:schemeClr val="accent1"/>
              </a:fillRef>
              <a:effectRef idx="1">
                <a:schemeClr val="accent1"/>
              </a:effectRef>
              <a:fontRef idx="minor">
                <a:schemeClr val="tx1"/>
              </a:fontRef>
            </p:style>
          </p:cxnSp>
        </p:grpSp>
      </p:grpSp>
      <p:grpSp>
        <p:nvGrpSpPr>
          <p:cNvPr id="4106" name="组合 4105">
            <a:extLst>
              <a:ext uri="{FF2B5EF4-FFF2-40B4-BE49-F238E27FC236}">
                <a16:creationId xmlns:a16="http://schemas.microsoft.com/office/drawing/2014/main" id="{ED5F4C0E-30A6-E6DB-4527-1473B32A9EB9}"/>
              </a:ext>
            </a:extLst>
          </p:cNvPr>
          <p:cNvGrpSpPr/>
          <p:nvPr/>
        </p:nvGrpSpPr>
        <p:grpSpPr>
          <a:xfrm>
            <a:off x="148201" y="14971735"/>
            <a:ext cx="16051443" cy="10876781"/>
            <a:chOff x="26923256" y="1933675"/>
            <a:chExt cx="12257524" cy="8305945"/>
          </a:xfrm>
        </p:grpSpPr>
        <p:sp>
          <p:nvSpPr>
            <p:cNvPr id="4103" name="矩形 4102">
              <a:extLst>
                <a:ext uri="{FF2B5EF4-FFF2-40B4-BE49-F238E27FC236}">
                  <a16:creationId xmlns:a16="http://schemas.microsoft.com/office/drawing/2014/main" id="{D6C54471-832A-4881-BB2B-E98E61797E66}"/>
                </a:ext>
              </a:extLst>
            </p:cNvPr>
            <p:cNvSpPr/>
            <p:nvPr/>
          </p:nvSpPr>
          <p:spPr>
            <a:xfrm>
              <a:off x="26960281" y="2006877"/>
              <a:ext cx="12220499" cy="8232743"/>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104" name="矩形 4103">
              <a:extLst>
                <a:ext uri="{FF2B5EF4-FFF2-40B4-BE49-F238E27FC236}">
                  <a16:creationId xmlns:a16="http://schemas.microsoft.com/office/drawing/2014/main" id="{BECD2E2F-996B-5669-9C4E-02D95AC5E3BB}"/>
                </a:ext>
              </a:extLst>
            </p:cNvPr>
            <p:cNvSpPr/>
            <p:nvPr/>
          </p:nvSpPr>
          <p:spPr>
            <a:xfrm>
              <a:off x="26980589" y="2006877"/>
              <a:ext cx="6317543" cy="444193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105" name="矩形 4104">
              <a:extLst>
                <a:ext uri="{FF2B5EF4-FFF2-40B4-BE49-F238E27FC236}">
                  <a16:creationId xmlns:a16="http://schemas.microsoft.com/office/drawing/2014/main" id="{D1B64CC5-6036-EE92-26B7-345CE73D389E}"/>
                </a:ext>
              </a:extLst>
            </p:cNvPr>
            <p:cNvSpPr/>
            <p:nvPr/>
          </p:nvSpPr>
          <p:spPr>
            <a:xfrm>
              <a:off x="33477200" y="2006877"/>
              <a:ext cx="5690880" cy="444193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92" name="文本框 5">
              <a:extLst>
                <a:ext uri="{FF2B5EF4-FFF2-40B4-BE49-F238E27FC236}">
                  <a16:creationId xmlns:a16="http://schemas.microsoft.com/office/drawing/2014/main" id="{478EE8E4-209E-A7BD-2F5F-BB4E2A149548}"/>
                </a:ext>
              </a:extLst>
            </p:cNvPr>
            <p:cNvSpPr txBox="1"/>
            <p:nvPr/>
          </p:nvSpPr>
          <p:spPr>
            <a:xfrm>
              <a:off x="26960281" y="6546301"/>
              <a:ext cx="12134661" cy="3692721"/>
            </a:xfrm>
            <a:prstGeom prst="rect">
              <a:avLst/>
            </a:prstGeom>
            <a:noFill/>
          </p:spPr>
          <p:txBody>
            <a:bodyPr wrap="square" lIns="0" tIns="0" rIns="0" bIns="0" rtlCol="0">
              <a:spAutoFit/>
            </a:bodyPr>
            <a:lstStyle/>
            <a:p>
              <a:pPr algn="just"/>
              <a:r>
                <a:rPr lang="en-US" altLang="zh-CN" sz="3928" b="1" dirty="0">
                  <a:solidFill>
                    <a:srgbClr val="000000"/>
                  </a:solidFill>
                  <a:latin typeface="Arial" panose="020B0604020202020204" pitchFamily="34" charset="0"/>
                  <a:ea typeface="等线" panose="02010600030101010101" pitchFamily="2" charset="-122"/>
                  <a:cs typeface="Arial" panose="020B0604020202020204" pitchFamily="34" charset="0"/>
                </a:rPr>
                <a:t>(Left) </a:t>
              </a:r>
              <a:r>
                <a:rPr lang="en-US" altLang="zh-CN" sz="3928" dirty="0">
                  <a:solidFill>
                    <a:srgbClr val="000000"/>
                  </a:solidFill>
                  <a:highlight>
                    <a:srgbClr val="FFFF00"/>
                  </a:highlight>
                  <a:latin typeface="Arial" panose="020B0604020202020204" pitchFamily="34" charset="0"/>
                  <a:ea typeface="等线" panose="02010600030101010101" pitchFamily="2" charset="-122"/>
                  <a:cs typeface="Arial" panose="020B0604020202020204" pitchFamily="34" charset="0"/>
                </a:rPr>
                <a:t>Quantitative comparison between the OCT and NC viability measurements</a:t>
              </a:r>
              <a:r>
                <a:rPr lang="en-US" altLang="zh-CN" sz="3928" dirty="0">
                  <a:solidFill>
                    <a:srgbClr val="000000"/>
                  </a:solidFill>
                  <a:latin typeface="Arial" panose="020B0604020202020204" pitchFamily="34" charset="0"/>
                  <a:ea typeface="等线" panose="02010600030101010101" pitchFamily="2" charset="-122"/>
                  <a:cs typeface="Arial" panose="020B0604020202020204" pitchFamily="34" charset="0"/>
                </a:rPr>
                <a:t>. Both OCT and NC show similar decreasing tendency of viability during the heat shock. OCT shows higher viability than NC at 0-min and 30-min, while lower from 90-min to 150-min. </a:t>
              </a:r>
              <a:r>
                <a:rPr lang="en-US" altLang="zh-CN" sz="3928" b="1" dirty="0">
                  <a:solidFill>
                    <a:srgbClr val="000000"/>
                  </a:solidFill>
                  <a:latin typeface="Arial" panose="020B0604020202020204" pitchFamily="34" charset="0"/>
                  <a:ea typeface="等线" panose="02010600030101010101" pitchFamily="2" charset="-122"/>
                  <a:cs typeface="Arial" panose="020B0604020202020204" pitchFamily="34" charset="0"/>
                </a:rPr>
                <a:t>(Right) </a:t>
              </a:r>
              <a:r>
                <a:rPr lang="en-US" altLang="zh-CN" sz="3928" dirty="0">
                  <a:solidFill>
                    <a:srgbClr val="000000"/>
                  </a:solidFill>
                  <a:highlight>
                    <a:srgbClr val="FFFF00"/>
                  </a:highlight>
                  <a:latin typeface="Arial" panose="020B0604020202020204" pitchFamily="34" charset="0"/>
                  <a:ea typeface="等线" panose="02010600030101010101" pitchFamily="2" charset="-122"/>
                  <a:cs typeface="Arial" panose="020B0604020202020204" pitchFamily="34" charset="0"/>
                </a:rPr>
                <a:t>Five mixtures with various proportion of viable and non-viable cells were measured by OCT and NC</a:t>
              </a:r>
              <a:r>
                <a:rPr lang="en-US" altLang="zh-CN" sz="3928" dirty="0">
                  <a:solidFill>
                    <a:srgbClr val="000000"/>
                  </a:solidFill>
                  <a:latin typeface="Arial" panose="020B0604020202020204" pitchFamily="34" charset="0"/>
                  <a:ea typeface="等线" panose="02010600030101010101" pitchFamily="2" charset="-122"/>
                  <a:cs typeface="Arial" panose="020B0604020202020204" pitchFamily="34" charset="0"/>
                </a:rPr>
                <a:t>. OCT shows a good linearity of viability to the mixture proportions, while NC shows less linearity than OCT possibly due to the non-perfect vortexing.</a:t>
              </a:r>
              <a:endParaRPr lang="en-US" altLang="zh-CN" sz="3928" dirty="0">
                <a:highlight>
                  <a:srgbClr val="FFFF00"/>
                </a:highlight>
                <a:latin typeface="Arial" panose="020B0604020202020204" pitchFamily="34" charset="0"/>
                <a:cs typeface="Arial" panose="020B0604020202020204" pitchFamily="34" charset="0"/>
              </a:endParaRPr>
            </a:p>
          </p:txBody>
        </p:sp>
        <p:grpSp>
          <p:nvGrpSpPr>
            <p:cNvPr id="4102" name="组合 4101">
              <a:extLst>
                <a:ext uri="{FF2B5EF4-FFF2-40B4-BE49-F238E27FC236}">
                  <a16:creationId xmlns:a16="http://schemas.microsoft.com/office/drawing/2014/main" id="{0903A939-33AA-FBDC-A0E4-0AC8EF835D31}"/>
                </a:ext>
              </a:extLst>
            </p:cNvPr>
            <p:cNvGrpSpPr/>
            <p:nvPr/>
          </p:nvGrpSpPr>
          <p:grpSpPr>
            <a:xfrm>
              <a:off x="26923256" y="1933675"/>
              <a:ext cx="12089200" cy="4515185"/>
              <a:chOff x="26705923" y="2016654"/>
              <a:chExt cx="12089200" cy="4515185"/>
            </a:xfrm>
          </p:grpSpPr>
          <p:grpSp>
            <p:nvGrpSpPr>
              <p:cNvPr id="3811" name="组合 3810">
                <a:extLst>
                  <a:ext uri="{FF2B5EF4-FFF2-40B4-BE49-F238E27FC236}">
                    <a16:creationId xmlns:a16="http://schemas.microsoft.com/office/drawing/2014/main" id="{96C9E7F1-C0D0-F4F6-7D1D-219F93247B33}"/>
                  </a:ext>
                </a:extLst>
              </p:cNvPr>
              <p:cNvGrpSpPr/>
              <p:nvPr/>
            </p:nvGrpSpPr>
            <p:grpSpPr>
              <a:xfrm>
                <a:off x="26705923" y="2031168"/>
                <a:ext cx="6390549" cy="4469549"/>
                <a:chOff x="26204001" y="12508051"/>
                <a:chExt cx="6390549" cy="4469549"/>
              </a:xfrm>
            </p:grpSpPr>
            <p:cxnSp>
              <p:nvCxnSpPr>
                <p:cNvPr id="3939" name="直接连接符 3938">
                  <a:extLst>
                    <a:ext uri="{FF2B5EF4-FFF2-40B4-BE49-F238E27FC236}">
                      <a16:creationId xmlns:a16="http://schemas.microsoft.com/office/drawing/2014/main" id="{C2388FCA-7A15-B5F3-C9ED-D926679A3738}"/>
                    </a:ext>
                  </a:extLst>
                </p:cNvPr>
                <p:cNvCxnSpPr>
                  <a:cxnSpLocks/>
                </p:cNvCxnSpPr>
                <p:nvPr/>
              </p:nvCxnSpPr>
              <p:spPr>
                <a:xfrm flipV="1">
                  <a:off x="27205362" y="12689190"/>
                  <a:ext cx="0" cy="34963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40" name="直接连接符 3939">
                  <a:extLst>
                    <a:ext uri="{FF2B5EF4-FFF2-40B4-BE49-F238E27FC236}">
                      <a16:creationId xmlns:a16="http://schemas.microsoft.com/office/drawing/2014/main" id="{C6A148FC-EAD3-30EA-D445-E47DDC872061}"/>
                    </a:ext>
                  </a:extLst>
                </p:cNvPr>
                <p:cNvCxnSpPr>
                  <a:cxnSpLocks/>
                </p:cNvCxnSpPr>
                <p:nvPr/>
              </p:nvCxnSpPr>
              <p:spPr>
                <a:xfrm flipH="1">
                  <a:off x="27205960" y="16177728"/>
                  <a:ext cx="53885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3941" name="任意多边形: 形状 3940">
                  <a:extLst>
                    <a:ext uri="{FF2B5EF4-FFF2-40B4-BE49-F238E27FC236}">
                      <a16:creationId xmlns:a16="http://schemas.microsoft.com/office/drawing/2014/main" id="{32D22637-C448-02D5-2A75-81DBB79D6C2A}"/>
                    </a:ext>
                  </a:extLst>
                </p:cNvPr>
                <p:cNvSpPr/>
                <p:nvPr/>
              </p:nvSpPr>
              <p:spPr>
                <a:xfrm>
                  <a:off x="27516337" y="130943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42" name="任意多边形: 形状 3941">
                  <a:extLst>
                    <a:ext uri="{FF2B5EF4-FFF2-40B4-BE49-F238E27FC236}">
                      <a16:creationId xmlns:a16="http://schemas.microsoft.com/office/drawing/2014/main" id="{1E5214E2-FB71-F640-F771-EF130837C506}"/>
                    </a:ext>
                  </a:extLst>
                </p:cNvPr>
                <p:cNvSpPr/>
                <p:nvPr/>
              </p:nvSpPr>
              <p:spPr>
                <a:xfrm>
                  <a:off x="27552431" y="1306576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43" name="任意多边形: 形状 3942">
                  <a:extLst>
                    <a:ext uri="{FF2B5EF4-FFF2-40B4-BE49-F238E27FC236}">
                      <a16:creationId xmlns:a16="http://schemas.microsoft.com/office/drawing/2014/main" id="{296D37F3-7D3A-5921-51A9-8992B6B61264}"/>
                    </a:ext>
                  </a:extLst>
                </p:cNvPr>
                <p:cNvSpPr/>
                <p:nvPr/>
              </p:nvSpPr>
              <p:spPr>
                <a:xfrm>
                  <a:off x="27516337" y="130086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44" name="任意多边形: 形状 3943">
                  <a:extLst>
                    <a:ext uri="{FF2B5EF4-FFF2-40B4-BE49-F238E27FC236}">
                      <a16:creationId xmlns:a16="http://schemas.microsoft.com/office/drawing/2014/main" id="{179F1027-9F9B-5641-8344-CE6246F01250}"/>
                    </a:ext>
                  </a:extLst>
                </p:cNvPr>
                <p:cNvSpPr/>
                <p:nvPr/>
              </p:nvSpPr>
              <p:spPr>
                <a:xfrm>
                  <a:off x="27552431" y="13008616"/>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45" name="任意多边形: 形状 3944">
                  <a:extLst>
                    <a:ext uri="{FF2B5EF4-FFF2-40B4-BE49-F238E27FC236}">
                      <a16:creationId xmlns:a16="http://schemas.microsoft.com/office/drawing/2014/main" id="{38B1F05D-F27D-1C70-E870-EB615BCDBC83}"/>
                    </a:ext>
                  </a:extLst>
                </p:cNvPr>
                <p:cNvSpPr/>
                <p:nvPr/>
              </p:nvSpPr>
              <p:spPr>
                <a:xfrm>
                  <a:off x="27444151" y="1301814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46" name="任意多边形: 形状 3945">
                  <a:extLst>
                    <a:ext uri="{FF2B5EF4-FFF2-40B4-BE49-F238E27FC236}">
                      <a16:creationId xmlns:a16="http://schemas.microsoft.com/office/drawing/2014/main" id="{D6AFC8EE-58A8-24A4-602C-6B21C6F1D945}"/>
                    </a:ext>
                  </a:extLst>
                </p:cNvPr>
                <p:cNvSpPr/>
                <p:nvPr/>
              </p:nvSpPr>
              <p:spPr>
                <a:xfrm>
                  <a:off x="27444151" y="1301814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47" name="任意多边形: 形状 3946">
                  <a:extLst>
                    <a:ext uri="{FF2B5EF4-FFF2-40B4-BE49-F238E27FC236}">
                      <a16:creationId xmlns:a16="http://schemas.microsoft.com/office/drawing/2014/main" id="{F4C72081-7AA9-3FBD-0F68-6FE4CED4E5B4}"/>
                    </a:ext>
                  </a:extLst>
                </p:cNvPr>
                <p:cNvSpPr/>
                <p:nvPr/>
              </p:nvSpPr>
              <p:spPr>
                <a:xfrm>
                  <a:off x="27444151" y="130181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48" name="任意多边形: 形状 3947">
                  <a:extLst>
                    <a:ext uri="{FF2B5EF4-FFF2-40B4-BE49-F238E27FC236}">
                      <a16:creationId xmlns:a16="http://schemas.microsoft.com/office/drawing/2014/main" id="{1CCFB5E5-FC2A-4B55-951E-6E9223F0910A}"/>
                    </a:ext>
                  </a:extLst>
                </p:cNvPr>
                <p:cNvSpPr/>
                <p:nvPr/>
              </p:nvSpPr>
              <p:spPr>
                <a:xfrm>
                  <a:off x="27444151" y="130657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49" name="任意多边形: 形状 3948">
                  <a:extLst>
                    <a:ext uri="{FF2B5EF4-FFF2-40B4-BE49-F238E27FC236}">
                      <a16:creationId xmlns:a16="http://schemas.microsoft.com/office/drawing/2014/main" id="{A6F42883-BA7D-E2B3-A424-FA4AA12B46F1}"/>
                    </a:ext>
                  </a:extLst>
                </p:cNvPr>
                <p:cNvSpPr/>
                <p:nvPr/>
              </p:nvSpPr>
              <p:spPr>
                <a:xfrm>
                  <a:off x="27444151" y="130276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0" name="任意多边形: 形状 3949">
                  <a:extLst>
                    <a:ext uri="{FF2B5EF4-FFF2-40B4-BE49-F238E27FC236}">
                      <a16:creationId xmlns:a16="http://schemas.microsoft.com/office/drawing/2014/main" id="{3C52A7A6-21E7-BED0-77A8-E2D802A8455F}"/>
                    </a:ext>
                  </a:extLst>
                </p:cNvPr>
                <p:cNvSpPr/>
                <p:nvPr/>
              </p:nvSpPr>
              <p:spPr>
                <a:xfrm>
                  <a:off x="27516337" y="1300861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1" name="任意多边形: 形状 3950">
                  <a:extLst>
                    <a:ext uri="{FF2B5EF4-FFF2-40B4-BE49-F238E27FC236}">
                      <a16:creationId xmlns:a16="http://schemas.microsoft.com/office/drawing/2014/main" id="{1E2567FA-EC78-42B5-C651-D688E11DDFB1}"/>
                    </a:ext>
                  </a:extLst>
                </p:cNvPr>
                <p:cNvSpPr/>
                <p:nvPr/>
              </p:nvSpPr>
              <p:spPr>
                <a:xfrm>
                  <a:off x="27516337" y="1300861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2" name="任意多边形: 形状 3951">
                  <a:extLst>
                    <a:ext uri="{FF2B5EF4-FFF2-40B4-BE49-F238E27FC236}">
                      <a16:creationId xmlns:a16="http://schemas.microsoft.com/office/drawing/2014/main" id="{4C82A981-3C13-F0D1-A348-FC22248B2FFD}"/>
                    </a:ext>
                  </a:extLst>
                </p:cNvPr>
                <p:cNvSpPr/>
                <p:nvPr/>
              </p:nvSpPr>
              <p:spPr>
                <a:xfrm>
                  <a:off x="28445737" y="135229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3" name="任意多边形: 形状 3952">
                  <a:extLst>
                    <a:ext uri="{FF2B5EF4-FFF2-40B4-BE49-F238E27FC236}">
                      <a16:creationId xmlns:a16="http://schemas.microsoft.com/office/drawing/2014/main" id="{A3C664E6-9B66-4D4B-DAFF-EB6CE57B4506}"/>
                    </a:ext>
                  </a:extLst>
                </p:cNvPr>
                <p:cNvSpPr/>
                <p:nvPr/>
              </p:nvSpPr>
              <p:spPr>
                <a:xfrm>
                  <a:off x="28481830" y="13513441"/>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4" name="任意多边形: 形状 3953">
                  <a:extLst>
                    <a:ext uri="{FF2B5EF4-FFF2-40B4-BE49-F238E27FC236}">
                      <a16:creationId xmlns:a16="http://schemas.microsoft.com/office/drawing/2014/main" id="{C25A1E8F-31CA-A89B-1503-ED5AE1391848}"/>
                    </a:ext>
                  </a:extLst>
                </p:cNvPr>
                <p:cNvSpPr/>
                <p:nvPr/>
              </p:nvSpPr>
              <p:spPr>
                <a:xfrm>
                  <a:off x="28445737" y="133324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5" name="任意多边形: 形状 3954">
                  <a:extLst>
                    <a:ext uri="{FF2B5EF4-FFF2-40B4-BE49-F238E27FC236}">
                      <a16:creationId xmlns:a16="http://schemas.microsoft.com/office/drawing/2014/main" id="{44FF4F4A-4D6C-EA07-DB21-DFD622A411B0}"/>
                    </a:ext>
                  </a:extLst>
                </p:cNvPr>
                <p:cNvSpPr/>
                <p:nvPr/>
              </p:nvSpPr>
              <p:spPr>
                <a:xfrm>
                  <a:off x="28481830" y="13332466"/>
                  <a:ext cx="9023" cy="85725"/>
                </a:xfrm>
                <a:custGeom>
                  <a:avLst/>
                  <a:gdLst>
                    <a:gd name="connsiteX0" fmla="*/ -1911 w 9525"/>
                    <a:gd name="connsiteY0" fmla="*/ -1757 h 85725"/>
                    <a:gd name="connsiteX1" fmla="*/ -1911 w 9525"/>
                    <a:gd name="connsiteY1" fmla="*/ 83968 h 85725"/>
                  </a:gdLst>
                  <a:ahLst/>
                  <a:cxnLst>
                    <a:cxn ang="0">
                      <a:pos x="connsiteX0" y="connsiteY0"/>
                    </a:cxn>
                    <a:cxn ang="0">
                      <a:pos x="connsiteX1" y="connsiteY1"/>
                    </a:cxn>
                  </a:cxnLst>
                  <a:rect l="l" t="t" r="r" b="b"/>
                  <a:pathLst>
                    <a:path w="9525" h="85725">
                      <a:moveTo>
                        <a:pt x="-1911" y="-1757"/>
                      </a:moveTo>
                      <a:lnTo>
                        <a:pt x="-1911" y="839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6" name="任意多边形: 形状 3955">
                  <a:extLst>
                    <a:ext uri="{FF2B5EF4-FFF2-40B4-BE49-F238E27FC236}">
                      <a16:creationId xmlns:a16="http://schemas.microsoft.com/office/drawing/2014/main" id="{A192A095-9154-79D1-D30A-CD57616982F9}"/>
                    </a:ext>
                  </a:extLst>
                </p:cNvPr>
                <p:cNvSpPr/>
                <p:nvPr/>
              </p:nvSpPr>
              <p:spPr>
                <a:xfrm>
                  <a:off x="28373550" y="13418191"/>
                  <a:ext cx="216559" cy="95250"/>
                </a:xfrm>
                <a:custGeom>
                  <a:avLst/>
                  <a:gdLst>
                    <a:gd name="connsiteX0" fmla="*/ -1911 w 228600"/>
                    <a:gd name="connsiteY0" fmla="*/ -1757 h 95250"/>
                    <a:gd name="connsiteX1" fmla="*/ 226689 w 228600"/>
                    <a:gd name="connsiteY1" fmla="*/ -1757 h 95250"/>
                    <a:gd name="connsiteX2" fmla="*/ 226689 w 228600"/>
                    <a:gd name="connsiteY2" fmla="*/ 93493 h 95250"/>
                    <a:gd name="connsiteX3" fmla="*/ -1911 w 228600"/>
                    <a:gd name="connsiteY3" fmla="*/ 93493 h 95250"/>
                  </a:gdLst>
                  <a:ahLst/>
                  <a:cxnLst>
                    <a:cxn ang="0">
                      <a:pos x="connsiteX0" y="connsiteY0"/>
                    </a:cxn>
                    <a:cxn ang="0">
                      <a:pos x="connsiteX1" y="connsiteY1"/>
                    </a:cxn>
                    <a:cxn ang="0">
                      <a:pos x="connsiteX2" y="connsiteY2"/>
                    </a:cxn>
                    <a:cxn ang="0">
                      <a:pos x="connsiteX3" y="connsiteY3"/>
                    </a:cxn>
                  </a:cxnLst>
                  <a:rect l="l" t="t" r="r" b="b"/>
                  <a:pathLst>
                    <a:path w="228600" h="95250">
                      <a:moveTo>
                        <a:pt x="-1911" y="-1757"/>
                      </a:moveTo>
                      <a:lnTo>
                        <a:pt x="226689" y="-1757"/>
                      </a:lnTo>
                      <a:lnTo>
                        <a:pt x="226689" y="93493"/>
                      </a:lnTo>
                      <a:lnTo>
                        <a:pt x="-1911" y="9349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7" name="任意多边形: 形状 3956">
                  <a:extLst>
                    <a:ext uri="{FF2B5EF4-FFF2-40B4-BE49-F238E27FC236}">
                      <a16:creationId xmlns:a16="http://schemas.microsoft.com/office/drawing/2014/main" id="{62AC381D-0B3D-F70C-8D23-2EFA23DC6E1F}"/>
                    </a:ext>
                  </a:extLst>
                </p:cNvPr>
                <p:cNvSpPr/>
                <p:nvPr/>
              </p:nvSpPr>
              <p:spPr>
                <a:xfrm>
                  <a:off x="28373550" y="13418191"/>
                  <a:ext cx="216559" cy="95250"/>
                </a:xfrm>
                <a:custGeom>
                  <a:avLst/>
                  <a:gdLst>
                    <a:gd name="connsiteX0" fmla="*/ -1911 w 228600"/>
                    <a:gd name="connsiteY0" fmla="*/ -1757 h 95250"/>
                    <a:gd name="connsiteX1" fmla="*/ 226689 w 228600"/>
                    <a:gd name="connsiteY1" fmla="*/ -1757 h 95250"/>
                    <a:gd name="connsiteX2" fmla="*/ 226689 w 228600"/>
                    <a:gd name="connsiteY2" fmla="*/ 93493 h 95250"/>
                    <a:gd name="connsiteX3" fmla="*/ -1911 w 228600"/>
                    <a:gd name="connsiteY3" fmla="*/ 93493 h 95250"/>
                  </a:gdLst>
                  <a:ahLst/>
                  <a:cxnLst>
                    <a:cxn ang="0">
                      <a:pos x="connsiteX0" y="connsiteY0"/>
                    </a:cxn>
                    <a:cxn ang="0">
                      <a:pos x="connsiteX1" y="connsiteY1"/>
                    </a:cxn>
                    <a:cxn ang="0">
                      <a:pos x="connsiteX2" y="connsiteY2"/>
                    </a:cxn>
                    <a:cxn ang="0">
                      <a:pos x="connsiteX3" y="connsiteY3"/>
                    </a:cxn>
                  </a:cxnLst>
                  <a:rect l="l" t="t" r="r" b="b"/>
                  <a:pathLst>
                    <a:path w="228600" h="95250">
                      <a:moveTo>
                        <a:pt x="-1911" y="-1757"/>
                      </a:moveTo>
                      <a:lnTo>
                        <a:pt x="226689" y="-1757"/>
                      </a:lnTo>
                      <a:lnTo>
                        <a:pt x="226689" y="93493"/>
                      </a:lnTo>
                      <a:lnTo>
                        <a:pt x="-1911" y="9349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8" name="任意多边形: 形状 3957">
                  <a:extLst>
                    <a:ext uri="{FF2B5EF4-FFF2-40B4-BE49-F238E27FC236}">
                      <a16:creationId xmlns:a16="http://schemas.microsoft.com/office/drawing/2014/main" id="{5FC4F2B9-AB25-21B7-18A5-1AD9E74A12B3}"/>
                    </a:ext>
                  </a:extLst>
                </p:cNvPr>
                <p:cNvSpPr/>
                <p:nvPr/>
              </p:nvSpPr>
              <p:spPr>
                <a:xfrm>
                  <a:off x="28373550" y="134181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59" name="任意多边形: 形状 3958">
                  <a:extLst>
                    <a:ext uri="{FF2B5EF4-FFF2-40B4-BE49-F238E27FC236}">
                      <a16:creationId xmlns:a16="http://schemas.microsoft.com/office/drawing/2014/main" id="{4E6CD25D-3F65-2B76-9AA7-7C742B373939}"/>
                    </a:ext>
                  </a:extLst>
                </p:cNvPr>
                <p:cNvSpPr/>
                <p:nvPr/>
              </p:nvSpPr>
              <p:spPr>
                <a:xfrm>
                  <a:off x="28373550" y="135134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0" name="任意多边形: 形状 3959">
                  <a:extLst>
                    <a:ext uri="{FF2B5EF4-FFF2-40B4-BE49-F238E27FC236}">
                      <a16:creationId xmlns:a16="http://schemas.microsoft.com/office/drawing/2014/main" id="{DE96760D-B1C4-C7AE-689D-78E84C8D70C3}"/>
                    </a:ext>
                  </a:extLst>
                </p:cNvPr>
                <p:cNvSpPr/>
                <p:nvPr/>
              </p:nvSpPr>
              <p:spPr>
                <a:xfrm>
                  <a:off x="28373550" y="13503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1" name="任意多边形: 形状 3960">
                  <a:extLst>
                    <a:ext uri="{FF2B5EF4-FFF2-40B4-BE49-F238E27FC236}">
                      <a16:creationId xmlns:a16="http://schemas.microsoft.com/office/drawing/2014/main" id="{F6807700-1244-0661-14CE-8393DF8F7577}"/>
                    </a:ext>
                  </a:extLst>
                </p:cNvPr>
                <p:cNvSpPr/>
                <p:nvPr/>
              </p:nvSpPr>
              <p:spPr>
                <a:xfrm>
                  <a:off x="28445737" y="1341819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2" name="任意多边形: 形状 3961">
                  <a:extLst>
                    <a:ext uri="{FF2B5EF4-FFF2-40B4-BE49-F238E27FC236}">
                      <a16:creationId xmlns:a16="http://schemas.microsoft.com/office/drawing/2014/main" id="{22EBDAB1-938E-A28C-202C-60B540662C57}"/>
                    </a:ext>
                  </a:extLst>
                </p:cNvPr>
                <p:cNvSpPr/>
                <p:nvPr/>
              </p:nvSpPr>
              <p:spPr>
                <a:xfrm>
                  <a:off x="28445737" y="1341819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3" name="任意多边形: 形状 3962">
                  <a:extLst>
                    <a:ext uri="{FF2B5EF4-FFF2-40B4-BE49-F238E27FC236}">
                      <a16:creationId xmlns:a16="http://schemas.microsoft.com/office/drawing/2014/main" id="{3F23E4F6-7EAE-813F-69E2-6E396DC53670}"/>
                    </a:ext>
                  </a:extLst>
                </p:cNvPr>
                <p:cNvSpPr/>
                <p:nvPr/>
              </p:nvSpPr>
              <p:spPr>
                <a:xfrm>
                  <a:off x="29375136" y="139515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4" name="任意多边形: 形状 3963">
                  <a:extLst>
                    <a:ext uri="{FF2B5EF4-FFF2-40B4-BE49-F238E27FC236}">
                      <a16:creationId xmlns:a16="http://schemas.microsoft.com/office/drawing/2014/main" id="{6952D9DD-AA3F-5B30-B21A-B959695158D0}"/>
                    </a:ext>
                  </a:extLst>
                </p:cNvPr>
                <p:cNvSpPr/>
                <p:nvPr/>
              </p:nvSpPr>
              <p:spPr>
                <a:xfrm>
                  <a:off x="29411229" y="13846816"/>
                  <a:ext cx="9023" cy="104775"/>
                </a:xfrm>
                <a:custGeom>
                  <a:avLst/>
                  <a:gdLst>
                    <a:gd name="connsiteX0" fmla="*/ -1911 w 9525"/>
                    <a:gd name="connsiteY0" fmla="*/ -1757 h 104775"/>
                    <a:gd name="connsiteX1" fmla="*/ -1911 w 9525"/>
                    <a:gd name="connsiteY1" fmla="*/ 103018 h 104775"/>
                  </a:gdLst>
                  <a:ahLst/>
                  <a:cxnLst>
                    <a:cxn ang="0">
                      <a:pos x="connsiteX0" y="connsiteY0"/>
                    </a:cxn>
                    <a:cxn ang="0">
                      <a:pos x="connsiteX1" y="connsiteY1"/>
                    </a:cxn>
                  </a:cxnLst>
                  <a:rect l="l" t="t" r="r" b="b"/>
                  <a:pathLst>
                    <a:path w="9525" h="104775">
                      <a:moveTo>
                        <a:pt x="-1911" y="-1757"/>
                      </a:moveTo>
                      <a:lnTo>
                        <a:pt x="-1911" y="1030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5" name="任意多边形: 形状 3964">
                  <a:extLst>
                    <a:ext uri="{FF2B5EF4-FFF2-40B4-BE49-F238E27FC236}">
                      <a16:creationId xmlns:a16="http://schemas.microsoft.com/office/drawing/2014/main" id="{EDDE6FA0-EB02-083F-18B7-D00C74C9272C}"/>
                    </a:ext>
                  </a:extLst>
                </p:cNvPr>
                <p:cNvSpPr/>
                <p:nvPr/>
              </p:nvSpPr>
              <p:spPr>
                <a:xfrm>
                  <a:off x="29375136" y="136658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6" name="任意多边形: 形状 3965">
                  <a:extLst>
                    <a:ext uri="{FF2B5EF4-FFF2-40B4-BE49-F238E27FC236}">
                      <a16:creationId xmlns:a16="http://schemas.microsoft.com/office/drawing/2014/main" id="{E14B9123-2C88-3707-3462-A1FAE24B5464}"/>
                    </a:ext>
                  </a:extLst>
                </p:cNvPr>
                <p:cNvSpPr/>
                <p:nvPr/>
              </p:nvSpPr>
              <p:spPr>
                <a:xfrm>
                  <a:off x="29411229" y="13665841"/>
                  <a:ext cx="9023" cy="38100"/>
                </a:xfrm>
                <a:custGeom>
                  <a:avLst/>
                  <a:gdLst>
                    <a:gd name="connsiteX0" fmla="*/ -1911 w 9525"/>
                    <a:gd name="connsiteY0" fmla="*/ -1757 h 38100"/>
                    <a:gd name="connsiteX1" fmla="*/ -1911 w 9525"/>
                    <a:gd name="connsiteY1" fmla="*/ 36343 h 38100"/>
                  </a:gdLst>
                  <a:ahLst/>
                  <a:cxnLst>
                    <a:cxn ang="0">
                      <a:pos x="connsiteX0" y="connsiteY0"/>
                    </a:cxn>
                    <a:cxn ang="0">
                      <a:pos x="connsiteX1" y="connsiteY1"/>
                    </a:cxn>
                  </a:cxnLst>
                  <a:rect l="l" t="t" r="r" b="b"/>
                  <a:pathLst>
                    <a:path w="9525" h="38100">
                      <a:moveTo>
                        <a:pt x="-1911" y="-1757"/>
                      </a:moveTo>
                      <a:lnTo>
                        <a:pt x="-1911" y="363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7" name="任意多边形: 形状 3966">
                  <a:extLst>
                    <a:ext uri="{FF2B5EF4-FFF2-40B4-BE49-F238E27FC236}">
                      <a16:creationId xmlns:a16="http://schemas.microsoft.com/office/drawing/2014/main" id="{6D0FED14-33EE-4F68-17C7-50E7F4EB8536}"/>
                    </a:ext>
                  </a:extLst>
                </p:cNvPr>
                <p:cNvSpPr/>
                <p:nvPr/>
              </p:nvSpPr>
              <p:spPr>
                <a:xfrm>
                  <a:off x="29302950" y="13703941"/>
                  <a:ext cx="216559" cy="142875"/>
                </a:xfrm>
                <a:custGeom>
                  <a:avLst/>
                  <a:gdLst>
                    <a:gd name="connsiteX0" fmla="*/ -1911 w 228600"/>
                    <a:gd name="connsiteY0" fmla="*/ -1757 h 142875"/>
                    <a:gd name="connsiteX1" fmla="*/ 226689 w 228600"/>
                    <a:gd name="connsiteY1" fmla="*/ -1757 h 142875"/>
                    <a:gd name="connsiteX2" fmla="*/ 226689 w 228600"/>
                    <a:gd name="connsiteY2" fmla="*/ 141118 h 142875"/>
                    <a:gd name="connsiteX3" fmla="*/ -1911 w 228600"/>
                    <a:gd name="connsiteY3" fmla="*/ 141118 h 142875"/>
                  </a:gdLst>
                  <a:ahLst/>
                  <a:cxnLst>
                    <a:cxn ang="0">
                      <a:pos x="connsiteX0" y="connsiteY0"/>
                    </a:cxn>
                    <a:cxn ang="0">
                      <a:pos x="connsiteX1" y="connsiteY1"/>
                    </a:cxn>
                    <a:cxn ang="0">
                      <a:pos x="connsiteX2" y="connsiteY2"/>
                    </a:cxn>
                    <a:cxn ang="0">
                      <a:pos x="connsiteX3" y="connsiteY3"/>
                    </a:cxn>
                  </a:cxnLst>
                  <a:rect l="l" t="t" r="r" b="b"/>
                  <a:pathLst>
                    <a:path w="228600" h="142875">
                      <a:moveTo>
                        <a:pt x="-1911" y="-1757"/>
                      </a:moveTo>
                      <a:lnTo>
                        <a:pt x="226689" y="-1757"/>
                      </a:lnTo>
                      <a:lnTo>
                        <a:pt x="226689" y="141118"/>
                      </a:lnTo>
                      <a:lnTo>
                        <a:pt x="-1911" y="14111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8" name="任意多边形: 形状 3967">
                  <a:extLst>
                    <a:ext uri="{FF2B5EF4-FFF2-40B4-BE49-F238E27FC236}">
                      <a16:creationId xmlns:a16="http://schemas.microsoft.com/office/drawing/2014/main" id="{D1E4BB22-CE78-3B82-1D24-AD18F786AF8D}"/>
                    </a:ext>
                  </a:extLst>
                </p:cNvPr>
                <p:cNvSpPr/>
                <p:nvPr/>
              </p:nvSpPr>
              <p:spPr>
                <a:xfrm>
                  <a:off x="29302950" y="13703941"/>
                  <a:ext cx="216559" cy="142875"/>
                </a:xfrm>
                <a:custGeom>
                  <a:avLst/>
                  <a:gdLst>
                    <a:gd name="connsiteX0" fmla="*/ -1911 w 228600"/>
                    <a:gd name="connsiteY0" fmla="*/ -1757 h 142875"/>
                    <a:gd name="connsiteX1" fmla="*/ 226689 w 228600"/>
                    <a:gd name="connsiteY1" fmla="*/ -1757 h 142875"/>
                    <a:gd name="connsiteX2" fmla="*/ 226689 w 228600"/>
                    <a:gd name="connsiteY2" fmla="*/ 141118 h 142875"/>
                    <a:gd name="connsiteX3" fmla="*/ -1911 w 228600"/>
                    <a:gd name="connsiteY3" fmla="*/ 141118 h 142875"/>
                  </a:gdLst>
                  <a:ahLst/>
                  <a:cxnLst>
                    <a:cxn ang="0">
                      <a:pos x="connsiteX0" y="connsiteY0"/>
                    </a:cxn>
                    <a:cxn ang="0">
                      <a:pos x="connsiteX1" y="connsiteY1"/>
                    </a:cxn>
                    <a:cxn ang="0">
                      <a:pos x="connsiteX2" y="connsiteY2"/>
                    </a:cxn>
                    <a:cxn ang="0">
                      <a:pos x="connsiteX3" y="connsiteY3"/>
                    </a:cxn>
                  </a:cxnLst>
                  <a:rect l="l" t="t" r="r" b="b"/>
                  <a:pathLst>
                    <a:path w="228600" h="142875">
                      <a:moveTo>
                        <a:pt x="-1911" y="-1757"/>
                      </a:moveTo>
                      <a:lnTo>
                        <a:pt x="226689" y="-1757"/>
                      </a:lnTo>
                      <a:lnTo>
                        <a:pt x="226689" y="141118"/>
                      </a:lnTo>
                      <a:lnTo>
                        <a:pt x="-1911" y="14111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9" name="任意多边形: 形状 3968">
                  <a:extLst>
                    <a:ext uri="{FF2B5EF4-FFF2-40B4-BE49-F238E27FC236}">
                      <a16:creationId xmlns:a16="http://schemas.microsoft.com/office/drawing/2014/main" id="{62DCFCF1-13CD-4FFF-49D5-439815C17776}"/>
                    </a:ext>
                  </a:extLst>
                </p:cNvPr>
                <p:cNvSpPr/>
                <p:nvPr/>
              </p:nvSpPr>
              <p:spPr>
                <a:xfrm>
                  <a:off x="29302950" y="137039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0" name="任意多边形: 形状 3969">
                  <a:extLst>
                    <a:ext uri="{FF2B5EF4-FFF2-40B4-BE49-F238E27FC236}">
                      <a16:creationId xmlns:a16="http://schemas.microsoft.com/office/drawing/2014/main" id="{51A5E090-5CD5-8E1E-CDB1-4CA512E2E841}"/>
                    </a:ext>
                  </a:extLst>
                </p:cNvPr>
                <p:cNvSpPr/>
                <p:nvPr/>
              </p:nvSpPr>
              <p:spPr>
                <a:xfrm>
                  <a:off x="29302950" y="138468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1" name="任意多边形: 形状 3970">
                  <a:extLst>
                    <a:ext uri="{FF2B5EF4-FFF2-40B4-BE49-F238E27FC236}">
                      <a16:creationId xmlns:a16="http://schemas.microsoft.com/office/drawing/2014/main" id="{07EDDFDE-569D-8635-D49F-60FC64AF517D}"/>
                    </a:ext>
                  </a:extLst>
                </p:cNvPr>
                <p:cNvSpPr/>
                <p:nvPr/>
              </p:nvSpPr>
              <p:spPr>
                <a:xfrm>
                  <a:off x="29302950" y="137420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2" name="任意多边形: 形状 3971">
                  <a:extLst>
                    <a:ext uri="{FF2B5EF4-FFF2-40B4-BE49-F238E27FC236}">
                      <a16:creationId xmlns:a16="http://schemas.microsoft.com/office/drawing/2014/main" id="{9A10ACEE-420B-044C-EE9E-07BAD1322285}"/>
                    </a:ext>
                  </a:extLst>
                </p:cNvPr>
                <p:cNvSpPr/>
                <p:nvPr/>
              </p:nvSpPr>
              <p:spPr>
                <a:xfrm>
                  <a:off x="29375136" y="1375156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3" name="任意多边形: 形状 3972">
                  <a:extLst>
                    <a:ext uri="{FF2B5EF4-FFF2-40B4-BE49-F238E27FC236}">
                      <a16:creationId xmlns:a16="http://schemas.microsoft.com/office/drawing/2014/main" id="{9A719654-5C60-A39F-031E-EC21AC3747BB}"/>
                    </a:ext>
                  </a:extLst>
                </p:cNvPr>
                <p:cNvSpPr/>
                <p:nvPr/>
              </p:nvSpPr>
              <p:spPr>
                <a:xfrm>
                  <a:off x="29375136" y="1375156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4" name="任意多边形: 形状 3973">
                  <a:extLst>
                    <a:ext uri="{FF2B5EF4-FFF2-40B4-BE49-F238E27FC236}">
                      <a16:creationId xmlns:a16="http://schemas.microsoft.com/office/drawing/2014/main" id="{B283CA9D-F5AA-D631-9FA3-1241DED42EA7}"/>
                    </a:ext>
                  </a:extLst>
                </p:cNvPr>
                <p:cNvSpPr/>
                <p:nvPr/>
              </p:nvSpPr>
              <p:spPr>
                <a:xfrm>
                  <a:off x="30304536" y="147326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5" name="任意多边形: 形状 3974">
                  <a:extLst>
                    <a:ext uri="{FF2B5EF4-FFF2-40B4-BE49-F238E27FC236}">
                      <a16:creationId xmlns:a16="http://schemas.microsoft.com/office/drawing/2014/main" id="{9DCF7A3D-FC03-6D62-9F97-AC449958D490}"/>
                    </a:ext>
                  </a:extLst>
                </p:cNvPr>
                <p:cNvSpPr/>
                <p:nvPr/>
              </p:nvSpPr>
              <p:spPr>
                <a:xfrm>
                  <a:off x="30340629" y="14656441"/>
                  <a:ext cx="9023" cy="76200"/>
                </a:xfrm>
                <a:custGeom>
                  <a:avLst/>
                  <a:gdLst>
                    <a:gd name="connsiteX0" fmla="*/ -1911 w 9525"/>
                    <a:gd name="connsiteY0" fmla="*/ -1757 h 76200"/>
                    <a:gd name="connsiteX1" fmla="*/ -1911 w 9525"/>
                    <a:gd name="connsiteY1" fmla="*/ 74443 h 76200"/>
                  </a:gdLst>
                  <a:ahLst/>
                  <a:cxnLst>
                    <a:cxn ang="0">
                      <a:pos x="connsiteX0" y="connsiteY0"/>
                    </a:cxn>
                    <a:cxn ang="0">
                      <a:pos x="connsiteX1" y="connsiteY1"/>
                    </a:cxn>
                  </a:cxnLst>
                  <a:rect l="l" t="t" r="r" b="b"/>
                  <a:pathLst>
                    <a:path w="9525" h="76200">
                      <a:moveTo>
                        <a:pt x="-1911" y="-1757"/>
                      </a:moveTo>
                      <a:lnTo>
                        <a:pt x="-1911"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6" name="任意多边形: 形状 3975">
                  <a:extLst>
                    <a:ext uri="{FF2B5EF4-FFF2-40B4-BE49-F238E27FC236}">
                      <a16:creationId xmlns:a16="http://schemas.microsoft.com/office/drawing/2014/main" id="{B0314E23-46B0-654D-6F28-3C4C4CF79847}"/>
                    </a:ext>
                  </a:extLst>
                </p:cNvPr>
                <p:cNvSpPr/>
                <p:nvPr/>
              </p:nvSpPr>
              <p:spPr>
                <a:xfrm>
                  <a:off x="30304536" y="139230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7" name="任意多边形: 形状 3976">
                  <a:extLst>
                    <a:ext uri="{FF2B5EF4-FFF2-40B4-BE49-F238E27FC236}">
                      <a16:creationId xmlns:a16="http://schemas.microsoft.com/office/drawing/2014/main" id="{57C8065B-E1C8-B62E-4F9D-335F8798F1C9}"/>
                    </a:ext>
                  </a:extLst>
                </p:cNvPr>
                <p:cNvSpPr/>
                <p:nvPr/>
              </p:nvSpPr>
              <p:spPr>
                <a:xfrm>
                  <a:off x="30340629" y="13923016"/>
                  <a:ext cx="9023" cy="323850"/>
                </a:xfrm>
                <a:custGeom>
                  <a:avLst/>
                  <a:gdLst>
                    <a:gd name="connsiteX0" fmla="*/ -1911 w 9525"/>
                    <a:gd name="connsiteY0" fmla="*/ -1757 h 323850"/>
                    <a:gd name="connsiteX1" fmla="*/ -1911 w 9525"/>
                    <a:gd name="connsiteY1" fmla="*/ 322093 h 323850"/>
                  </a:gdLst>
                  <a:ahLst/>
                  <a:cxnLst>
                    <a:cxn ang="0">
                      <a:pos x="connsiteX0" y="connsiteY0"/>
                    </a:cxn>
                    <a:cxn ang="0">
                      <a:pos x="connsiteX1" y="connsiteY1"/>
                    </a:cxn>
                  </a:cxnLst>
                  <a:rect l="l" t="t" r="r" b="b"/>
                  <a:pathLst>
                    <a:path w="9525" h="323850">
                      <a:moveTo>
                        <a:pt x="-1911" y="-1757"/>
                      </a:moveTo>
                      <a:lnTo>
                        <a:pt x="-1911" y="32209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8" name="任意多边形: 形状 3977">
                  <a:extLst>
                    <a:ext uri="{FF2B5EF4-FFF2-40B4-BE49-F238E27FC236}">
                      <a16:creationId xmlns:a16="http://schemas.microsoft.com/office/drawing/2014/main" id="{88E98441-E6F0-B6B9-8B33-6CAE8D06242D}"/>
                    </a:ext>
                  </a:extLst>
                </p:cNvPr>
                <p:cNvSpPr/>
                <p:nvPr/>
              </p:nvSpPr>
              <p:spPr>
                <a:xfrm>
                  <a:off x="30232349" y="14246866"/>
                  <a:ext cx="216559" cy="409575"/>
                </a:xfrm>
                <a:custGeom>
                  <a:avLst/>
                  <a:gdLst>
                    <a:gd name="connsiteX0" fmla="*/ -1911 w 228600"/>
                    <a:gd name="connsiteY0" fmla="*/ -1757 h 409575"/>
                    <a:gd name="connsiteX1" fmla="*/ 226689 w 228600"/>
                    <a:gd name="connsiteY1" fmla="*/ -1757 h 409575"/>
                    <a:gd name="connsiteX2" fmla="*/ 226689 w 228600"/>
                    <a:gd name="connsiteY2" fmla="*/ 407818 h 409575"/>
                    <a:gd name="connsiteX3" fmla="*/ -1911 w 228600"/>
                    <a:gd name="connsiteY3" fmla="*/ 407818 h 409575"/>
                  </a:gdLst>
                  <a:ahLst/>
                  <a:cxnLst>
                    <a:cxn ang="0">
                      <a:pos x="connsiteX0" y="connsiteY0"/>
                    </a:cxn>
                    <a:cxn ang="0">
                      <a:pos x="connsiteX1" y="connsiteY1"/>
                    </a:cxn>
                    <a:cxn ang="0">
                      <a:pos x="connsiteX2" y="connsiteY2"/>
                    </a:cxn>
                    <a:cxn ang="0">
                      <a:pos x="connsiteX3" y="connsiteY3"/>
                    </a:cxn>
                  </a:cxnLst>
                  <a:rect l="l" t="t" r="r" b="b"/>
                  <a:pathLst>
                    <a:path w="228600" h="409575">
                      <a:moveTo>
                        <a:pt x="-1911" y="-1757"/>
                      </a:moveTo>
                      <a:lnTo>
                        <a:pt x="226689" y="-1757"/>
                      </a:lnTo>
                      <a:lnTo>
                        <a:pt x="226689" y="407818"/>
                      </a:lnTo>
                      <a:lnTo>
                        <a:pt x="-1911" y="40781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9" name="任意多边形: 形状 3978">
                  <a:extLst>
                    <a:ext uri="{FF2B5EF4-FFF2-40B4-BE49-F238E27FC236}">
                      <a16:creationId xmlns:a16="http://schemas.microsoft.com/office/drawing/2014/main" id="{EF475141-8C53-2B03-980C-B957515D9238}"/>
                    </a:ext>
                  </a:extLst>
                </p:cNvPr>
                <p:cNvSpPr/>
                <p:nvPr/>
              </p:nvSpPr>
              <p:spPr>
                <a:xfrm>
                  <a:off x="30232349" y="14246866"/>
                  <a:ext cx="216559" cy="409575"/>
                </a:xfrm>
                <a:custGeom>
                  <a:avLst/>
                  <a:gdLst>
                    <a:gd name="connsiteX0" fmla="*/ -1911 w 228600"/>
                    <a:gd name="connsiteY0" fmla="*/ -1757 h 409575"/>
                    <a:gd name="connsiteX1" fmla="*/ 226689 w 228600"/>
                    <a:gd name="connsiteY1" fmla="*/ -1757 h 409575"/>
                    <a:gd name="connsiteX2" fmla="*/ 226689 w 228600"/>
                    <a:gd name="connsiteY2" fmla="*/ 407818 h 409575"/>
                    <a:gd name="connsiteX3" fmla="*/ -1911 w 228600"/>
                    <a:gd name="connsiteY3" fmla="*/ 407818 h 409575"/>
                  </a:gdLst>
                  <a:ahLst/>
                  <a:cxnLst>
                    <a:cxn ang="0">
                      <a:pos x="connsiteX0" y="connsiteY0"/>
                    </a:cxn>
                    <a:cxn ang="0">
                      <a:pos x="connsiteX1" y="connsiteY1"/>
                    </a:cxn>
                    <a:cxn ang="0">
                      <a:pos x="connsiteX2" y="connsiteY2"/>
                    </a:cxn>
                    <a:cxn ang="0">
                      <a:pos x="connsiteX3" y="connsiteY3"/>
                    </a:cxn>
                  </a:cxnLst>
                  <a:rect l="l" t="t" r="r" b="b"/>
                  <a:pathLst>
                    <a:path w="228600" h="409575">
                      <a:moveTo>
                        <a:pt x="-1911" y="-1757"/>
                      </a:moveTo>
                      <a:lnTo>
                        <a:pt x="226689" y="-1757"/>
                      </a:lnTo>
                      <a:lnTo>
                        <a:pt x="226689" y="407818"/>
                      </a:lnTo>
                      <a:lnTo>
                        <a:pt x="-1911" y="40781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0" name="任意多边形: 形状 3979">
                  <a:extLst>
                    <a:ext uri="{FF2B5EF4-FFF2-40B4-BE49-F238E27FC236}">
                      <a16:creationId xmlns:a16="http://schemas.microsoft.com/office/drawing/2014/main" id="{179520C6-8DD2-D7F0-DCF2-FA9A80B118B6}"/>
                    </a:ext>
                  </a:extLst>
                </p:cNvPr>
                <p:cNvSpPr/>
                <p:nvPr/>
              </p:nvSpPr>
              <p:spPr>
                <a:xfrm>
                  <a:off x="30232349" y="142468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1" name="任意多边形: 形状 3980">
                  <a:extLst>
                    <a:ext uri="{FF2B5EF4-FFF2-40B4-BE49-F238E27FC236}">
                      <a16:creationId xmlns:a16="http://schemas.microsoft.com/office/drawing/2014/main" id="{24B3019B-FC77-A035-0947-922012AA2BE2}"/>
                    </a:ext>
                  </a:extLst>
                </p:cNvPr>
                <p:cNvSpPr/>
                <p:nvPr/>
              </p:nvSpPr>
              <p:spPr>
                <a:xfrm>
                  <a:off x="30232349" y="146564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2" name="任意多边形: 形状 3981">
                  <a:extLst>
                    <a:ext uri="{FF2B5EF4-FFF2-40B4-BE49-F238E27FC236}">
                      <a16:creationId xmlns:a16="http://schemas.microsoft.com/office/drawing/2014/main" id="{1C6804D9-18AC-FD73-E418-DB9BDA2E1B39}"/>
                    </a:ext>
                  </a:extLst>
                </p:cNvPr>
                <p:cNvSpPr/>
                <p:nvPr/>
              </p:nvSpPr>
              <p:spPr>
                <a:xfrm>
                  <a:off x="30232349" y="145802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3" name="任意多边形: 形状 3982">
                  <a:extLst>
                    <a:ext uri="{FF2B5EF4-FFF2-40B4-BE49-F238E27FC236}">
                      <a16:creationId xmlns:a16="http://schemas.microsoft.com/office/drawing/2014/main" id="{739D6285-B5A1-6ADA-7699-00ED4AA8569F}"/>
                    </a:ext>
                  </a:extLst>
                </p:cNvPr>
                <p:cNvSpPr/>
                <p:nvPr/>
              </p:nvSpPr>
              <p:spPr>
                <a:xfrm>
                  <a:off x="30304536" y="1437069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4" name="任意多边形: 形状 3983">
                  <a:extLst>
                    <a:ext uri="{FF2B5EF4-FFF2-40B4-BE49-F238E27FC236}">
                      <a16:creationId xmlns:a16="http://schemas.microsoft.com/office/drawing/2014/main" id="{76A65F6B-FD35-A949-C6B1-12172395DB17}"/>
                    </a:ext>
                  </a:extLst>
                </p:cNvPr>
                <p:cNvSpPr/>
                <p:nvPr/>
              </p:nvSpPr>
              <p:spPr>
                <a:xfrm>
                  <a:off x="30304536" y="1437069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5" name="任意多边形: 形状 3984">
                  <a:extLst>
                    <a:ext uri="{FF2B5EF4-FFF2-40B4-BE49-F238E27FC236}">
                      <a16:creationId xmlns:a16="http://schemas.microsoft.com/office/drawing/2014/main" id="{CFF694DE-0A0F-2FD1-14BF-8621DB2382EC}"/>
                    </a:ext>
                  </a:extLst>
                </p:cNvPr>
                <p:cNvSpPr/>
                <p:nvPr/>
              </p:nvSpPr>
              <p:spPr>
                <a:xfrm>
                  <a:off x="31233935" y="157327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6" name="任意多边形: 形状 3985">
                  <a:extLst>
                    <a:ext uri="{FF2B5EF4-FFF2-40B4-BE49-F238E27FC236}">
                      <a16:creationId xmlns:a16="http://schemas.microsoft.com/office/drawing/2014/main" id="{6DF957A1-BBB2-B991-B75D-D656BF1225C8}"/>
                    </a:ext>
                  </a:extLst>
                </p:cNvPr>
                <p:cNvSpPr/>
                <p:nvPr/>
              </p:nvSpPr>
              <p:spPr>
                <a:xfrm>
                  <a:off x="31270028" y="15618466"/>
                  <a:ext cx="9023" cy="114300"/>
                </a:xfrm>
                <a:custGeom>
                  <a:avLst/>
                  <a:gdLst>
                    <a:gd name="connsiteX0" fmla="*/ -1911 w 9525"/>
                    <a:gd name="connsiteY0" fmla="*/ -1757 h 114300"/>
                    <a:gd name="connsiteX1" fmla="*/ -1911 w 9525"/>
                    <a:gd name="connsiteY1" fmla="*/ 112543 h 114300"/>
                  </a:gdLst>
                  <a:ahLst/>
                  <a:cxnLst>
                    <a:cxn ang="0">
                      <a:pos x="connsiteX0" y="connsiteY0"/>
                    </a:cxn>
                    <a:cxn ang="0">
                      <a:pos x="connsiteX1" y="connsiteY1"/>
                    </a:cxn>
                  </a:cxnLst>
                  <a:rect l="l" t="t" r="r" b="b"/>
                  <a:pathLst>
                    <a:path w="9525" h="114300">
                      <a:moveTo>
                        <a:pt x="-1911" y="-1757"/>
                      </a:moveTo>
                      <a:lnTo>
                        <a:pt x="-1911" y="1125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7" name="任意多边形: 形状 3986">
                  <a:extLst>
                    <a:ext uri="{FF2B5EF4-FFF2-40B4-BE49-F238E27FC236}">
                      <a16:creationId xmlns:a16="http://schemas.microsoft.com/office/drawing/2014/main" id="{7049E3BD-D63B-3C70-14A9-CDC7F7292BBC}"/>
                    </a:ext>
                  </a:extLst>
                </p:cNvPr>
                <p:cNvSpPr/>
                <p:nvPr/>
              </p:nvSpPr>
              <p:spPr>
                <a:xfrm>
                  <a:off x="31233935" y="153136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8" name="任意多边形: 形状 3987">
                  <a:extLst>
                    <a:ext uri="{FF2B5EF4-FFF2-40B4-BE49-F238E27FC236}">
                      <a16:creationId xmlns:a16="http://schemas.microsoft.com/office/drawing/2014/main" id="{A2F6F33A-A28C-C64D-D496-65E859C26EE2}"/>
                    </a:ext>
                  </a:extLst>
                </p:cNvPr>
                <p:cNvSpPr/>
                <p:nvPr/>
              </p:nvSpPr>
              <p:spPr>
                <a:xfrm>
                  <a:off x="31270028" y="15313666"/>
                  <a:ext cx="9023" cy="95250"/>
                </a:xfrm>
                <a:custGeom>
                  <a:avLst/>
                  <a:gdLst>
                    <a:gd name="connsiteX0" fmla="*/ -1911 w 9525"/>
                    <a:gd name="connsiteY0" fmla="*/ -1757 h 95250"/>
                    <a:gd name="connsiteX1" fmla="*/ -1911 w 9525"/>
                    <a:gd name="connsiteY1" fmla="*/ 93493 h 95250"/>
                  </a:gdLst>
                  <a:ahLst/>
                  <a:cxnLst>
                    <a:cxn ang="0">
                      <a:pos x="connsiteX0" y="connsiteY0"/>
                    </a:cxn>
                    <a:cxn ang="0">
                      <a:pos x="connsiteX1" y="connsiteY1"/>
                    </a:cxn>
                  </a:cxnLst>
                  <a:rect l="l" t="t" r="r" b="b"/>
                  <a:pathLst>
                    <a:path w="9525" h="95250">
                      <a:moveTo>
                        <a:pt x="-1911" y="-1757"/>
                      </a:moveTo>
                      <a:lnTo>
                        <a:pt x="-1911" y="9349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9" name="任意多边形: 形状 3988">
                  <a:extLst>
                    <a:ext uri="{FF2B5EF4-FFF2-40B4-BE49-F238E27FC236}">
                      <a16:creationId xmlns:a16="http://schemas.microsoft.com/office/drawing/2014/main" id="{A562F0FE-7AF2-6A00-BE58-41BFEE218FC8}"/>
                    </a:ext>
                  </a:extLst>
                </p:cNvPr>
                <p:cNvSpPr/>
                <p:nvPr/>
              </p:nvSpPr>
              <p:spPr>
                <a:xfrm>
                  <a:off x="31161749" y="15408916"/>
                  <a:ext cx="216559" cy="209550"/>
                </a:xfrm>
                <a:custGeom>
                  <a:avLst/>
                  <a:gdLst>
                    <a:gd name="connsiteX0" fmla="*/ -1911 w 228600"/>
                    <a:gd name="connsiteY0" fmla="*/ -1757 h 209550"/>
                    <a:gd name="connsiteX1" fmla="*/ 226689 w 228600"/>
                    <a:gd name="connsiteY1" fmla="*/ -1757 h 209550"/>
                    <a:gd name="connsiteX2" fmla="*/ 226689 w 228600"/>
                    <a:gd name="connsiteY2" fmla="*/ 207793 h 209550"/>
                    <a:gd name="connsiteX3" fmla="*/ -1911 w 228600"/>
                    <a:gd name="connsiteY3" fmla="*/ 207793 h 209550"/>
                  </a:gdLst>
                  <a:ahLst/>
                  <a:cxnLst>
                    <a:cxn ang="0">
                      <a:pos x="connsiteX0" y="connsiteY0"/>
                    </a:cxn>
                    <a:cxn ang="0">
                      <a:pos x="connsiteX1" y="connsiteY1"/>
                    </a:cxn>
                    <a:cxn ang="0">
                      <a:pos x="connsiteX2" y="connsiteY2"/>
                    </a:cxn>
                    <a:cxn ang="0">
                      <a:pos x="connsiteX3" y="connsiteY3"/>
                    </a:cxn>
                  </a:cxnLst>
                  <a:rect l="l" t="t" r="r" b="b"/>
                  <a:pathLst>
                    <a:path w="228600" h="209550">
                      <a:moveTo>
                        <a:pt x="-1911" y="-1757"/>
                      </a:moveTo>
                      <a:lnTo>
                        <a:pt x="226689" y="-1757"/>
                      </a:lnTo>
                      <a:lnTo>
                        <a:pt x="226689" y="207793"/>
                      </a:lnTo>
                      <a:lnTo>
                        <a:pt x="-1911" y="20779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0" name="任意多边形: 形状 3989">
                  <a:extLst>
                    <a:ext uri="{FF2B5EF4-FFF2-40B4-BE49-F238E27FC236}">
                      <a16:creationId xmlns:a16="http://schemas.microsoft.com/office/drawing/2014/main" id="{ADE4FCA8-649A-0085-BE5D-4AD88515F3CB}"/>
                    </a:ext>
                  </a:extLst>
                </p:cNvPr>
                <p:cNvSpPr/>
                <p:nvPr/>
              </p:nvSpPr>
              <p:spPr>
                <a:xfrm>
                  <a:off x="31161749" y="15408916"/>
                  <a:ext cx="216559" cy="209550"/>
                </a:xfrm>
                <a:custGeom>
                  <a:avLst/>
                  <a:gdLst>
                    <a:gd name="connsiteX0" fmla="*/ -1911 w 228600"/>
                    <a:gd name="connsiteY0" fmla="*/ -1757 h 209550"/>
                    <a:gd name="connsiteX1" fmla="*/ 226689 w 228600"/>
                    <a:gd name="connsiteY1" fmla="*/ -1757 h 209550"/>
                    <a:gd name="connsiteX2" fmla="*/ 226689 w 228600"/>
                    <a:gd name="connsiteY2" fmla="*/ 207793 h 209550"/>
                    <a:gd name="connsiteX3" fmla="*/ -1911 w 228600"/>
                    <a:gd name="connsiteY3" fmla="*/ 207793 h 209550"/>
                  </a:gdLst>
                  <a:ahLst/>
                  <a:cxnLst>
                    <a:cxn ang="0">
                      <a:pos x="connsiteX0" y="connsiteY0"/>
                    </a:cxn>
                    <a:cxn ang="0">
                      <a:pos x="connsiteX1" y="connsiteY1"/>
                    </a:cxn>
                    <a:cxn ang="0">
                      <a:pos x="connsiteX2" y="connsiteY2"/>
                    </a:cxn>
                    <a:cxn ang="0">
                      <a:pos x="connsiteX3" y="connsiteY3"/>
                    </a:cxn>
                  </a:cxnLst>
                  <a:rect l="l" t="t" r="r" b="b"/>
                  <a:pathLst>
                    <a:path w="228600" h="209550">
                      <a:moveTo>
                        <a:pt x="-1911" y="-1757"/>
                      </a:moveTo>
                      <a:lnTo>
                        <a:pt x="226689" y="-1757"/>
                      </a:lnTo>
                      <a:lnTo>
                        <a:pt x="226689" y="207793"/>
                      </a:lnTo>
                      <a:lnTo>
                        <a:pt x="-1911" y="20779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1" name="任意多边形: 形状 3990">
                  <a:extLst>
                    <a:ext uri="{FF2B5EF4-FFF2-40B4-BE49-F238E27FC236}">
                      <a16:creationId xmlns:a16="http://schemas.microsoft.com/office/drawing/2014/main" id="{24863029-A1BD-DA4A-806C-6406707CDD66}"/>
                    </a:ext>
                  </a:extLst>
                </p:cNvPr>
                <p:cNvSpPr/>
                <p:nvPr/>
              </p:nvSpPr>
              <p:spPr>
                <a:xfrm>
                  <a:off x="31161749" y="15408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2" name="任意多边形: 形状 3991">
                  <a:extLst>
                    <a:ext uri="{FF2B5EF4-FFF2-40B4-BE49-F238E27FC236}">
                      <a16:creationId xmlns:a16="http://schemas.microsoft.com/office/drawing/2014/main" id="{262FCFCA-0F82-09DA-1EC5-577FFEA2F99D}"/>
                    </a:ext>
                  </a:extLst>
                </p:cNvPr>
                <p:cNvSpPr/>
                <p:nvPr/>
              </p:nvSpPr>
              <p:spPr>
                <a:xfrm>
                  <a:off x="31161749" y="156184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3" name="任意多边形: 形状 3992">
                  <a:extLst>
                    <a:ext uri="{FF2B5EF4-FFF2-40B4-BE49-F238E27FC236}">
                      <a16:creationId xmlns:a16="http://schemas.microsoft.com/office/drawing/2014/main" id="{F7708394-3F13-67FE-1CED-2AF92ECF6931}"/>
                    </a:ext>
                  </a:extLst>
                </p:cNvPr>
                <p:cNvSpPr/>
                <p:nvPr/>
              </p:nvSpPr>
              <p:spPr>
                <a:xfrm>
                  <a:off x="31161749" y="155041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4" name="任意多边形: 形状 3993">
                  <a:extLst>
                    <a:ext uri="{FF2B5EF4-FFF2-40B4-BE49-F238E27FC236}">
                      <a16:creationId xmlns:a16="http://schemas.microsoft.com/office/drawing/2014/main" id="{E7C98419-B3BE-F32C-57E0-5A6D95C3CCA1}"/>
                    </a:ext>
                  </a:extLst>
                </p:cNvPr>
                <p:cNvSpPr/>
                <p:nvPr/>
              </p:nvSpPr>
              <p:spPr>
                <a:xfrm>
                  <a:off x="31233935" y="1547559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5" name="任意多边形: 形状 3994">
                  <a:extLst>
                    <a:ext uri="{FF2B5EF4-FFF2-40B4-BE49-F238E27FC236}">
                      <a16:creationId xmlns:a16="http://schemas.microsoft.com/office/drawing/2014/main" id="{B533E65D-3508-3074-FAB8-562B3AD1B8A3}"/>
                    </a:ext>
                  </a:extLst>
                </p:cNvPr>
                <p:cNvSpPr/>
                <p:nvPr/>
              </p:nvSpPr>
              <p:spPr>
                <a:xfrm>
                  <a:off x="31233935" y="1547559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6" name="任意多边形: 形状 3995">
                  <a:extLst>
                    <a:ext uri="{FF2B5EF4-FFF2-40B4-BE49-F238E27FC236}">
                      <a16:creationId xmlns:a16="http://schemas.microsoft.com/office/drawing/2014/main" id="{FF2450D1-1CFB-A443-8BB9-5315622E196A}"/>
                    </a:ext>
                  </a:extLst>
                </p:cNvPr>
                <p:cNvSpPr/>
                <p:nvPr/>
              </p:nvSpPr>
              <p:spPr>
                <a:xfrm>
                  <a:off x="32163335" y="157803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7" name="任意多边形: 形状 3996">
                  <a:extLst>
                    <a:ext uri="{FF2B5EF4-FFF2-40B4-BE49-F238E27FC236}">
                      <a16:creationId xmlns:a16="http://schemas.microsoft.com/office/drawing/2014/main" id="{9F4C6816-759F-10C7-2F0E-513057591CE2}"/>
                    </a:ext>
                  </a:extLst>
                </p:cNvPr>
                <p:cNvSpPr/>
                <p:nvPr/>
              </p:nvSpPr>
              <p:spPr>
                <a:xfrm>
                  <a:off x="32199428" y="157518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8" name="任意多边形: 形状 3997">
                  <a:extLst>
                    <a:ext uri="{FF2B5EF4-FFF2-40B4-BE49-F238E27FC236}">
                      <a16:creationId xmlns:a16="http://schemas.microsoft.com/office/drawing/2014/main" id="{65C40D97-28BC-94C2-91AE-B3D91B26A41F}"/>
                    </a:ext>
                  </a:extLst>
                </p:cNvPr>
                <p:cNvSpPr/>
                <p:nvPr/>
              </p:nvSpPr>
              <p:spPr>
                <a:xfrm>
                  <a:off x="32163335" y="156756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9" name="任意多边形: 形状 3998">
                  <a:extLst>
                    <a:ext uri="{FF2B5EF4-FFF2-40B4-BE49-F238E27FC236}">
                      <a16:creationId xmlns:a16="http://schemas.microsoft.com/office/drawing/2014/main" id="{98C788E1-96DD-7E66-A6F3-AD5F32DE1412}"/>
                    </a:ext>
                  </a:extLst>
                </p:cNvPr>
                <p:cNvSpPr/>
                <p:nvPr/>
              </p:nvSpPr>
              <p:spPr>
                <a:xfrm>
                  <a:off x="32199428" y="156756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0" name="任意多边形: 形状 3999">
                  <a:extLst>
                    <a:ext uri="{FF2B5EF4-FFF2-40B4-BE49-F238E27FC236}">
                      <a16:creationId xmlns:a16="http://schemas.microsoft.com/office/drawing/2014/main" id="{96C009C8-725B-0CDA-FE29-DC7F5EA4B438}"/>
                    </a:ext>
                  </a:extLst>
                </p:cNvPr>
                <p:cNvSpPr/>
                <p:nvPr/>
              </p:nvSpPr>
              <p:spPr>
                <a:xfrm>
                  <a:off x="32091148" y="157041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1" name="任意多边形: 形状 4000">
                  <a:extLst>
                    <a:ext uri="{FF2B5EF4-FFF2-40B4-BE49-F238E27FC236}">
                      <a16:creationId xmlns:a16="http://schemas.microsoft.com/office/drawing/2014/main" id="{F7AECDD0-77B4-DA23-9277-8D9959662B27}"/>
                    </a:ext>
                  </a:extLst>
                </p:cNvPr>
                <p:cNvSpPr/>
                <p:nvPr/>
              </p:nvSpPr>
              <p:spPr>
                <a:xfrm>
                  <a:off x="32091148" y="157041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2" name="任意多边形: 形状 4001">
                  <a:extLst>
                    <a:ext uri="{FF2B5EF4-FFF2-40B4-BE49-F238E27FC236}">
                      <a16:creationId xmlns:a16="http://schemas.microsoft.com/office/drawing/2014/main" id="{72F23D49-62A9-4422-59C2-53F71A340691}"/>
                    </a:ext>
                  </a:extLst>
                </p:cNvPr>
                <p:cNvSpPr/>
                <p:nvPr/>
              </p:nvSpPr>
              <p:spPr>
                <a:xfrm>
                  <a:off x="32091148" y="157041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3" name="任意多边形: 形状 4002">
                  <a:extLst>
                    <a:ext uri="{FF2B5EF4-FFF2-40B4-BE49-F238E27FC236}">
                      <a16:creationId xmlns:a16="http://schemas.microsoft.com/office/drawing/2014/main" id="{91EDF93A-A661-28B2-EE93-726B1483AC36}"/>
                    </a:ext>
                  </a:extLst>
                </p:cNvPr>
                <p:cNvSpPr/>
                <p:nvPr/>
              </p:nvSpPr>
              <p:spPr>
                <a:xfrm>
                  <a:off x="32091148" y="157518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4" name="任意多边形: 形状 4003">
                  <a:extLst>
                    <a:ext uri="{FF2B5EF4-FFF2-40B4-BE49-F238E27FC236}">
                      <a16:creationId xmlns:a16="http://schemas.microsoft.com/office/drawing/2014/main" id="{7148B881-B777-BB6F-96F2-854061E53429}"/>
                    </a:ext>
                  </a:extLst>
                </p:cNvPr>
                <p:cNvSpPr/>
                <p:nvPr/>
              </p:nvSpPr>
              <p:spPr>
                <a:xfrm>
                  <a:off x="32091148" y="157232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5" name="任意多边形: 形状 4004">
                  <a:extLst>
                    <a:ext uri="{FF2B5EF4-FFF2-40B4-BE49-F238E27FC236}">
                      <a16:creationId xmlns:a16="http://schemas.microsoft.com/office/drawing/2014/main" id="{86D88F73-F9B0-67FB-DBFE-622AE43CA7FD}"/>
                    </a:ext>
                  </a:extLst>
                </p:cNvPr>
                <p:cNvSpPr/>
                <p:nvPr/>
              </p:nvSpPr>
              <p:spPr>
                <a:xfrm>
                  <a:off x="32163335" y="1569466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6" name="任意多边形: 形状 4005">
                  <a:extLst>
                    <a:ext uri="{FF2B5EF4-FFF2-40B4-BE49-F238E27FC236}">
                      <a16:creationId xmlns:a16="http://schemas.microsoft.com/office/drawing/2014/main" id="{DC61AE0B-5CDA-FCE3-7F37-13D7E4B50385}"/>
                    </a:ext>
                  </a:extLst>
                </p:cNvPr>
                <p:cNvSpPr/>
                <p:nvPr/>
              </p:nvSpPr>
              <p:spPr>
                <a:xfrm>
                  <a:off x="32163335" y="1569466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7" name="任意多边形: 形状 4006">
                  <a:extLst>
                    <a:ext uri="{FF2B5EF4-FFF2-40B4-BE49-F238E27FC236}">
                      <a16:creationId xmlns:a16="http://schemas.microsoft.com/office/drawing/2014/main" id="{E7609638-6CD1-5339-DE4B-D4566F20B05D}"/>
                    </a:ext>
                  </a:extLst>
                </p:cNvPr>
                <p:cNvSpPr/>
                <p:nvPr/>
              </p:nvSpPr>
              <p:spPr>
                <a:xfrm>
                  <a:off x="27552431" y="13046716"/>
                  <a:ext cx="929399" cy="409575"/>
                </a:xfrm>
                <a:custGeom>
                  <a:avLst/>
                  <a:gdLst>
                    <a:gd name="connsiteX0" fmla="*/ -1911 w 981075"/>
                    <a:gd name="connsiteY0" fmla="*/ -1757 h 409575"/>
                    <a:gd name="connsiteX1" fmla="*/ 979164 w 981075"/>
                    <a:gd name="connsiteY1" fmla="*/ 407818 h 409575"/>
                  </a:gdLst>
                  <a:ahLst/>
                  <a:cxnLst>
                    <a:cxn ang="0">
                      <a:pos x="connsiteX0" y="connsiteY0"/>
                    </a:cxn>
                    <a:cxn ang="0">
                      <a:pos x="connsiteX1" y="connsiteY1"/>
                    </a:cxn>
                  </a:cxnLst>
                  <a:rect l="l" t="t" r="r" b="b"/>
                  <a:pathLst>
                    <a:path w="981075" h="409575">
                      <a:moveTo>
                        <a:pt x="-1911" y="-1757"/>
                      </a:moveTo>
                      <a:lnTo>
                        <a:pt x="979164" y="407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8" name="任意多边形: 形状 4007">
                  <a:extLst>
                    <a:ext uri="{FF2B5EF4-FFF2-40B4-BE49-F238E27FC236}">
                      <a16:creationId xmlns:a16="http://schemas.microsoft.com/office/drawing/2014/main" id="{436A6EC1-91B4-BF67-F191-D157E8E9EB94}"/>
                    </a:ext>
                  </a:extLst>
                </p:cNvPr>
                <p:cNvSpPr/>
                <p:nvPr/>
              </p:nvSpPr>
              <p:spPr>
                <a:xfrm>
                  <a:off x="28481830" y="13456291"/>
                  <a:ext cx="929399" cy="333375"/>
                </a:xfrm>
                <a:custGeom>
                  <a:avLst/>
                  <a:gdLst>
                    <a:gd name="connsiteX0" fmla="*/ -1911 w 981075"/>
                    <a:gd name="connsiteY0" fmla="*/ -1757 h 333375"/>
                    <a:gd name="connsiteX1" fmla="*/ 979164 w 981075"/>
                    <a:gd name="connsiteY1" fmla="*/ 331618 h 333375"/>
                  </a:gdLst>
                  <a:ahLst/>
                  <a:cxnLst>
                    <a:cxn ang="0">
                      <a:pos x="connsiteX0" y="connsiteY0"/>
                    </a:cxn>
                    <a:cxn ang="0">
                      <a:pos x="connsiteX1" y="connsiteY1"/>
                    </a:cxn>
                  </a:cxnLst>
                  <a:rect l="l" t="t" r="r" b="b"/>
                  <a:pathLst>
                    <a:path w="981075" h="333375">
                      <a:moveTo>
                        <a:pt x="-1911" y="-1757"/>
                      </a:moveTo>
                      <a:lnTo>
                        <a:pt x="979164" y="3316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9" name="任意多边形: 形状 4008">
                  <a:extLst>
                    <a:ext uri="{FF2B5EF4-FFF2-40B4-BE49-F238E27FC236}">
                      <a16:creationId xmlns:a16="http://schemas.microsoft.com/office/drawing/2014/main" id="{965CCDD7-75FD-72E5-02F5-906EFEC3EDDD}"/>
                    </a:ext>
                  </a:extLst>
                </p:cNvPr>
                <p:cNvSpPr/>
                <p:nvPr/>
              </p:nvSpPr>
              <p:spPr>
                <a:xfrm>
                  <a:off x="29411229" y="13789666"/>
                  <a:ext cx="929399" cy="619125"/>
                </a:xfrm>
                <a:custGeom>
                  <a:avLst/>
                  <a:gdLst>
                    <a:gd name="connsiteX0" fmla="*/ -1911 w 981075"/>
                    <a:gd name="connsiteY0" fmla="*/ -1757 h 619125"/>
                    <a:gd name="connsiteX1" fmla="*/ 979164 w 981075"/>
                    <a:gd name="connsiteY1" fmla="*/ 617368 h 619125"/>
                  </a:gdLst>
                  <a:ahLst/>
                  <a:cxnLst>
                    <a:cxn ang="0">
                      <a:pos x="connsiteX0" y="connsiteY0"/>
                    </a:cxn>
                    <a:cxn ang="0">
                      <a:pos x="connsiteX1" y="connsiteY1"/>
                    </a:cxn>
                  </a:cxnLst>
                  <a:rect l="l" t="t" r="r" b="b"/>
                  <a:pathLst>
                    <a:path w="981075" h="619125">
                      <a:moveTo>
                        <a:pt x="-1911" y="-1757"/>
                      </a:moveTo>
                      <a:lnTo>
                        <a:pt x="979164" y="6173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0" name="任意多边形: 形状 4009">
                  <a:extLst>
                    <a:ext uri="{FF2B5EF4-FFF2-40B4-BE49-F238E27FC236}">
                      <a16:creationId xmlns:a16="http://schemas.microsoft.com/office/drawing/2014/main" id="{6EC6B7CF-1857-50DD-15F0-5865C475A6D6}"/>
                    </a:ext>
                  </a:extLst>
                </p:cNvPr>
                <p:cNvSpPr/>
                <p:nvPr/>
              </p:nvSpPr>
              <p:spPr>
                <a:xfrm>
                  <a:off x="30340629" y="14408791"/>
                  <a:ext cx="929399" cy="1104900"/>
                </a:xfrm>
                <a:custGeom>
                  <a:avLst/>
                  <a:gdLst>
                    <a:gd name="connsiteX0" fmla="*/ -1911 w 981075"/>
                    <a:gd name="connsiteY0" fmla="*/ -1757 h 1104900"/>
                    <a:gd name="connsiteX1" fmla="*/ 979164 w 981075"/>
                    <a:gd name="connsiteY1" fmla="*/ 1103143 h 1104900"/>
                  </a:gdLst>
                  <a:ahLst/>
                  <a:cxnLst>
                    <a:cxn ang="0">
                      <a:pos x="connsiteX0" y="connsiteY0"/>
                    </a:cxn>
                    <a:cxn ang="0">
                      <a:pos x="connsiteX1" y="connsiteY1"/>
                    </a:cxn>
                  </a:cxnLst>
                  <a:rect l="l" t="t" r="r" b="b"/>
                  <a:pathLst>
                    <a:path w="981075" h="1104900">
                      <a:moveTo>
                        <a:pt x="-1911" y="-1757"/>
                      </a:moveTo>
                      <a:lnTo>
                        <a:pt x="979164" y="11031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1" name="任意多边形: 形状 4010">
                  <a:extLst>
                    <a:ext uri="{FF2B5EF4-FFF2-40B4-BE49-F238E27FC236}">
                      <a16:creationId xmlns:a16="http://schemas.microsoft.com/office/drawing/2014/main" id="{FA39E185-1514-544C-7832-3568157CF349}"/>
                    </a:ext>
                  </a:extLst>
                </p:cNvPr>
                <p:cNvSpPr/>
                <p:nvPr/>
              </p:nvSpPr>
              <p:spPr>
                <a:xfrm>
                  <a:off x="31270028" y="15513691"/>
                  <a:ext cx="929399" cy="219075"/>
                </a:xfrm>
                <a:custGeom>
                  <a:avLst/>
                  <a:gdLst>
                    <a:gd name="connsiteX0" fmla="*/ -1911 w 981075"/>
                    <a:gd name="connsiteY0" fmla="*/ -1757 h 219075"/>
                    <a:gd name="connsiteX1" fmla="*/ 979164 w 981075"/>
                    <a:gd name="connsiteY1" fmla="*/ 217318 h 219075"/>
                  </a:gdLst>
                  <a:ahLst/>
                  <a:cxnLst>
                    <a:cxn ang="0">
                      <a:pos x="connsiteX0" y="connsiteY0"/>
                    </a:cxn>
                    <a:cxn ang="0">
                      <a:pos x="connsiteX1" y="connsiteY1"/>
                    </a:cxn>
                  </a:cxnLst>
                  <a:rect l="l" t="t" r="r" b="b"/>
                  <a:pathLst>
                    <a:path w="981075" h="219075">
                      <a:moveTo>
                        <a:pt x="-1911" y="-1757"/>
                      </a:moveTo>
                      <a:lnTo>
                        <a:pt x="979164" y="2173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2" name="任意多边形: 形状 4011">
                  <a:extLst>
                    <a:ext uri="{FF2B5EF4-FFF2-40B4-BE49-F238E27FC236}">
                      <a16:creationId xmlns:a16="http://schemas.microsoft.com/office/drawing/2014/main" id="{5C6C6A56-29B0-4D18-19C7-AE5C89679D96}"/>
                    </a:ext>
                  </a:extLst>
                </p:cNvPr>
                <p:cNvSpPr/>
                <p:nvPr/>
              </p:nvSpPr>
              <p:spPr>
                <a:xfrm>
                  <a:off x="27750943" y="129800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3" name="任意多边形: 形状 4012">
                  <a:extLst>
                    <a:ext uri="{FF2B5EF4-FFF2-40B4-BE49-F238E27FC236}">
                      <a16:creationId xmlns:a16="http://schemas.microsoft.com/office/drawing/2014/main" id="{CE513988-6645-0193-919F-70A18682C7CB}"/>
                    </a:ext>
                  </a:extLst>
                </p:cNvPr>
                <p:cNvSpPr/>
                <p:nvPr/>
              </p:nvSpPr>
              <p:spPr>
                <a:xfrm>
                  <a:off x="27787036" y="12903841"/>
                  <a:ext cx="9023" cy="76200"/>
                </a:xfrm>
                <a:custGeom>
                  <a:avLst/>
                  <a:gdLst>
                    <a:gd name="connsiteX0" fmla="*/ -1911 w 9525"/>
                    <a:gd name="connsiteY0" fmla="*/ -1757 h 76200"/>
                    <a:gd name="connsiteX1" fmla="*/ -1911 w 9525"/>
                    <a:gd name="connsiteY1" fmla="*/ 74443 h 76200"/>
                  </a:gdLst>
                  <a:ahLst/>
                  <a:cxnLst>
                    <a:cxn ang="0">
                      <a:pos x="connsiteX0" y="connsiteY0"/>
                    </a:cxn>
                    <a:cxn ang="0">
                      <a:pos x="connsiteX1" y="connsiteY1"/>
                    </a:cxn>
                  </a:cxnLst>
                  <a:rect l="l" t="t" r="r" b="b"/>
                  <a:pathLst>
                    <a:path w="9525" h="76200">
                      <a:moveTo>
                        <a:pt x="-1911" y="-1757"/>
                      </a:moveTo>
                      <a:lnTo>
                        <a:pt x="-1911"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4" name="任意多边形: 形状 4013">
                  <a:extLst>
                    <a:ext uri="{FF2B5EF4-FFF2-40B4-BE49-F238E27FC236}">
                      <a16:creationId xmlns:a16="http://schemas.microsoft.com/office/drawing/2014/main" id="{DEB78342-28CA-7667-05B5-C7B8E291B304}"/>
                    </a:ext>
                  </a:extLst>
                </p:cNvPr>
                <p:cNvSpPr/>
                <p:nvPr/>
              </p:nvSpPr>
              <p:spPr>
                <a:xfrm>
                  <a:off x="27750943" y="128085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5" name="任意多边形: 形状 4014">
                  <a:extLst>
                    <a:ext uri="{FF2B5EF4-FFF2-40B4-BE49-F238E27FC236}">
                      <a16:creationId xmlns:a16="http://schemas.microsoft.com/office/drawing/2014/main" id="{486E0D63-3013-C3B4-8AEB-7142944A7CC9}"/>
                    </a:ext>
                  </a:extLst>
                </p:cNvPr>
                <p:cNvSpPr/>
                <p:nvPr/>
              </p:nvSpPr>
              <p:spPr>
                <a:xfrm>
                  <a:off x="27787036" y="12808591"/>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6" name="任意多边形: 形状 4015">
                  <a:extLst>
                    <a:ext uri="{FF2B5EF4-FFF2-40B4-BE49-F238E27FC236}">
                      <a16:creationId xmlns:a16="http://schemas.microsoft.com/office/drawing/2014/main" id="{D461D4C9-C2AE-4DCF-1F4A-749C3731CD04}"/>
                    </a:ext>
                  </a:extLst>
                </p:cNvPr>
                <p:cNvSpPr/>
                <p:nvPr/>
              </p:nvSpPr>
              <p:spPr>
                <a:xfrm>
                  <a:off x="27678757" y="12818116"/>
                  <a:ext cx="216559" cy="85725"/>
                </a:xfrm>
                <a:custGeom>
                  <a:avLst/>
                  <a:gdLst>
                    <a:gd name="connsiteX0" fmla="*/ -1911 w 228600"/>
                    <a:gd name="connsiteY0" fmla="*/ -1757 h 85725"/>
                    <a:gd name="connsiteX1" fmla="*/ 226689 w 228600"/>
                    <a:gd name="connsiteY1" fmla="*/ -1757 h 85725"/>
                    <a:gd name="connsiteX2" fmla="*/ 226689 w 228600"/>
                    <a:gd name="connsiteY2" fmla="*/ 83968 h 85725"/>
                    <a:gd name="connsiteX3" fmla="*/ -1911 w 228600"/>
                    <a:gd name="connsiteY3" fmla="*/ 83968 h 85725"/>
                  </a:gdLst>
                  <a:ahLst/>
                  <a:cxnLst>
                    <a:cxn ang="0">
                      <a:pos x="connsiteX0" y="connsiteY0"/>
                    </a:cxn>
                    <a:cxn ang="0">
                      <a:pos x="connsiteX1" y="connsiteY1"/>
                    </a:cxn>
                    <a:cxn ang="0">
                      <a:pos x="connsiteX2" y="connsiteY2"/>
                    </a:cxn>
                    <a:cxn ang="0">
                      <a:pos x="connsiteX3" y="connsiteY3"/>
                    </a:cxn>
                  </a:cxnLst>
                  <a:rect l="l" t="t" r="r" b="b"/>
                  <a:pathLst>
                    <a:path w="228600" h="85725">
                      <a:moveTo>
                        <a:pt x="-1911" y="-1757"/>
                      </a:moveTo>
                      <a:lnTo>
                        <a:pt x="226689" y="-1757"/>
                      </a:lnTo>
                      <a:lnTo>
                        <a:pt x="226689" y="83968"/>
                      </a:lnTo>
                      <a:lnTo>
                        <a:pt x="-1911" y="839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7" name="任意多边形: 形状 4016">
                  <a:extLst>
                    <a:ext uri="{FF2B5EF4-FFF2-40B4-BE49-F238E27FC236}">
                      <a16:creationId xmlns:a16="http://schemas.microsoft.com/office/drawing/2014/main" id="{AD1AF35E-2B93-6924-9ADA-61CC4F52D321}"/>
                    </a:ext>
                  </a:extLst>
                </p:cNvPr>
                <p:cNvSpPr/>
                <p:nvPr/>
              </p:nvSpPr>
              <p:spPr>
                <a:xfrm>
                  <a:off x="27678757" y="12818116"/>
                  <a:ext cx="216559" cy="85725"/>
                </a:xfrm>
                <a:custGeom>
                  <a:avLst/>
                  <a:gdLst>
                    <a:gd name="connsiteX0" fmla="*/ -1911 w 228600"/>
                    <a:gd name="connsiteY0" fmla="*/ -1757 h 85725"/>
                    <a:gd name="connsiteX1" fmla="*/ 226689 w 228600"/>
                    <a:gd name="connsiteY1" fmla="*/ -1757 h 85725"/>
                    <a:gd name="connsiteX2" fmla="*/ 226689 w 228600"/>
                    <a:gd name="connsiteY2" fmla="*/ 83968 h 85725"/>
                    <a:gd name="connsiteX3" fmla="*/ -1911 w 228600"/>
                    <a:gd name="connsiteY3" fmla="*/ 83968 h 85725"/>
                  </a:gdLst>
                  <a:ahLst/>
                  <a:cxnLst>
                    <a:cxn ang="0">
                      <a:pos x="connsiteX0" y="connsiteY0"/>
                    </a:cxn>
                    <a:cxn ang="0">
                      <a:pos x="connsiteX1" y="connsiteY1"/>
                    </a:cxn>
                    <a:cxn ang="0">
                      <a:pos x="connsiteX2" y="connsiteY2"/>
                    </a:cxn>
                    <a:cxn ang="0">
                      <a:pos x="connsiteX3" y="connsiteY3"/>
                    </a:cxn>
                  </a:cxnLst>
                  <a:rect l="l" t="t" r="r" b="b"/>
                  <a:pathLst>
                    <a:path w="228600" h="85725">
                      <a:moveTo>
                        <a:pt x="-1911" y="-1757"/>
                      </a:moveTo>
                      <a:lnTo>
                        <a:pt x="226689" y="-1757"/>
                      </a:lnTo>
                      <a:lnTo>
                        <a:pt x="226689" y="83968"/>
                      </a:lnTo>
                      <a:lnTo>
                        <a:pt x="-1911" y="839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8" name="任意多边形: 形状 4017">
                  <a:extLst>
                    <a:ext uri="{FF2B5EF4-FFF2-40B4-BE49-F238E27FC236}">
                      <a16:creationId xmlns:a16="http://schemas.microsoft.com/office/drawing/2014/main" id="{7D9B384F-C2C8-AA99-4687-C5179755A821}"/>
                    </a:ext>
                  </a:extLst>
                </p:cNvPr>
                <p:cNvSpPr/>
                <p:nvPr/>
              </p:nvSpPr>
              <p:spPr>
                <a:xfrm>
                  <a:off x="27678757" y="128181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9" name="任意多边形: 形状 4018">
                  <a:extLst>
                    <a:ext uri="{FF2B5EF4-FFF2-40B4-BE49-F238E27FC236}">
                      <a16:creationId xmlns:a16="http://schemas.microsoft.com/office/drawing/2014/main" id="{45634392-5705-948A-BECB-F73650D7A58F}"/>
                    </a:ext>
                  </a:extLst>
                </p:cNvPr>
                <p:cNvSpPr/>
                <p:nvPr/>
              </p:nvSpPr>
              <p:spPr>
                <a:xfrm>
                  <a:off x="27678757" y="129038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0" name="任意多边形: 形状 4019">
                  <a:extLst>
                    <a:ext uri="{FF2B5EF4-FFF2-40B4-BE49-F238E27FC236}">
                      <a16:creationId xmlns:a16="http://schemas.microsoft.com/office/drawing/2014/main" id="{169008EB-D91E-5CFA-F4E0-176ACAE8BCDA}"/>
                    </a:ext>
                  </a:extLst>
                </p:cNvPr>
                <p:cNvSpPr/>
                <p:nvPr/>
              </p:nvSpPr>
              <p:spPr>
                <a:xfrm>
                  <a:off x="27678757" y="128181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1" name="任意多边形: 形状 4020">
                  <a:extLst>
                    <a:ext uri="{FF2B5EF4-FFF2-40B4-BE49-F238E27FC236}">
                      <a16:creationId xmlns:a16="http://schemas.microsoft.com/office/drawing/2014/main" id="{5EE5F78A-8591-C8CC-EC93-7E70A2F43856}"/>
                    </a:ext>
                  </a:extLst>
                </p:cNvPr>
                <p:cNvSpPr/>
                <p:nvPr/>
              </p:nvSpPr>
              <p:spPr>
                <a:xfrm>
                  <a:off x="27750943" y="1282764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2" name="任意多边形: 形状 4021">
                  <a:extLst>
                    <a:ext uri="{FF2B5EF4-FFF2-40B4-BE49-F238E27FC236}">
                      <a16:creationId xmlns:a16="http://schemas.microsoft.com/office/drawing/2014/main" id="{2B82D70A-69EE-1BA8-9779-C49648885AAE}"/>
                    </a:ext>
                  </a:extLst>
                </p:cNvPr>
                <p:cNvSpPr/>
                <p:nvPr/>
              </p:nvSpPr>
              <p:spPr>
                <a:xfrm>
                  <a:off x="27750943" y="1282764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3" name="任意多边形: 形状 4022">
                  <a:extLst>
                    <a:ext uri="{FF2B5EF4-FFF2-40B4-BE49-F238E27FC236}">
                      <a16:creationId xmlns:a16="http://schemas.microsoft.com/office/drawing/2014/main" id="{357EA774-87C2-B341-997A-063222ABFCA4}"/>
                    </a:ext>
                  </a:extLst>
                </p:cNvPr>
                <p:cNvSpPr/>
                <p:nvPr/>
              </p:nvSpPr>
              <p:spPr>
                <a:xfrm>
                  <a:off x="28680342" y="134181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4" name="任意多边形: 形状 4023">
                  <a:extLst>
                    <a:ext uri="{FF2B5EF4-FFF2-40B4-BE49-F238E27FC236}">
                      <a16:creationId xmlns:a16="http://schemas.microsoft.com/office/drawing/2014/main" id="{CF73D68E-7E95-57B3-4D5D-BEEA6A7F82A9}"/>
                    </a:ext>
                  </a:extLst>
                </p:cNvPr>
                <p:cNvSpPr/>
                <p:nvPr/>
              </p:nvSpPr>
              <p:spPr>
                <a:xfrm>
                  <a:off x="28716436" y="133896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5" name="任意多边形: 形状 4024">
                  <a:extLst>
                    <a:ext uri="{FF2B5EF4-FFF2-40B4-BE49-F238E27FC236}">
                      <a16:creationId xmlns:a16="http://schemas.microsoft.com/office/drawing/2014/main" id="{EE0289F0-4B2A-E20D-0C03-8410C556DD1D}"/>
                    </a:ext>
                  </a:extLst>
                </p:cNvPr>
                <p:cNvSpPr/>
                <p:nvPr/>
              </p:nvSpPr>
              <p:spPr>
                <a:xfrm>
                  <a:off x="28680342" y="133134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6" name="任意多边形: 形状 4025">
                  <a:extLst>
                    <a:ext uri="{FF2B5EF4-FFF2-40B4-BE49-F238E27FC236}">
                      <a16:creationId xmlns:a16="http://schemas.microsoft.com/office/drawing/2014/main" id="{A2693AFA-B2DD-0ABE-CBD9-D9C51409D374}"/>
                    </a:ext>
                  </a:extLst>
                </p:cNvPr>
                <p:cNvSpPr/>
                <p:nvPr/>
              </p:nvSpPr>
              <p:spPr>
                <a:xfrm>
                  <a:off x="28716436" y="133134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7" name="任意多边形: 形状 4026">
                  <a:extLst>
                    <a:ext uri="{FF2B5EF4-FFF2-40B4-BE49-F238E27FC236}">
                      <a16:creationId xmlns:a16="http://schemas.microsoft.com/office/drawing/2014/main" id="{0EBE1EE4-8807-4441-6929-0166B5946C01}"/>
                    </a:ext>
                  </a:extLst>
                </p:cNvPr>
                <p:cNvSpPr/>
                <p:nvPr/>
              </p:nvSpPr>
              <p:spPr>
                <a:xfrm>
                  <a:off x="28608156" y="133419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8" name="任意多边形: 形状 4027">
                  <a:extLst>
                    <a:ext uri="{FF2B5EF4-FFF2-40B4-BE49-F238E27FC236}">
                      <a16:creationId xmlns:a16="http://schemas.microsoft.com/office/drawing/2014/main" id="{46AD0CFD-BA7D-AE52-EF1D-7AE1D28C4AF7}"/>
                    </a:ext>
                  </a:extLst>
                </p:cNvPr>
                <p:cNvSpPr/>
                <p:nvPr/>
              </p:nvSpPr>
              <p:spPr>
                <a:xfrm>
                  <a:off x="28608156" y="133419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9" name="任意多边形: 形状 4028">
                  <a:extLst>
                    <a:ext uri="{FF2B5EF4-FFF2-40B4-BE49-F238E27FC236}">
                      <a16:creationId xmlns:a16="http://schemas.microsoft.com/office/drawing/2014/main" id="{A72B6F4E-1F39-2ED4-734C-65B292A3C425}"/>
                    </a:ext>
                  </a:extLst>
                </p:cNvPr>
                <p:cNvSpPr/>
                <p:nvPr/>
              </p:nvSpPr>
              <p:spPr>
                <a:xfrm>
                  <a:off x="28608156" y="133419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0" name="任意多边形: 形状 4029">
                  <a:extLst>
                    <a:ext uri="{FF2B5EF4-FFF2-40B4-BE49-F238E27FC236}">
                      <a16:creationId xmlns:a16="http://schemas.microsoft.com/office/drawing/2014/main" id="{5029E1C2-057C-EE67-906F-7BB605273474}"/>
                    </a:ext>
                  </a:extLst>
                </p:cNvPr>
                <p:cNvSpPr/>
                <p:nvPr/>
              </p:nvSpPr>
              <p:spPr>
                <a:xfrm>
                  <a:off x="28608156" y="133896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1" name="任意多边形: 形状 4030">
                  <a:extLst>
                    <a:ext uri="{FF2B5EF4-FFF2-40B4-BE49-F238E27FC236}">
                      <a16:creationId xmlns:a16="http://schemas.microsoft.com/office/drawing/2014/main" id="{B11F11F3-C3AE-7190-C7BE-F9DFFA70D561}"/>
                    </a:ext>
                  </a:extLst>
                </p:cNvPr>
                <p:cNvSpPr/>
                <p:nvPr/>
              </p:nvSpPr>
              <p:spPr>
                <a:xfrm>
                  <a:off x="28608156" y="133610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2" name="任意多边形: 形状 4031">
                  <a:extLst>
                    <a:ext uri="{FF2B5EF4-FFF2-40B4-BE49-F238E27FC236}">
                      <a16:creationId xmlns:a16="http://schemas.microsoft.com/office/drawing/2014/main" id="{77ABBA4F-24C8-8CF4-8763-EF698B0C2E5A}"/>
                    </a:ext>
                  </a:extLst>
                </p:cNvPr>
                <p:cNvSpPr/>
                <p:nvPr/>
              </p:nvSpPr>
              <p:spPr>
                <a:xfrm>
                  <a:off x="28680342" y="1333246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3" name="任意多边形: 形状 4032">
                  <a:extLst>
                    <a:ext uri="{FF2B5EF4-FFF2-40B4-BE49-F238E27FC236}">
                      <a16:creationId xmlns:a16="http://schemas.microsoft.com/office/drawing/2014/main" id="{40EC884E-84B7-C13C-7F59-EB9308B48A63}"/>
                    </a:ext>
                  </a:extLst>
                </p:cNvPr>
                <p:cNvSpPr/>
                <p:nvPr/>
              </p:nvSpPr>
              <p:spPr>
                <a:xfrm>
                  <a:off x="28680342" y="1333246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4" name="任意多边形: 形状 4033">
                  <a:extLst>
                    <a:ext uri="{FF2B5EF4-FFF2-40B4-BE49-F238E27FC236}">
                      <a16:creationId xmlns:a16="http://schemas.microsoft.com/office/drawing/2014/main" id="{3DCE7A77-74AA-3CCE-8CF3-149B184EC33B}"/>
                    </a:ext>
                  </a:extLst>
                </p:cNvPr>
                <p:cNvSpPr/>
                <p:nvPr/>
              </p:nvSpPr>
              <p:spPr>
                <a:xfrm>
                  <a:off x="29609742" y="141611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5" name="任意多边形: 形状 4034">
                  <a:extLst>
                    <a:ext uri="{FF2B5EF4-FFF2-40B4-BE49-F238E27FC236}">
                      <a16:creationId xmlns:a16="http://schemas.microsoft.com/office/drawing/2014/main" id="{B3222F62-055B-FB90-33A9-C80BD371A4B5}"/>
                    </a:ext>
                  </a:extLst>
                </p:cNvPr>
                <p:cNvSpPr/>
                <p:nvPr/>
              </p:nvSpPr>
              <p:spPr>
                <a:xfrm>
                  <a:off x="29645835" y="14065891"/>
                  <a:ext cx="9023" cy="95250"/>
                </a:xfrm>
                <a:custGeom>
                  <a:avLst/>
                  <a:gdLst>
                    <a:gd name="connsiteX0" fmla="*/ -1911 w 9525"/>
                    <a:gd name="connsiteY0" fmla="*/ -1757 h 95250"/>
                    <a:gd name="connsiteX1" fmla="*/ -1911 w 9525"/>
                    <a:gd name="connsiteY1" fmla="*/ 93493 h 95250"/>
                  </a:gdLst>
                  <a:ahLst/>
                  <a:cxnLst>
                    <a:cxn ang="0">
                      <a:pos x="connsiteX0" y="connsiteY0"/>
                    </a:cxn>
                    <a:cxn ang="0">
                      <a:pos x="connsiteX1" y="connsiteY1"/>
                    </a:cxn>
                  </a:cxnLst>
                  <a:rect l="l" t="t" r="r" b="b"/>
                  <a:pathLst>
                    <a:path w="9525" h="95250">
                      <a:moveTo>
                        <a:pt x="-1911" y="-1757"/>
                      </a:moveTo>
                      <a:lnTo>
                        <a:pt x="-1911" y="934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6" name="任意多边形: 形状 4035">
                  <a:extLst>
                    <a:ext uri="{FF2B5EF4-FFF2-40B4-BE49-F238E27FC236}">
                      <a16:creationId xmlns:a16="http://schemas.microsoft.com/office/drawing/2014/main" id="{CC292CDD-BE8A-F050-5B35-BF75B126A369}"/>
                    </a:ext>
                  </a:extLst>
                </p:cNvPr>
                <p:cNvSpPr/>
                <p:nvPr/>
              </p:nvSpPr>
              <p:spPr>
                <a:xfrm>
                  <a:off x="29609742" y="134086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7" name="任意多边形: 形状 4036">
                  <a:extLst>
                    <a:ext uri="{FF2B5EF4-FFF2-40B4-BE49-F238E27FC236}">
                      <a16:creationId xmlns:a16="http://schemas.microsoft.com/office/drawing/2014/main" id="{2BA32D2F-79CE-40CA-7068-90455BD7B700}"/>
                    </a:ext>
                  </a:extLst>
                </p:cNvPr>
                <p:cNvSpPr/>
                <p:nvPr/>
              </p:nvSpPr>
              <p:spPr>
                <a:xfrm>
                  <a:off x="29645835" y="13408666"/>
                  <a:ext cx="9023" cy="285750"/>
                </a:xfrm>
                <a:custGeom>
                  <a:avLst/>
                  <a:gdLst>
                    <a:gd name="connsiteX0" fmla="*/ -1911 w 9525"/>
                    <a:gd name="connsiteY0" fmla="*/ -1757 h 285750"/>
                    <a:gd name="connsiteX1" fmla="*/ -1911 w 9525"/>
                    <a:gd name="connsiteY1" fmla="*/ 283993 h 285750"/>
                  </a:gdLst>
                  <a:ahLst/>
                  <a:cxnLst>
                    <a:cxn ang="0">
                      <a:pos x="connsiteX0" y="connsiteY0"/>
                    </a:cxn>
                    <a:cxn ang="0">
                      <a:pos x="connsiteX1" y="connsiteY1"/>
                    </a:cxn>
                  </a:cxnLst>
                  <a:rect l="l" t="t" r="r" b="b"/>
                  <a:pathLst>
                    <a:path w="9525" h="285750">
                      <a:moveTo>
                        <a:pt x="-1911" y="-1757"/>
                      </a:moveTo>
                      <a:lnTo>
                        <a:pt x="-1911" y="2839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8" name="任意多边形: 形状 4037">
                  <a:extLst>
                    <a:ext uri="{FF2B5EF4-FFF2-40B4-BE49-F238E27FC236}">
                      <a16:creationId xmlns:a16="http://schemas.microsoft.com/office/drawing/2014/main" id="{84873667-9E7B-EA6F-13D1-F11DAE4F6460}"/>
                    </a:ext>
                  </a:extLst>
                </p:cNvPr>
                <p:cNvSpPr/>
                <p:nvPr/>
              </p:nvSpPr>
              <p:spPr>
                <a:xfrm>
                  <a:off x="29537556" y="13694416"/>
                  <a:ext cx="216559" cy="371475"/>
                </a:xfrm>
                <a:custGeom>
                  <a:avLst/>
                  <a:gdLst>
                    <a:gd name="connsiteX0" fmla="*/ -1911 w 228600"/>
                    <a:gd name="connsiteY0" fmla="*/ -1757 h 371475"/>
                    <a:gd name="connsiteX1" fmla="*/ 226689 w 228600"/>
                    <a:gd name="connsiteY1" fmla="*/ -1757 h 371475"/>
                    <a:gd name="connsiteX2" fmla="*/ 226689 w 228600"/>
                    <a:gd name="connsiteY2" fmla="*/ 369718 h 371475"/>
                    <a:gd name="connsiteX3" fmla="*/ -1911 w 228600"/>
                    <a:gd name="connsiteY3" fmla="*/ 369718 h 371475"/>
                  </a:gdLst>
                  <a:ahLst/>
                  <a:cxnLst>
                    <a:cxn ang="0">
                      <a:pos x="connsiteX0" y="connsiteY0"/>
                    </a:cxn>
                    <a:cxn ang="0">
                      <a:pos x="connsiteX1" y="connsiteY1"/>
                    </a:cxn>
                    <a:cxn ang="0">
                      <a:pos x="connsiteX2" y="connsiteY2"/>
                    </a:cxn>
                    <a:cxn ang="0">
                      <a:pos x="connsiteX3" y="connsiteY3"/>
                    </a:cxn>
                  </a:cxnLst>
                  <a:rect l="l" t="t" r="r" b="b"/>
                  <a:pathLst>
                    <a:path w="228600" h="371475">
                      <a:moveTo>
                        <a:pt x="-1911" y="-1757"/>
                      </a:moveTo>
                      <a:lnTo>
                        <a:pt x="226689" y="-1757"/>
                      </a:lnTo>
                      <a:lnTo>
                        <a:pt x="226689" y="369718"/>
                      </a:lnTo>
                      <a:lnTo>
                        <a:pt x="-1911" y="36971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9" name="任意多边形: 形状 4038">
                  <a:extLst>
                    <a:ext uri="{FF2B5EF4-FFF2-40B4-BE49-F238E27FC236}">
                      <a16:creationId xmlns:a16="http://schemas.microsoft.com/office/drawing/2014/main" id="{6DEE5F46-97B7-35E0-F3F1-68F16E450626}"/>
                    </a:ext>
                  </a:extLst>
                </p:cNvPr>
                <p:cNvSpPr/>
                <p:nvPr/>
              </p:nvSpPr>
              <p:spPr>
                <a:xfrm>
                  <a:off x="29537556" y="13694416"/>
                  <a:ext cx="216559" cy="371475"/>
                </a:xfrm>
                <a:custGeom>
                  <a:avLst/>
                  <a:gdLst>
                    <a:gd name="connsiteX0" fmla="*/ -1911 w 228600"/>
                    <a:gd name="connsiteY0" fmla="*/ -1757 h 371475"/>
                    <a:gd name="connsiteX1" fmla="*/ 226689 w 228600"/>
                    <a:gd name="connsiteY1" fmla="*/ -1757 h 371475"/>
                    <a:gd name="connsiteX2" fmla="*/ 226689 w 228600"/>
                    <a:gd name="connsiteY2" fmla="*/ 369718 h 371475"/>
                    <a:gd name="connsiteX3" fmla="*/ -1911 w 228600"/>
                    <a:gd name="connsiteY3" fmla="*/ 369718 h 371475"/>
                  </a:gdLst>
                  <a:ahLst/>
                  <a:cxnLst>
                    <a:cxn ang="0">
                      <a:pos x="connsiteX0" y="connsiteY0"/>
                    </a:cxn>
                    <a:cxn ang="0">
                      <a:pos x="connsiteX1" y="connsiteY1"/>
                    </a:cxn>
                    <a:cxn ang="0">
                      <a:pos x="connsiteX2" y="connsiteY2"/>
                    </a:cxn>
                    <a:cxn ang="0">
                      <a:pos x="connsiteX3" y="connsiteY3"/>
                    </a:cxn>
                  </a:cxnLst>
                  <a:rect l="l" t="t" r="r" b="b"/>
                  <a:pathLst>
                    <a:path w="228600" h="371475">
                      <a:moveTo>
                        <a:pt x="-1911" y="-1757"/>
                      </a:moveTo>
                      <a:lnTo>
                        <a:pt x="226689" y="-1757"/>
                      </a:lnTo>
                      <a:lnTo>
                        <a:pt x="226689" y="369718"/>
                      </a:lnTo>
                      <a:lnTo>
                        <a:pt x="-1911" y="36971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0" name="任意多边形: 形状 4039">
                  <a:extLst>
                    <a:ext uri="{FF2B5EF4-FFF2-40B4-BE49-F238E27FC236}">
                      <a16:creationId xmlns:a16="http://schemas.microsoft.com/office/drawing/2014/main" id="{263850E4-E098-97E8-D661-562FC2C16E8E}"/>
                    </a:ext>
                  </a:extLst>
                </p:cNvPr>
                <p:cNvSpPr/>
                <p:nvPr/>
              </p:nvSpPr>
              <p:spPr>
                <a:xfrm>
                  <a:off x="29537556" y="136944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1" name="任意多边形: 形状 4040">
                  <a:extLst>
                    <a:ext uri="{FF2B5EF4-FFF2-40B4-BE49-F238E27FC236}">
                      <a16:creationId xmlns:a16="http://schemas.microsoft.com/office/drawing/2014/main" id="{EBBA7C1E-5A46-D84E-E126-3D914BB9C1EB}"/>
                    </a:ext>
                  </a:extLst>
                </p:cNvPr>
                <p:cNvSpPr/>
                <p:nvPr/>
              </p:nvSpPr>
              <p:spPr>
                <a:xfrm>
                  <a:off x="29537556" y="140658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2" name="任意多边形: 形状 4041">
                  <a:extLst>
                    <a:ext uri="{FF2B5EF4-FFF2-40B4-BE49-F238E27FC236}">
                      <a16:creationId xmlns:a16="http://schemas.microsoft.com/office/drawing/2014/main" id="{38A71FD4-A387-47F9-B6C3-34FD0AF196BD}"/>
                    </a:ext>
                  </a:extLst>
                </p:cNvPr>
                <p:cNvSpPr/>
                <p:nvPr/>
              </p:nvSpPr>
              <p:spPr>
                <a:xfrm>
                  <a:off x="29537556" y="139801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3" name="任意多边形: 形状 4042">
                  <a:extLst>
                    <a:ext uri="{FF2B5EF4-FFF2-40B4-BE49-F238E27FC236}">
                      <a16:creationId xmlns:a16="http://schemas.microsoft.com/office/drawing/2014/main" id="{507AD718-0C6F-418C-63DB-C69D014445A8}"/>
                    </a:ext>
                  </a:extLst>
                </p:cNvPr>
                <p:cNvSpPr/>
                <p:nvPr/>
              </p:nvSpPr>
              <p:spPr>
                <a:xfrm>
                  <a:off x="29609742" y="1380871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4" name="任意多边形: 形状 4043">
                  <a:extLst>
                    <a:ext uri="{FF2B5EF4-FFF2-40B4-BE49-F238E27FC236}">
                      <a16:creationId xmlns:a16="http://schemas.microsoft.com/office/drawing/2014/main" id="{33DDBD8F-5BAB-EA60-D0A6-41AB82053AD0}"/>
                    </a:ext>
                  </a:extLst>
                </p:cNvPr>
                <p:cNvSpPr/>
                <p:nvPr/>
              </p:nvSpPr>
              <p:spPr>
                <a:xfrm>
                  <a:off x="29609742" y="1380871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5" name="任意多边形: 形状 4044">
                  <a:extLst>
                    <a:ext uri="{FF2B5EF4-FFF2-40B4-BE49-F238E27FC236}">
                      <a16:creationId xmlns:a16="http://schemas.microsoft.com/office/drawing/2014/main" id="{7B6799AC-CF9A-FDA7-76BB-7BA8E0141301}"/>
                    </a:ext>
                  </a:extLst>
                </p:cNvPr>
                <p:cNvSpPr/>
                <p:nvPr/>
              </p:nvSpPr>
              <p:spPr>
                <a:xfrm>
                  <a:off x="30539141" y="150755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6" name="任意多边形: 形状 4045">
                  <a:extLst>
                    <a:ext uri="{FF2B5EF4-FFF2-40B4-BE49-F238E27FC236}">
                      <a16:creationId xmlns:a16="http://schemas.microsoft.com/office/drawing/2014/main" id="{968AFCF0-553E-C534-7862-80D351FCDE08}"/>
                    </a:ext>
                  </a:extLst>
                </p:cNvPr>
                <p:cNvSpPr/>
                <p:nvPr/>
              </p:nvSpPr>
              <p:spPr>
                <a:xfrm>
                  <a:off x="30575235" y="15018391"/>
                  <a:ext cx="9023" cy="57150"/>
                </a:xfrm>
                <a:custGeom>
                  <a:avLst/>
                  <a:gdLst>
                    <a:gd name="connsiteX0" fmla="*/ -1911 w 9525"/>
                    <a:gd name="connsiteY0" fmla="*/ -1757 h 57150"/>
                    <a:gd name="connsiteX1" fmla="*/ -1911 w 9525"/>
                    <a:gd name="connsiteY1" fmla="*/ 55393 h 57150"/>
                  </a:gdLst>
                  <a:ahLst/>
                  <a:cxnLst>
                    <a:cxn ang="0">
                      <a:pos x="connsiteX0" y="connsiteY0"/>
                    </a:cxn>
                    <a:cxn ang="0">
                      <a:pos x="connsiteX1" y="connsiteY1"/>
                    </a:cxn>
                  </a:cxnLst>
                  <a:rect l="l" t="t" r="r" b="b"/>
                  <a:pathLst>
                    <a:path w="9525" h="57150">
                      <a:moveTo>
                        <a:pt x="-1911" y="-1757"/>
                      </a:moveTo>
                      <a:lnTo>
                        <a:pt x="-1911" y="553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7" name="任意多边形: 形状 4046">
                  <a:extLst>
                    <a:ext uri="{FF2B5EF4-FFF2-40B4-BE49-F238E27FC236}">
                      <a16:creationId xmlns:a16="http://schemas.microsoft.com/office/drawing/2014/main" id="{82F4E7B3-B947-B992-B1FC-953806EE0854}"/>
                    </a:ext>
                  </a:extLst>
                </p:cNvPr>
                <p:cNvSpPr/>
                <p:nvPr/>
              </p:nvSpPr>
              <p:spPr>
                <a:xfrm>
                  <a:off x="30539141" y="149612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8" name="任意多边形: 形状 4047">
                  <a:extLst>
                    <a:ext uri="{FF2B5EF4-FFF2-40B4-BE49-F238E27FC236}">
                      <a16:creationId xmlns:a16="http://schemas.microsoft.com/office/drawing/2014/main" id="{E01CF7B8-BCA4-68A1-D037-E0ABE7E28AA4}"/>
                    </a:ext>
                  </a:extLst>
                </p:cNvPr>
                <p:cNvSpPr/>
                <p:nvPr/>
              </p:nvSpPr>
              <p:spPr>
                <a:xfrm>
                  <a:off x="30466955" y="14961241"/>
                  <a:ext cx="216559" cy="57150"/>
                </a:xfrm>
                <a:custGeom>
                  <a:avLst/>
                  <a:gdLst>
                    <a:gd name="connsiteX0" fmla="*/ -1911 w 228600"/>
                    <a:gd name="connsiteY0" fmla="*/ -1757 h 57150"/>
                    <a:gd name="connsiteX1" fmla="*/ 226689 w 228600"/>
                    <a:gd name="connsiteY1" fmla="*/ -1757 h 57150"/>
                    <a:gd name="connsiteX2" fmla="*/ 226689 w 228600"/>
                    <a:gd name="connsiteY2" fmla="*/ 55393 h 57150"/>
                    <a:gd name="connsiteX3" fmla="*/ -1911 w 228600"/>
                    <a:gd name="connsiteY3" fmla="*/ 55393 h 57150"/>
                  </a:gdLst>
                  <a:ahLst/>
                  <a:cxnLst>
                    <a:cxn ang="0">
                      <a:pos x="connsiteX0" y="connsiteY0"/>
                    </a:cxn>
                    <a:cxn ang="0">
                      <a:pos x="connsiteX1" y="connsiteY1"/>
                    </a:cxn>
                    <a:cxn ang="0">
                      <a:pos x="connsiteX2" y="connsiteY2"/>
                    </a:cxn>
                    <a:cxn ang="0">
                      <a:pos x="connsiteX3" y="connsiteY3"/>
                    </a:cxn>
                  </a:cxnLst>
                  <a:rect l="l" t="t" r="r" b="b"/>
                  <a:pathLst>
                    <a:path w="228600" h="57150">
                      <a:moveTo>
                        <a:pt x="-1911" y="-1757"/>
                      </a:moveTo>
                      <a:lnTo>
                        <a:pt x="226689" y="-1757"/>
                      </a:lnTo>
                      <a:lnTo>
                        <a:pt x="226689" y="55393"/>
                      </a:lnTo>
                      <a:lnTo>
                        <a:pt x="-1911" y="5539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9" name="任意多边形: 形状 4048">
                  <a:extLst>
                    <a:ext uri="{FF2B5EF4-FFF2-40B4-BE49-F238E27FC236}">
                      <a16:creationId xmlns:a16="http://schemas.microsoft.com/office/drawing/2014/main" id="{76E76CEB-D9CE-8E3E-6600-B5CEF19E1C8C}"/>
                    </a:ext>
                  </a:extLst>
                </p:cNvPr>
                <p:cNvSpPr/>
                <p:nvPr/>
              </p:nvSpPr>
              <p:spPr>
                <a:xfrm>
                  <a:off x="30466955" y="14961241"/>
                  <a:ext cx="216559" cy="57150"/>
                </a:xfrm>
                <a:custGeom>
                  <a:avLst/>
                  <a:gdLst>
                    <a:gd name="connsiteX0" fmla="*/ -1911 w 228600"/>
                    <a:gd name="connsiteY0" fmla="*/ -1757 h 57150"/>
                    <a:gd name="connsiteX1" fmla="*/ 226689 w 228600"/>
                    <a:gd name="connsiteY1" fmla="*/ -1757 h 57150"/>
                    <a:gd name="connsiteX2" fmla="*/ 226689 w 228600"/>
                    <a:gd name="connsiteY2" fmla="*/ 55393 h 57150"/>
                    <a:gd name="connsiteX3" fmla="*/ -1911 w 228600"/>
                    <a:gd name="connsiteY3" fmla="*/ 55393 h 57150"/>
                  </a:gdLst>
                  <a:ahLst/>
                  <a:cxnLst>
                    <a:cxn ang="0">
                      <a:pos x="connsiteX0" y="connsiteY0"/>
                    </a:cxn>
                    <a:cxn ang="0">
                      <a:pos x="connsiteX1" y="connsiteY1"/>
                    </a:cxn>
                    <a:cxn ang="0">
                      <a:pos x="connsiteX2" y="connsiteY2"/>
                    </a:cxn>
                    <a:cxn ang="0">
                      <a:pos x="connsiteX3" y="connsiteY3"/>
                    </a:cxn>
                  </a:cxnLst>
                  <a:rect l="l" t="t" r="r" b="b"/>
                  <a:pathLst>
                    <a:path w="228600" h="57150">
                      <a:moveTo>
                        <a:pt x="-1911" y="-1757"/>
                      </a:moveTo>
                      <a:lnTo>
                        <a:pt x="226689" y="-1757"/>
                      </a:lnTo>
                      <a:lnTo>
                        <a:pt x="226689" y="55393"/>
                      </a:lnTo>
                      <a:lnTo>
                        <a:pt x="-1911" y="5539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0" name="任意多边形: 形状 4049">
                  <a:extLst>
                    <a:ext uri="{FF2B5EF4-FFF2-40B4-BE49-F238E27FC236}">
                      <a16:creationId xmlns:a16="http://schemas.microsoft.com/office/drawing/2014/main" id="{BC9081D7-F01E-FC6E-39B6-B08A4509D818}"/>
                    </a:ext>
                  </a:extLst>
                </p:cNvPr>
                <p:cNvSpPr/>
                <p:nvPr/>
              </p:nvSpPr>
              <p:spPr>
                <a:xfrm>
                  <a:off x="30466955" y="149612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1" name="任意多边形: 形状 4050">
                  <a:extLst>
                    <a:ext uri="{FF2B5EF4-FFF2-40B4-BE49-F238E27FC236}">
                      <a16:creationId xmlns:a16="http://schemas.microsoft.com/office/drawing/2014/main" id="{54025EDB-6496-0C3B-7BA0-2ADAB45BE689}"/>
                    </a:ext>
                  </a:extLst>
                </p:cNvPr>
                <p:cNvSpPr/>
                <p:nvPr/>
              </p:nvSpPr>
              <p:spPr>
                <a:xfrm>
                  <a:off x="30466955" y="150183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2" name="任意多边形: 形状 4051">
                  <a:extLst>
                    <a:ext uri="{FF2B5EF4-FFF2-40B4-BE49-F238E27FC236}">
                      <a16:creationId xmlns:a16="http://schemas.microsoft.com/office/drawing/2014/main" id="{E799C62F-DE40-81DE-5888-FB65DE784C7A}"/>
                    </a:ext>
                  </a:extLst>
                </p:cNvPr>
                <p:cNvSpPr/>
                <p:nvPr/>
              </p:nvSpPr>
              <p:spPr>
                <a:xfrm>
                  <a:off x="30466955" y="149707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3" name="任意多边形: 形状 4052">
                  <a:extLst>
                    <a:ext uri="{FF2B5EF4-FFF2-40B4-BE49-F238E27FC236}">
                      <a16:creationId xmlns:a16="http://schemas.microsoft.com/office/drawing/2014/main" id="{18213AAB-839F-C370-0704-1850DB910FFB}"/>
                    </a:ext>
                  </a:extLst>
                </p:cNvPr>
                <p:cNvSpPr/>
                <p:nvPr/>
              </p:nvSpPr>
              <p:spPr>
                <a:xfrm>
                  <a:off x="30539141" y="1496124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4" name="任意多边形: 形状 4053">
                  <a:extLst>
                    <a:ext uri="{FF2B5EF4-FFF2-40B4-BE49-F238E27FC236}">
                      <a16:creationId xmlns:a16="http://schemas.microsoft.com/office/drawing/2014/main" id="{871099A6-A325-81C6-BEFB-B853A3ECE7A4}"/>
                    </a:ext>
                  </a:extLst>
                </p:cNvPr>
                <p:cNvSpPr/>
                <p:nvPr/>
              </p:nvSpPr>
              <p:spPr>
                <a:xfrm>
                  <a:off x="30539141" y="1496124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5" name="任意多边形: 形状 4054">
                  <a:extLst>
                    <a:ext uri="{FF2B5EF4-FFF2-40B4-BE49-F238E27FC236}">
                      <a16:creationId xmlns:a16="http://schemas.microsoft.com/office/drawing/2014/main" id="{8673D0F5-11F9-7CF4-C1FF-0011F4971280}"/>
                    </a:ext>
                  </a:extLst>
                </p:cNvPr>
                <p:cNvSpPr/>
                <p:nvPr/>
              </p:nvSpPr>
              <p:spPr>
                <a:xfrm>
                  <a:off x="31468541" y="158184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6" name="任意多边形: 形状 4055">
                  <a:extLst>
                    <a:ext uri="{FF2B5EF4-FFF2-40B4-BE49-F238E27FC236}">
                      <a16:creationId xmlns:a16="http://schemas.microsoft.com/office/drawing/2014/main" id="{EB8CC616-D510-1C63-AE2F-DF0E41098979}"/>
                    </a:ext>
                  </a:extLst>
                </p:cNvPr>
                <p:cNvSpPr/>
                <p:nvPr/>
              </p:nvSpPr>
              <p:spPr>
                <a:xfrm>
                  <a:off x="31504634" y="15808966"/>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7" name="任意多边形: 形状 4056">
                  <a:extLst>
                    <a:ext uri="{FF2B5EF4-FFF2-40B4-BE49-F238E27FC236}">
                      <a16:creationId xmlns:a16="http://schemas.microsoft.com/office/drawing/2014/main" id="{2526874C-42D5-132E-CD01-389B82BEB77E}"/>
                    </a:ext>
                  </a:extLst>
                </p:cNvPr>
                <p:cNvSpPr/>
                <p:nvPr/>
              </p:nvSpPr>
              <p:spPr>
                <a:xfrm>
                  <a:off x="31468541" y="157613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8" name="任意多边形: 形状 4057">
                  <a:extLst>
                    <a:ext uri="{FF2B5EF4-FFF2-40B4-BE49-F238E27FC236}">
                      <a16:creationId xmlns:a16="http://schemas.microsoft.com/office/drawing/2014/main" id="{B2211BA5-7E1A-BE1E-A6B9-D7264563337E}"/>
                    </a:ext>
                  </a:extLst>
                </p:cNvPr>
                <p:cNvSpPr/>
                <p:nvPr/>
              </p:nvSpPr>
              <p:spPr>
                <a:xfrm>
                  <a:off x="31504634" y="15761341"/>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9" name="任意多边形: 形状 4058">
                  <a:extLst>
                    <a:ext uri="{FF2B5EF4-FFF2-40B4-BE49-F238E27FC236}">
                      <a16:creationId xmlns:a16="http://schemas.microsoft.com/office/drawing/2014/main" id="{54F31970-B539-AA41-D9E1-3DE058551EC8}"/>
                    </a:ext>
                  </a:extLst>
                </p:cNvPr>
                <p:cNvSpPr/>
                <p:nvPr/>
              </p:nvSpPr>
              <p:spPr>
                <a:xfrm>
                  <a:off x="31396354" y="15789916"/>
                  <a:ext cx="216559" cy="19050"/>
                </a:xfrm>
                <a:custGeom>
                  <a:avLst/>
                  <a:gdLst>
                    <a:gd name="connsiteX0" fmla="*/ -1911 w 228600"/>
                    <a:gd name="connsiteY0" fmla="*/ -1757 h 19050"/>
                    <a:gd name="connsiteX1" fmla="*/ 226689 w 228600"/>
                    <a:gd name="connsiteY1" fmla="*/ -1757 h 19050"/>
                    <a:gd name="connsiteX2" fmla="*/ 226689 w 228600"/>
                    <a:gd name="connsiteY2" fmla="*/ 17293 h 19050"/>
                    <a:gd name="connsiteX3" fmla="*/ -1911 w 228600"/>
                    <a:gd name="connsiteY3" fmla="*/ 17293 h 19050"/>
                  </a:gdLst>
                  <a:ahLst/>
                  <a:cxnLst>
                    <a:cxn ang="0">
                      <a:pos x="connsiteX0" y="connsiteY0"/>
                    </a:cxn>
                    <a:cxn ang="0">
                      <a:pos x="connsiteX1" y="connsiteY1"/>
                    </a:cxn>
                    <a:cxn ang="0">
                      <a:pos x="connsiteX2" y="connsiteY2"/>
                    </a:cxn>
                    <a:cxn ang="0">
                      <a:pos x="connsiteX3" y="connsiteY3"/>
                    </a:cxn>
                  </a:cxnLst>
                  <a:rect l="l" t="t" r="r" b="b"/>
                  <a:pathLst>
                    <a:path w="228600" h="19050">
                      <a:moveTo>
                        <a:pt x="-1911" y="-1757"/>
                      </a:moveTo>
                      <a:lnTo>
                        <a:pt x="226689" y="-1757"/>
                      </a:lnTo>
                      <a:lnTo>
                        <a:pt x="226689" y="17293"/>
                      </a:lnTo>
                      <a:lnTo>
                        <a:pt x="-1911" y="1729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0" name="任意多边形: 形状 4059">
                  <a:extLst>
                    <a:ext uri="{FF2B5EF4-FFF2-40B4-BE49-F238E27FC236}">
                      <a16:creationId xmlns:a16="http://schemas.microsoft.com/office/drawing/2014/main" id="{DF45698E-B94E-5811-45B0-E393EFE7CCBD}"/>
                    </a:ext>
                  </a:extLst>
                </p:cNvPr>
                <p:cNvSpPr/>
                <p:nvPr/>
              </p:nvSpPr>
              <p:spPr>
                <a:xfrm>
                  <a:off x="31396354" y="15789916"/>
                  <a:ext cx="216559" cy="19050"/>
                </a:xfrm>
                <a:custGeom>
                  <a:avLst/>
                  <a:gdLst>
                    <a:gd name="connsiteX0" fmla="*/ -1911 w 228600"/>
                    <a:gd name="connsiteY0" fmla="*/ -1757 h 19050"/>
                    <a:gd name="connsiteX1" fmla="*/ 226689 w 228600"/>
                    <a:gd name="connsiteY1" fmla="*/ -1757 h 19050"/>
                    <a:gd name="connsiteX2" fmla="*/ 226689 w 228600"/>
                    <a:gd name="connsiteY2" fmla="*/ 17293 h 19050"/>
                    <a:gd name="connsiteX3" fmla="*/ -1911 w 228600"/>
                    <a:gd name="connsiteY3" fmla="*/ 17293 h 19050"/>
                  </a:gdLst>
                  <a:ahLst/>
                  <a:cxnLst>
                    <a:cxn ang="0">
                      <a:pos x="connsiteX0" y="connsiteY0"/>
                    </a:cxn>
                    <a:cxn ang="0">
                      <a:pos x="connsiteX1" y="connsiteY1"/>
                    </a:cxn>
                    <a:cxn ang="0">
                      <a:pos x="connsiteX2" y="connsiteY2"/>
                    </a:cxn>
                    <a:cxn ang="0">
                      <a:pos x="connsiteX3" y="connsiteY3"/>
                    </a:cxn>
                  </a:cxnLst>
                  <a:rect l="l" t="t" r="r" b="b"/>
                  <a:pathLst>
                    <a:path w="228600" h="19050">
                      <a:moveTo>
                        <a:pt x="-1911" y="-1757"/>
                      </a:moveTo>
                      <a:lnTo>
                        <a:pt x="226689" y="-1757"/>
                      </a:lnTo>
                      <a:lnTo>
                        <a:pt x="226689" y="17293"/>
                      </a:lnTo>
                      <a:lnTo>
                        <a:pt x="-1911" y="1729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1" name="任意多边形: 形状 4060">
                  <a:extLst>
                    <a:ext uri="{FF2B5EF4-FFF2-40B4-BE49-F238E27FC236}">
                      <a16:creationId xmlns:a16="http://schemas.microsoft.com/office/drawing/2014/main" id="{3971BA25-576F-68F6-528D-A038BE4BF7FB}"/>
                    </a:ext>
                  </a:extLst>
                </p:cNvPr>
                <p:cNvSpPr/>
                <p:nvPr/>
              </p:nvSpPr>
              <p:spPr>
                <a:xfrm>
                  <a:off x="31396354" y="15789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2" name="任意多边形: 形状 4061">
                  <a:extLst>
                    <a:ext uri="{FF2B5EF4-FFF2-40B4-BE49-F238E27FC236}">
                      <a16:creationId xmlns:a16="http://schemas.microsoft.com/office/drawing/2014/main" id="{042D3761-EDAD-726D-F0F7-AAB4B89D9224}"/>
                    </a:ext>
                  </a:extLst>
                </p:cNvPr>
                <p:cNvSpPr/>
                <p:nvPr/>
              </p:nvSpPr>
              <p:spPr>
                <a:xfrm>
                  <a:off x="31396354" y="158089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3" name="任意多边形: 形状 4062">
                  <a:extLst>
                    <a:ext uri="{FF2B5EF4-FFF2-40B4-BE49-F238E27FC236}">
                      <a16:creationId xmlns:a16="http://schemas.microsoft.com/office/drawing/2014/main" id="{DC4AC0D5-40FA-CC28-EB4B-3B7ACE156FB4}"/>
                    </a:ext>
                  </a:extLst>
                </p:cNvPr>
                <p:cNvSpPr/>
                <p:nvPr/>
              </p:nvSpPr>
              <p:spPr>
                <a:xfrm>
                  <a:off x="31396354" y="158089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4" name="任意多边形: 形状 4063">
                  <a:extLst>
                    <a:ext uri="{FF2B5EF4-FFF2-40B4-BE49-F238E27FC236}">
                      <a16:creationId xmlns:a16="http://schemas.microsoft.com/office/drawing/2014/main" id="{C6D58D1C-78CA-B35D-F45F-BFB68BC1D5BA}"/>
                    </a:ext>
                  </a:extLst>
                </p:cNvPr>
                <p:cNvSpPr/>
                <p:nvPr/>
              </p:nvSpPr>
              <p:spPr>
                <a:xfrm>
                  <a:off x="31468541" y="1576134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5" name="任意多边形: 形状 4064">
                  <a:extLst>
                    <a:ext uri="{FF2B5EF4-FFF2-40B4-BE49-F238E27FC236}">
                      <a16:creationId xmlns:a16="http://schemas.microsoft.com/office/drawing/2014/main" id="{82628C2D-EC07-F5FB-B42E-357009FB528C}"/>
                    </a:ext>
                  </a:extLst>
                </p:cNvPr>
                <p:cNvSpPr/>
                <p:nvPr/>
              </p:nvSpPr>
              <p:spPr>
                <a:xfrm>
                  <a:off x="31468541" y="1576134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6" name="任意多边形: 形状 4065">
                  <a:extLst>
                    <a:ext uri="{FF2B5EF4-FFF2-40B4-BE49-F238E27FC236}">
                      <a16:creationId xmlns:a16="http://schemas.microsoft.com/office/drawing/2014/main" id="{D64B33D5-B5CF-468A-8C29-0A164B16F3A2}"/>
                    </a:ext>
                  </a:extLst>
                </p:cNvPr>
                <p:cNvSpPr/>
                <p:nvPr/>
              </p:nvSpPr>
              <p:spPr>
                <a:xfrm>
                  <a:off x="32397940" y="161804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7" name="任意多边形: 形状 4066">
                  <a:extLst>
                    <a:ext uri="{FF2B5EF4-FFF2-40B4-BE49-F238E27FC236}">
                      <a16:creationId xmlns:a16="http://schemas.microsoft.com/office/drawing/2014/main" id="{7E0FB866-BE19-836C-2108-899504A1677B}"/>
                    </a:ext>
                  </a:extLst>
                </p:cNvPr>
                <p:cNvSpPr/>
                <p:nvPr/>
              </p:nvSpPr>
              <p:spPr>
                <a:xfrm>
                  <a:off x="32397940" y="161613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8" name="任意多边形: 形状 4067">
                  <a:extLst>
                    <a:ext uri="{FF2B5EF4-FFF2-40B4-BE49-F238E27FC236}">
                      <a16:creationId xmlns:a16="http://schemas.microsoft.com/office/drawing/2014/main" id="{E753A8F4-41E8-C0AF-66BA-B89DCAA9CFAC}"/>
                    </a:ext>
                  </a:extLst>
                </p:cNvPr>
                <p:cNvSpPr/>
                <p:nvPr/>
              </p:nvSpPr>
              <p:spPr>
                <a:xfrm>
                  <a:off x="32434033" y="16161391"/>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9" name="任意多边形: 形状 4068">
                  <a:extLst>
                    <a:ext uri="{FF2B5EF4-FFF2-40B4-BE49-F238E27FC236}">
                      <a16:creationId xmlns:a16="http://schemas.microsoft.com/office/drawing/2014/main" id="{11FA5A25-48C5-0F4E-24F7-8854BE9E6915}"/>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 name="connsiteX2" fmla="*/ 226689 w 228600"/>
                    <a:gd name="connsiteY2" fmla="*/ 7768 h 9525"/>
                    <a:gd name="connsiteX3" fmla="*/ -1911 w 228600"/>
                    <a:gd name="connsiteY3" fmla="*/ 7768 h 9525"/>
                  </a:gdLst>
                  <a:ahLst/>
                  <a:cxnLst>
                    <a:cxn ang="0">
                      <a:pos x="connsiteX0" y="connsiteY0"/>
                    </a:cxn>
                    <a:cxn ang="0">
                      <a:pos x="connsiteX1" y="connsiteY1"/>
                    </a:cxn>
                    <a:cxn ang="0">
                      <a:pos x="connsiteX2" y="connsiteY2"/>
                    </a:cxn>
                    <a:cxn ang="0">
                      <a:pos x="connsiteX3" y="connsiteY3"/>
                    </a:cxn>
                  </a:cxnLst>
                  <a:rect l="l" t="t" r="r" b="b"/>
                  <a:pathLst>
                    <a:path w="228600" h="9525">
                      <a:moveTo>
                        <a:pt x="-1911" y="-1757"/>
                      </a:moveTo>
                      <a:lnTo>
                        <a:pt x="226689" y="-1757"/>
                      </a:lnTo>
                      <a:lnTo>
                        <a:pt x="226689" y="7768"/>
                      </a:lnTo>
                      <a:lnTo>
                        <a:pt x="-1911" y="77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0" name="任意多边形: 形状 4069">
                  <a:extLst>
                    <a:ext uri="{FF2B5EF4-FFF2-40B4-BE49-F238E27FC236}">
                      <a16:creationId xmlns:a16="http://schemas.microsoft.com/office/drawing/2014/main" id="{32CA7FD4-B9F3-650D-1ADC-BA17F701F860}"/>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 name="connsiteX2" fmla="*/ 226689 w 228600"/>
                    <a:gd name="connsiteY2" fmla="*/ 7768 h 9525"/>
                    <a:gd name="connsiteX3" fmla="*/ -1911 w 228600"/>
                    <a:gd name="connsiteY3" fmla="*/ 7768 h 9525"/>
                  </a:gdLst>
                  <a:ahLst/>
                  <a:cxnLst>
                    <a:cxn ang="0">
                      <a:pos x="connsiteX0" y="connsiteY0"/>
                    </a:cxn>
                    <a:cxn ang="0">
                      <a:pos x="connsiteX1" y="connsiteY1"/>
                    </a:cxn>
                    <a:cxn ang="0">
                      <a:pos x="connsiteX2" y="connsiteY2"/>
                    </a:cxn>
                    <a:cxn ang="0">
                      <a:pos x="connsiteX3" y="connsiteY3"/>
                    </a:cxn>
                  </a:cxnLst>
                  <a:rect l="l" t="t" r="r" b="b"/>
                  <a:pathLst>
                    <a:path w="228600" h="9525">
                      <a:moveTo>
                        <a:pt x="-1911" y="-1757"/>
                      </a:moveTo>
                      <a:lnTo>
                        <a:pt x="226689" y="-1757"/>
                      </a:lnTo>
                      <a:lnTo>
                        <a:pt x="226689" y="7768"/>
                      </a:lnTo>
                      <a:lnTo>
                        <a:pt x="-1911" y="77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1" name="任意多边形: 形状 4070">
                  <a:extLst>
                    <a:ext uri="{FF2B5EF4-FFF2-40B4-BE49-F238E27FC236}">
                      <a16:creationId xmlns:a16="http://schemas.microsoft.com/office/drawing/2014/main" id="{AF6675B6-5EC2-D484-3A9E-4B7DC90A1779}"/>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2" name="任意多边形: 形状 4071">
                  <a:extLst>
                    <a:ext uri="{FF2B5EF4-FFF2-40B4-BE49-F238E27FC236}">
                      <a16:creationId xmlns:a16="http://schemas.microsoft.com/office/drawing/2014/main" id="{2951CDB4-B252-16FA-1D9F-D58D6711EA59}"/>
                    </a:ext>
                  </a:extLst>
                </p:cNvPr>
                <p:cNvSpPr/>
                <p:nvPr/>
              </p:nvSpPr>
              <p:spPr>
                <a:xfrm>
                  <a:off x="32325754" y="161804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3" name="任意多边形: 形状 4072">
                  <a:extLst>
                    <a:ext uri="{FF2B5EF4-FFF2-40B4-BE49-F238E27FC236}">
                      <a16:creationId xmlns:a16="http://schemas.microsoft.com/office/drawing/2014/main" id="{D8890588-6907-6E3D-69DE-21E0BAA6F3C9}"/>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4" name="任意多边形: 形状 4073">
                  <a:extLst>
                    <a:ext uri="{FF2B5EF4-FFF2-40B4-BE49-F238E27FC236}">
                      <a16:creationId xmlns:a16="http://schemas.microsoft.com/office/drawing/2014/main" id="{F55400CE-645D-4FED-6E7A-163AD3025905}"/>
                    </a:ext>
                  </a:extLst>
                </p:cNvPr>
                <p:cNvSpPr/>
                <p:nvPr/>
              </p:nvSpPr>
              <p:spPr>
                <a:xfrm>
                  <a:off x="32397940" y="1613281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5" name="任意多边形: 形状 4074">
                  <a:extLst>
                    <a:ext uri="{FF2B5EF4-FFF2-40B4-BE49-F238E27FC236}">
                      <a16:creationId xmlns:a16="http://schemas.microsoft.com/office/drawing/2014/main" id="{CC3451AE-0341-75A4-7AAA-A4B1FD92A37F}"/>
                    </a:ext>
                  </a:extLst>
                </p:cNvPr>
                <p:cNvSpPr/>
                <p:nvPr/>
              </p:nvSpPr>
              <p:spPr>
                <a:xfrm>
                  <a:off x="32397940" y="1613281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6" name="任意多边形: 形状 4075">
                  <a:extLst>
                    <a:ext uri="{FF2B5EF4-FFF2-40B4-BE49-F238E27FC236}">
                      <a16:creationId xmlns:a16="http://schemas.microsoft.com/office/drawing/2014/main" id="{41949C69-9167-DE58-152C-8C91C8254C7F}"/>
                    </a:ext>
                  </a:extLst>
                </p:cNvPr>
                <p:cNvSpPr/>
                <p:nvPr/>
              </p:nvSpPr>
              <p:spPr>
                <a:xfrm>
                  <a:off x="27787036" y="12865741"/>
                  <a:ext cx="929399" cy="504825"/>
                </a:xfrm>
                <a:custGeom>
                  <a:avLst/>
                  <a:gdLst>
                    <a:gd name="connsiteX0" fmla="*/ -1911 w 981075"/>
                    <a:gd name="connsiteY0" fmla="*/ -1757 h 504825"/>
                    <a:gd name="connsiteX1" fmla="*/ 979164 w 981075"/>
                    <a:gd name="connsiteY1" fmla="*/ 503068 h 504825"/>
                  </a:gdLst>
                  <a:ahLst/>
                  <a:cxnLst>
                    <a:cxn ang="0">
                      <a:pos x="connsiteX0" y="connsiteY0"/>
                    </a:cxn>
                    <a:cxn ang="0">
                      <a:pos x="connsiteX1" y="connsiteY1"/>
                    </a:cxn>
                  </a:cxnLst>
                  <a:rect l="l" t="t" r="r" b="b"/>
                  <a:pathLst>
                    <a:path w="981075" h="504825">
                      <a:moveTo>
                        <a:pt x="-1911" y="-1757"/>
                      </a:moveTo>
                      <a:lnTo>
                        <a:pt x="979164" y="5030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7" name="任意多边形: 形状 4076">
                  <a:extLst>
                    <a:ext uri="{FF2B5EF4-FFF2-40B4-BE49-F238E27FC236}">
                      <a16:creationId xmlns:a16="http://schemas.microsoft.com/office/drawing/2014/main" id="{4DC9FF89-16D3-7F87-9F00-5E1435497B61}"/>
                    </a:ext>
                  </a:extLst>
                </p:cNvPr>
                <p:cNvSpPr/>
                <p:nvPr/>
              </p:nvSpPr>
              <p:spPr>
                <a:xfrm>
                  <a:off x="28716436" y="13370566"/>
                  <a:ext cx="929399" cy="476250"/>
                </a:xfrm>
                <a:custGeom>
                  <a:avLst/>
                  <a:gdLst>
                    <a:gd name="connsiteX0" fmla="*/ -1911 w 981075"/>
                    <a:gd name="connsiteY0" fmla="*/ -1757 h 476250"/>
                    <a:gd name="connsiteX1" fmla="*/ 979164 w 981075"/>
                    <a:gd name="connsiteY1" fmla="*/ 474493 h 476250"/>
                  </a:gdLst>
                  <a:ahLst/>
                  <a:cxnLst>
                    <a:cxn ang="0">
                      <a:pos x="connsiteX0" y="connsiteY0"/>
                    </a:cxn>
                    <a:cxn ang="0">
                      <a:pos x="connsiteX1" y="connsiteY1"/>
                    </a:cxn>
                  </a:cxnLst>
                  <a:rect l="l" t="t" r="r" b="b"/>
                  <a:pathLst>
                    <a:path w="981075" h="476250">
                      <a:moveTo>
                        <a:pt x="-1911" y="-1757"/>
                      </a:moveTo>
                      <a:lnTo>
                        <a:pt x="979164" y="4744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8" name="任意多边形: 形状 4077">
                  <a:extLst>
                    <a:ext uri="{FF2B5EF4-FFF2-40B4-BE49-F238E27FC236}">
                      <a16:creationId xmlns:a16="http://schemas.microsoft.com/office/drawing/2014/main" id="{37318F49-1EEB-3451-92ED-A4AD9E0BED7A}"/>
                    </a:ext>
                  </a:extLst>
                </p:cNvPr>
                <p:cNvSpPr/>
                <p:nvPr/>
              </p:nvSpPr>
              <p:spPr>
                <a:xfrm>
                  <a:off x="29645835" y="13846816"/>
                  <a:ext cx="929399" cy="1152525"/>
                </a:xfrm>
                <a:custGeom>
                  <a:avLst/>
                  <a:gdLst>
                    <a:gd name="connsiteX0" fmla="*/ -1911 w 981075"/>
                    <a:gd name="connsiteY0" fmla="*/ -1757 h 1152525"/>
                    <a:gd name="connsiteX1" fmla="*/ 979164 w 981075"/>
                    <a:gd name="connsiteY1" fmla="*/ 1150768 h 1152525"/>
                  </a:gdLst>
                  <a:ahLst/>
                  <a:cxnLst>
                    <a:cxn ang="0">
                      <a:pos x="connsiteX0" y="connsiteY0"/>
                    </a:cxn>
                    <a:cxn ang="0">
                      <a:pos x="connsiteX1" y="connsiteY1"/>
                    </a:cxn>
                  </a:cxnLst>
                  <a:rect l="l" t="t" r="r" b="b"/>
                  <a:pathLst>
                    <a:path w="981075" h="1152525">
                      <a:moveTo>
                        <a:pt x="-1911" y="-1757"/>
                      </a:moveTo>
                      <a:lnTo>
                        <a:pt x="979164" y="1150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9" name="任意多边形: 形状 4078">
                  <a:extLst>
                    <a:ext uri="{FF2B5EF4-FFF2-40B4-BE49-F238E27FC236}">
                      <a16:creationId xmlns:a16="http://schemas.microsoft.com/office/drawing/2014/main" id="{BFA74E62-3482-CDD0-2223-44CC187FAA5F}"/>
                    </a:ext>
                  </a:extLst>
                </p:cNvPr>
                <p:cNvSpPr/>
                <p:nvPr/>
              </p:nvSpPr>
              <p:spPr>
                <a:xfrm>
                  <a:off x="30575235" y="14999341"/>
                  <a:ext cx="929399" cy="800100"/>
                </a:xfrm>
                <a:custGeom>
                  <a:avLst/>
                  <a:gdLst>
                    <a:gd name="connsiteX0" fmla="*/ -1911 w 981075"/>
                    <a:gd name="connsiteY0" fmla="*/ -1757 h 800100"/>
                    <a:gd name="connsiteX1" fmla="*/ 979164 w 981075"/>
                    <a:gd name="connsiteY1" fmla="*/ 798343 h 800100"/>
                  </a:gdLst>
                  <a:ahLst/>
                  <a:cxnLst>
                    <a:cxn ang="0">
                      <a:pos x="connsiteX0" y="connsiteY0"/>
                    </a:cxn>
                    <a:cxn ang="0">
                      <a:pos x="connsiteX1" y="connsiteY1"/>
                    </a:cxn>
                  </a:cxnLst>
                  <a:rect l="l" t="t" r="r" b="b"/>
                  <a:pathLst>
                    <a:path w="981075" h="800100">
                      <a:moveTo>
                        <a:pt x="-1911" y="-1757"/>
                      </a:moveTo>
                      <a:lnTo>
                        <a:pt x="979164" y="7983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80" name="任意多边形: 形状 4079">
                  <a:extLst>
                    <a:ext uri="{FF2B5EF4-FFF2-40B4-BE49-F238E27FC236}">
                      <a16:creationId xmlns:a16="http://schemas.microsoft.com/office/drawing/2014/main" id="{911D2E8F-AC08-EFA5-2FD6-ED74C4E6FCCD}"/>
                    </a:ext>
                  </a:extLst>
                </p:cNvPr>
                <p:cNvSpPr/>
                <p:nvPr/>
              </p:nvSpPr>
              <p:spPr>
                <a:xfrm>
                  <a:off x="31504634" y="15799441"/>
                  <a:ext cx="929399" cy="371475"/>
                </a:xfrm>
                <a:custGeom>
                  <a:avLst/>
                  <a:gdLst>
                    <a:gd name="connsiteX0" fmla="*/ -1911 w 981075"/>
                    <a:gd name="connsiteY0" fmla="*/ -1757 h 371475"/>
                    <a:gd name="connsiteX1" fmla="*/ 979164 w 981075"/>
                    <a:gd name="connsiteY1" fmla="*/ 369718 h 371475"/>
                  </a:gdLst>
                  <a:ahLst/>
                  <a:cxnLst>
                    <a:cxn ang="0">
                      <a:pos x="connsiteX0" y="connsiteY0"/>
                    </a:cxn>
                    <a:cxn ang="0">
                      <a:pos x="connsiteX1" y="connsiteY1"/>
                    </a:cxn>
                  </a:cxnLst>
                  <a:rect l="l" t="t" r="r" b="b"/>
                  <a:pathLst>
                    <a:path w="981075" h="371475">
                      <a:moveTo>
                        <a:pt x="-1911" y="-1757"/>
                      </a:moveTo>
                      <a:lnTo>
                        <a:pt x="979164" y="3697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grpSp>
              <p:nvGrpSpPr>
                <p:cNvPr id="4081" name="组合 4080">
                  <a:extLst>
                    <a:ext uri="{FF2B5EF4-FFF2-40B4-BE49-F238E27FC236}">
                      <a16:creationId xmlns:a16="http://schemas.microsoft.com/office/drawing/2014/main" id="{300DBD57-EDF1-C6A0-E7F8-10BABDEAA693}"/>
                    </a:ext>
                  </a:extLst>
                </p:cNvPr>
                <p:cNvGrpSpPr/>
                <p:nvPr/>
              </p:nvGrpSpPr>
              <p:grpSpPr>
                <a:xfrm>
                  <a:off x="31378308" y="12672812"/>
                  <a:ext cx="979348" cy="628612"/>
                  <a:chOff x="23999916" y="19621392"/>
                  <a:chExt cx="979348" cy="628612"/>
                </a:xfrm>
              </p:grpSpPr>
              <p:sp>
                <p:nvSpPr>
                  <p:cNvPr id="4098" name="矩形 4097">
                    <a:extLst>
                      <a:ext uri="{FF2B5EF4-FFF2-40B4-BE49-F238E27FC236}">
                        <a16:creationId xmlns:a16="http://schemas.microsoft.com/office/drawing/2014/main" id="{C57742A8-08FD-E810-6FC2-DE4D98AF1835}"/>
                      </a:ext>
                    </a:extLst>
                  </p:cNvPr>
                  <p:cNvSpPr/>
                  <p:nvPr/>
                </p:nvSpPr>
                <p:spPr>
                  <a:xfrm>
                    <a:off x="23999916" y="19727271"/>
                    <a:ext cx="161922" cy="161922"/>
                  </a:xfrm>
                  <a:prstGeom prst="rect">
                    <a:avLst/>
                  </a:prstGeom>
                  <a:solidFill>
                    <a:srgbClr val="B2D4EC"/>
                  </a:solidFill>
                  <a:ln>
                    <a:solidFill>
                      <a:srgbClr val="0272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099" name="矩形 4098">
                    <a:extLst>
                      <a:ext uri="{FF2B5EF4-FFF2-40B4-BE49-F238E27FC236}">
                        <a16:creationId xmlns:a16="http://schemas.microsoft.com/office/drawing/2014/main" id="{C5EE2231-9D89-E8D4-39B8-A993B6E15B1C}"/>
                      </a:ext>
                    </a:extLst>
                  </p:cNvPr>
                  <p:cNvSpPr/>
                  <p:nvPr/>
                </p:nvSpPr>
                <p:spPr>
                  <a:xfrm>
                    <a:off x="23999916" y="19967388"/>
                    <a:ext cx="161922" cy="161922"/>
                  </a:xfrm>
                  <a:prstGeom prst="rect">
                    <a:avLst/>
                  </a:prstGeom>
                  <a:solidFill>
                    <a:srgbClr val="999999"/>
                  </a:solidFill>
                  <a:ln>
                    <a:solidFill>
                      <a:srgbClr val="0A0A0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100" name="文本框 4099">
                    <a:extLst>
                      <a:ext uri="{FF2B5EF4-FFF2-40B4-BE49-F238E27FC236}">
                        <a16:creationId xmlns:a16="http://schemas.microsoft.com/office/drawing/2014/main" id="{B1F2B837-1278-472D-100C-CA2C56AE7CD7}"/>
                      </a:ext>
                    </a:extLst>
                  </p:cNvPr>
                  <p:cNvSpPr txBox="1"/>
                  <p:nvPr/>
                </p:nvSpPr>
                <p:spPr>
                  <a:xfrm>
                    <a:off x="24352907" y="19880663"/>
                    <a:ext cx="445635" cy="369341"/>
                  </a:xfrm>
                  <a:prstGeom prst="rect">
                    <a:avLst/>
                  </a:prstGeom>
                  <a:noFill/>
                </p:spPr>
                <p:txBody>
                  <a:bodyPr wrap="squar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NC</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01" name="文本框 4100">
                    <a:extLst>
                      <a:ext uri="{FF2B5EF4-FFF2-40B4-BE49-F238E27FC236}">
                        <a16:creationId xmlns:a16="http://schemas.microsoft.com/office/drawing/2014/main" id="{DB5A9B6C-05FD-8CA9-2565-E3F084CDD621}"/>
                      </a:ext>
                    </a:extLst>
                  </p:cNvPr>
                  <p:cNvSpPr txBox="1"/>
                  <p:nvPr/>
                </p:nvSpPr>
                <p:spPr>
                  <a:xfrm>
                    <a:off x="24328033" y="19621392"/>
                    <a:ext cx="651231" cy="369341"/>
                  </a:xfrm>
                  <a:prstGeom prst="rect">
                    <a:avLst/>
                  </a:prstGeom>
                  <a:noFill/>
                </p:spPr>
                <p:txBody>
                  <a:bodyPr wrap="non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nvGrpSpPr>
                <p:cNvPr id="4082" name="组合 4081">
                  <a:extLst>
                    <a:ext uri="{FF2B5EF4-FFF2-40B4-BE49-F238E27FC236}">
                      <a16:creationId xmlns:a16="http://schemas.microsoft.com/office/drawing/2014/main" id="{E6795B5B-69C7-CA72-5ED3-E054AD2555B4}"/>
                    </a:ext>
                  </a:extLst>
                </p:cNvPr>
                <p:cNvGrpSpPr/>
                <p:nvPr/>
              </p:nvGrpSpPr>
              <p:grpSpPr>
                <a:xfrm>
                  <a:off x="27475109" y="16222556"/>
                  <a:ext cx="5073539" cy="430939"/>
                  <a:chOff x="20091763" y="22788820"/>
                  <a:chExt cx="5073539" cy="430939"/>
                </a:xfrm>
              </p:grpSpPr>
              <p:sp>
                <p:nvSpPr>
                  <p:cNvPr id="4092" name="文本框 4091">
                    <a:extLst>
                      <a:ext uri="{FF2B5EF4-FFF2-40B4-BE49-F238E27FC236}">
                        <a16:creationId xmlns:a16="http://schemas.microsoft.com/office/drawing/2014/main" id="{B858A061-B2AF-4314-9C60-EBA8172AA027}"/>
                      </a:ext>
                    </a:extLst>
                  </p:cNvPr>
                  <p:cNvSpPr txBox="1"/>
                  <p:nvPr/>
                </p:nvSpPr>
                <p:spPr>
                  <a:xfrm>
                    <a:off x="20091763" y="22788820"/>
                    <a:ext cx="199531"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93" name="文本框 4092">
                    <a:extLst>
                      <a:ext uri="{FF2B5EF4-FFF2-40B4-BE49-F238E27FC236}">
                        <a16:creationId xmlns:a16="http://schemas.microsoft.com/office/drawing/2014/main" id="{7D85C79D-C141-28E5-400C-1667F9490091}"/>
                      </a:ext>
                    </a:extLst>
                  </p:cNvPr>
                  <p:cNvSpPr txBox="1"/>
                  <p:nvPr/>
                </p:nvSpPr>
                <p:spPr>
                  <a:xfrm>
                    <a:off x="20937543"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30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94" name="文本框 4093">
                    <a:extLst>
                      <a:ext uri="{FF2B5EF4-FFF2-40B4-BE49-F238E27FC236}">
                        <a16:creationId xmlns:a16="http://schemas.microsoft.com/office/drawing/2014/main" id="{BFED7334-E651-9A99-15CE-3F6F0B62CE45}"/>
                      </a:ext>
                    </a:extLst>
                  </p:cNvPr>
                  <p:cNvSpPr txBox="1"/>
                  <p:nvPr/>
                </p:nvSpPr>
                <p:spPr>
                  <a:xfrm>
                    <a:off x="21870223"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95" name="文本框 4094">
                    <a:extLst>
                      <a:ext uri="{FF2B5EF4-FFF2-40B4-BE49-F238E27FC236}">
                        <a16:creationId xmlns:a16="http://schemas.microsoft.com/office/drawing/2014/main" id="{BE376B5E-078C-ABA4-8E24-5358A0613DBD}"/>
                      </a:ext>
                    </a:extLst>
                  </p:cNvPr>
                  <p:cNvSpPr txBox="1"/>
                  <p:nvPr/>
                </p:nvSpPr>
                <p:spPr>
                  <a:xfrm>
                    <a:off x="22798138"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90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96" name="文本框 4095">
                    <a:extLst>
                      <a:ext uri="{FF2B5EF4-FFF2-40B4-BE49-F238E27FC236}">
                        <a16:creationId xmlns:a16="http://schemas.microsoft.com/office/drawing/2014/main" id="{F6A04D4A-B5E6-3CEB-803C-6AFE80D45676}"/>
                      </a:ext>
                    </a:extLst>
                  </p:cNvPr>
                  <p:cNvSpPr txBox="1"/>
                  <p:nvPr/>
                </p:nvSpPr>
                <p:spPr>
                  <a:xfrm>
                    <a:off x="23618289" y="2278882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97" name="文本框 4096">
                    <a:extLst>
                      <a:ext uri="{FF2B5EF4-FFF2-40B4-BE49-F238E27FC236}">
                        <a16:creationId xmlns:a16="http://schemas.microsoft.com/office/drawing/2014/main" id="{587871A5-6AE0-F841-ED10-1A6F3F9284F5}"/>
                      </a:ext>
                    </a:extLst>
                  </p:cNvPr>
                  <p:cNvSpPr txBox="1"/>
                  <p:nvPr/>
                </p:nvSpPr>
                <p:spPr>
                  <a:xfrm>
                    <a:off x="24566709" y="2278882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150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sp>
              <p:nvSpPr>
                <p:cNvPr id="4083" name="文本框 4082">
                  <a:extLst>
                    <a:ext uri="{FF2B5EF4-FFF2-40B4-BE49-F238E27FC236}">
                      <a16:creationId xmlns:a16="http://schemas.microsoft.com/office/drawing/2014/main" id="{48CBB165-D3D9-F766-65F9-E3EBFD63E255}"/>
                    </a:ext>
                  </a:extLst>
                </p:cNvPr>
                <p:cNvSpPr txBox="1"/>
                <p:nvPr/>
              </p:nvSpPr>
              <p:spPr>
                <a:xfrm>
                  <a:off x="27968114" y="16546661"/>
                  <a:ext cx="3940580"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Time of heat shock (min)</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84" name="文本框 4083">
                  <a:extLst>
                    <a:ext uri="{FF2B5EF4-FFF2-40B4-BE49-F238E27FC236}">
                      <a16:creationId xmlns:a16="http://schemas.microsoft.com/office/drawing/2014/main" id="{733743E5-4F72-A09C-DDE1-D47429AFF4D4}"/>
                    </a:ext>
                  </a:extLst>
                </p:cNvPr>
                <p:cNvSpPr txBox="1"/>
                <p:nvPr/>
              </p:nvSpPr>
              <p:spPr>
                <a:xfrm rot="16200000">
                  <a:off x="25474012" y="14352481"/>
                  <a:ext cx="1890918"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Viability (%)</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4085" name="组合 4084">
                  <a:extLst>
                    <a:ext uri="{FF2B5EF4-FFF2-40B4-BE49-F238E27FC236}">
                      <a16:creationId xmlns:a16="http://schemas.microsoft.com/office/drawing/2014/main" id="{20E9684B-FAA7-F082-7BDE-6359390D7A01}"/>
                    </a:ext>
                  </a:extLst>
                </p:cNvPr>
                <p:cNvGrpSpPr/>
                <p:nvPr/>
              </p:nvGrpSpPr>
              <p:grpSpPr>
                <a:xfrm>
                  <a:off x="26562401" y="12508051"/>
                  <a:ext cx="598593" cy="3877732"/>
                  <a:chOff x="19201332" y="19143483"/>
                  <a:chExt cx="598593" cy="3877732"/>
                </a:xfrm>
              </p:grpSpPr>
              <p:sp>
                <p:nvSpPr>
                  <p:cNvPr id="4086" name="文本框 4085">
                    <a:extLst>
                      <a:ext uri="{FF2B5EF4-FFF2-40B4-BE49-F238E27FC236}">
                        <a16:creationId xmlns:a16="http://schemas.microsoft.com/office/drawing/2014/main" id="{05FC981C-C3E1-EC7A-E8C0-9187120D145F}"/>
                      </a:ext>
                    </a:extLst>
                  </p:cNvPr>
                  <p:cNvSpPr txBox="1"/>
                  <p:nvPr/>
                </p:nvSpPr>
                <p:spPr>
                  <a:xfrm>
                    <a:off x="19201332" y="19143483"/>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87" name="文本框 4086">
                    <a:extLst>
                      <a:ext uri="{FF2B5EF4-FFF2-40B4-BE49-F238E27FC236}">
                        <a16:creationId xmlns:a16="http://schemas.microsoft.com/office/drawing/2014/main" id="{6760AEFC-1F06-B893-49F5-12F9F3FDD5D0}"/>
                      </a:ext>
                    </a:extLst>
                  </p:cNvPr>
                  <p:cNvSpPr txBox="1"/>
                  <p:nvPr/>
                </p:nvSpPr>
                <p:spPr>
                  <a:xfrm>
                    <a:off x="19400863" y="19832842"/>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88" name="文本框 4087">
                    <a:extLst>
                      <a:ext uri="{FF2B5EF4-FFF2-40B4-BE49-F238E27FC236}">
                        <a16:creationId xmlns:a16="http://schemas.microsoft.com/office/drawing/2014/main" id="{F16956ED-CC20-CFE6-4AAF-C469FAB5177F}"/>
                      </a:ext>
                    </a:extLst>
                  </p:cNvPr>
                  <p:cNvSpPr txBox="1"/>
                  <p:nvPr/>
                </p:nvSpPr>
                <p:spPr>
                  <a:xfrm>
                    <a:off x="19400863" y="20522201"/>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89" name="文本框 4088">
                    <a:extLst>
                      <a:ext uri="{FF2B5EF4-FFF2-40B4-BE49-F238E27FC236}">
                        <a16:creationId xmlns:a16="http://schemas.microsoft.com/office/drawing/2014/main" id="{F330EFA1-0363-C403-497A-596BDC35A7FF}"/>
                      </a:ext>
                    </a:extLst>
                  </p:cNvPr>
                  <p:cNvSpPr txBox="1"/>
                  <p:nvPr/>
                </p:nvSpPr>
                <p:spPr>
                  <a:xfrm>
                    <a:off x="19400863" y="2121156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40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90" name="文本框 4089">
                    <a:extLst>
                      <a:ext uri="{FF2B5EF4-FFF2-40B4-BE49-F238E27FC236}">
                        <a16:creationId xmlns:a16="http://schemas.microsoft.com/office/drawing/2014/main" id="{E0AA9DEC-300C-4B4C-8D3A-88262DAC0550}"/>
                      </a:ext>
                    </a:extLst>
                  </p:cNvPr>
                  <p:cNvSpPr txBox="1"/>
                  <p:nvPr/>
                </p:nvSpPr>
                <p:spPr>
                  <a:xfrm>
                    <a:off x="19400863" y="21900919"/>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091" name="文本框 4090">
                    <a:extLst>
                      <a:ext uri="{FF2B5EF4-FFF2-40B4-BE49-F238E27FC236}">
                        <a16:creationId xmlns:a16="http://schemas.microsoft.com/office/drawing/2014/main" id="{8395E8AA-D6F6-4EA5-87C3-DB879D5B8F17}"/>
                      </a:ext>
                    </a:extLst>
                  </p:cNvPr>
                  <p:cNvSpPr txBox="1"/>
                  <p:nvPr/>
                </p:nvSpPr>
                <p:spPr>
                  <a:xfrm>
                    <a:off x="19600393" y="22590276"/>
                    <a:ext cx="19953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grpSp>
            <p:nvGrpSpPr>
              <p:cNvPr id="3812" name="组合 3811">
                <a:extLst>
                  <a:ext uri="{FF2B5EF4-FFF2-40B4-BE49-F238E27FC236}">
                    <a16:creationId xmlns:a16="http://schemas.microsoft.com/office/drawing/2014/main" id="{2A9442CA-E310-1935-371C-435D55A02639}"/>
                  </a:ext>
                </a:extLst>
              </p:cNvPr>
              <p:cNvGrpSpPr/>
              <p:nvPr/>
            </p:nvGrpSpPr>
            <p:grpSpPr>
              <a:xfrm>
                <a:off x="33298108" y="2016654"/>
                <a:ext cx="5497015" cy="4515185"/>
                <a:chOff x="32796186" y="12463632"/>
                <a:chExt cx="5497015" cy="4515185"/>
              </a:xfrm>
            </p:grpSpPr>
            <p:sp>
              <p:nvSpPr>
                <p:cNvPr id="3813" name="任意多边形: 形状 3812">
                  <a:extLst>
                    <a:ext uri="{FF2B5EF4-FFF2-40B4-BE49-F238E27FC236}">
                      <a16:creationId xmlns:a16="http://schemas.microsoft.com/office/drawing/2014/main" id="{F2F2A9EF-B31E-8BC2-16FB-367A58327461}"/>
                    </a:ext>
                  </a:extLst>
                </p:cNvPr>
                <p:cNvSpPr/>
                <p:nvPr/>
              </p:nvSpPr>
              <p:spPr>
                <a:xfrm>
                  <a:off x="34082813" y="1588070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14" name="任意多边形: 形状 3813">
                  <a:extLst>
                    <a:ext uri="{FF2B5EF4-FFF2-40B4-BE49-F238E27FC236}">
                      <a16:creationId xmlns:a16="http://schemas.microsoft.com/office/drawing/2014/main" id="{95C576D4-3649-6333-D4EF-409FB9B90BEA}"/>
                    </a:ext>
                  </a:extLst>
                </p:cNvPr>
                <p:cNvSpPr/>
                <p:nvPr/>
              </p:nvSpPr>
              <p:spPr>
                <a:xfrm>
                  <a:off x="34082813" y="157949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15" name="任意多边形: 形状 3814">
                  <a:extLst>
                    <a:ext uri="{FF2B5EF4-FFF2-40B4-BE49-F238E27FC236}">
                      <a16:creationId xmlns:a16="http://schemas.microsoft.com/office/drawing/2014/main" id="{F92341D0-3892-4714-3FC0-461377C1683C}"/>
                    </a:ext>
                  </a:extLst>
                </p:cNvPr>
                <p:cNvSpPr/>
                <p:nvPr/>
              </p:nvSpPr>
              <p:spPr>
                <a:xfrm>
                  <a:off x="34111388" y="15794980"/>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16" name="任意多边形: 形状 3815">
                  <a:extLst>
                    <a:ext uri="{FF2B5EF4-FFF2-40B4-BE49-F238E27FC236}">
                      <a16:creationId xmlns:a16="http://schemas.microsoft.com/office/drawing/2014/main" id="{92906D53-5FF2-BA59-702D-D1ABB39D5AF4}"/>
                    </a:ext>
                  </a:extLst>
                </p:cNvPr>
                <p:cNvSpPr/>
                <p:nvPr/>
              </p:nvSpPr>
              <p:spPr>
                <a:xfrm>
                  <a:off x="34006613" y="15833080"/>
                  <a:ext cx="209550" cy="47625"/>
                </a:xfrm>
                <a:custGeom>
                  <a:avLst/>
                  <a:gdLst>
                    <a:gd name="connsiteX0" fmla="*/ -3402 w 209550"/>
                    <a:gd name="connsiteY0" fmla="*/ -1302 h 47625"/>
                    <a:gd name="connsiteX1" fmla="*/ 206148 w 209550"/>
                    <a:gd name="connsiteY1" fmla="*/ -1302 h 47625"/>
                    <a:gd name="connsiteX2" fmla="*/ 206148 w 209550"/>
                    <a:gd name="connsiteY2" fmla="*/ 46323 h 47625"/>
                    <a:gd name="connsiteX3" fmla="*/ -3402 w 209550"/>
                    <a:gd name="connsiteY3" fmla="*/ 46323 h 47625"/>
                  </a:gdLst>
                  <a:ahLst/>
                  <a:cxnLst>
                    <a:cxn ang="0">
                      <a:pos x="connsiteX0" y="connsiteY0"/>
                    </a:cxn>
                    <a:cxn ang="0">
                      <a:pos x="connsiteX1" y="connsiteY1"/>
                    </a:cxn>
                    <a:cxn ang="0">
                      <a:pos x="connsiteX2" y="connsiteY2"/>
                    </a:cxn>
                    <a:cxn ang="0">
                      <a:pos x="connsiteX3" y="connsiteY3"/>
                    </a:cxn>
                  </a:cxnLst>
                  <a:rect l="l" t="t" r="r" b="b"/>
                  <a:pathLst>
                    <a:path w="209550" h="47625">
                      <a:moveTo>
                        <a:pt x="-3402" y="-1302"/>
                      </a:moveTo>
                      <a:lnTo>
                        <a:pt x="206148" y="-1302"/>
                      </a:lnTo>
                      <a:lnTo>
                        <a:pt x="206148" y="46323"/>
                      </a:lnTo>
                      <a:lnTo>
                        <a:pt x="-3402" y="4632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17" name="任意多边形: 形状 3816">
                  <a:extLst>
                    <a:ext uri="{FF2B5EF4-FFF2-40B4-BE49-F238E27FC236}">
                      <a16:creationId xmlns:a16="http://schemas.microsoft.com/office/drawing/2014/main" id="{2BFE1316-54E7-B4BC-FB50-3050F855C8B6}"/>
                    </a:ext>
                  </a:extLst>
                </p:cNvPr>
                <p:cNvSpPr/>
                <p:nvPr/>
              </p:nvSpPr>
              <p:spPr>
                <a:xfrm>
                  <a:off x="34006613" y="15833080"/>
                  <a:ext cx="209550" cy="47625"/>
                </a:xfrm>
                <a:custGeom>
                  <a:avLst/>
                  <a:gdLst>
                    <a:gd name="connsiteX0" fmla="*/ -3402 w 209550"/>
                    <a:gd name="connsiteY0" fmla="*/ -1302 h 47625"/>
                    <a:gd name="connsiteX1" fmla="*/ 206148 w 209550"/>
                    <a:gd name="connsiteY1" fmla="*/ -1302 h 47625"/>
                    <a:gd name="connsiteX2" fmla="*/ 206148 w 209550"/>
                    <a:gd name="connsiteY2" fmla="*/ 46323 h 47625"/>
                    <a:gd name="connsiteX3" fmla="*/ -3402 w 209550"/>
                    <a:gd name="connsiteY3" fmla="*/ 46323 h 47625"/>
                  </a:gdLst>
                  <a:ahLst/>
                  <a:cxnLst>
                    <a:cxn ang="0">
                      <a:pos x="connsiteX0" y="connsiteY0"/>
                    </a:cxn>
                    <a:cxn ang="0">
                      <a:pos x="connsiteX1" y="connsiteY1"/>
                    </a:cxn>
                    <a:cxn ang="0">
                      <a:pos x="connsiteX2" y="connsiteY2"/>
                    </a:cxn>
                    <a:cxn ang="0">
                      <a:pos x="connsiteX3" y="connsiteY3"/>
                    </a:cxn>
                  </a:cxnLst>
                  <a:rect l="l" t="t" r="r" b="b"/>
                  <a:pathLst>
                    <a:path w="209550" h="47625">
                      <a:moveTo>
                        <a:pt x="-3402" y="-1302"/>
                      </a:moveTo>
                      <a:lnTo>
                        <a:pt x="206148" y="-1302"/>
                      </a:lnTo>
                      <a:lnTo>
                        <a:pt x="206148" y="46323"/>
                      </a:lnTo>
                      <a:lnTo>
                        <a:pt x="-3402" y="4632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18" name="任意多边形: 形状 3817">
                  <a:extLst>
                    <a:ext uri="{FF2B5EF4-FFF2-40B4-BE49-F238E27FC236}">
                      <a16:creationId xmlns:a16="http://schemas.microsoft.com/office/drawing/2014/main" id="{EB5451E4-C77C-0D74-696E-C72F5456648F}"/>
                    </a:ext>
                  </a:extLst>
                </p:cNvPr>
                <p:cNvSpPr/>
                <p:nvPr/>
              </p:nvSpPr>
              <p:spPr>
                <a:xfrm>
                  <a:off x="34006613" y="158330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19" name="任意多边形: 形状 3818">
                  <a:extLst>
                    <a:ext uri="{FF2B5EF4-FFF2-40B4-BE49-F238E27FC236}">
                      <a16:creationId xmlns:a16="http://schemas.microsoft.com/office/drawing/2014/main" id="{9BB35CBA-5D30-6B8A-E87F-106A6D8A4997}"/>
                    </a:ext>
                  </a:extLst>
                </p:cNvPr>
                <p:cNvSpPr/>
                <p:nvPr/>
              </p:nvSpPr>
              <p:spPr>
                <a:xfrm>
                  <a:off x="34006613" y="158807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0" name="任意多边形: 形状 3819">
                  <a:extLst>
                    <a:ext uri="{FF2B5EF4-FFF2-40B4-BE49-F238E27FC236}">
                      <a16:creationId xmlns:a16="http://schemas.microsoft.com/office/drawing/2014/main" id="{813C01CB-6831-2E1A-6A54-C79C80D3E5AB}"/>
                    </a:ext>
                  </a:extLst>
                </p:cNvPr>
                <p:cNvSpPr/>
                <p:nvPr/>
              </p:nvSpPr>
              <p:spPr>
                <a:xfrm>
                  <a:off x="34006613" y="158807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1" name="任意多边形: 形状 3820">
                  <a:extLst>
                    <a:ext uri="{FF2B5EF4-FFF2-40B4-BE49-F238E27FC236}">
                      <a16:creationId xmlns:a16="http://schemas.microsoft.com/office/drawing/2014/main" id="{1D8B6238-0274-0AF5-4120-D8D0BFDF956F}"/>
                    </a:ext>
                  </a:extLst>
                </p:cNvPr>
                <p:cNvSpPr/>
                <p:nvPr/>
              </p:nvSpPr>
              <p:spPr>
                <a:xfrm>
                  <a:off x="34073288" y="158140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2" name="任意多边形: 形状 3821">
                  <a:extLst>
                    <a:ext uri="{FF2B5EF4-FFF2-40B4-BE49-F238E27FC236}">
                      <a16:creationId xmlns:a16="http://schemas.microsoft.com/office/drawing/2014/main" id="{2C5BC9FE-6095-A065-C018-A760BB0A4FD6}"/>
                    </a:ext>
                  </a:extLst>
                </p:cNvPr>
                <p:cNvSpPr/>
                <p:nvPr/>
              </p:nvSpPr>
              <p:spPr>
                <a:xfrm>
                  <a:off x="34073288" y="158140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3" name="任意多边形: 形状 3822">
                  <a:extLst>
                    <a:ext uri="{FF2B5EF4-FFF2-40B4-BE49-F238E27FC236}">
                      <a16:creationId xmlns:a16="http://schemas.microsoft.com/office/drawing/2014/main" id="{5737E369-7E36-FCF9-D34A-CD22610722B5}"/>
                    </a:ext>
                  </a:extLst>
                </p:cNvPr>
                <p:cNvSpPr/>
                <p:nvPr/>
              </p:nvSpPr>
              <p:spPr>
                <a:xfrm>
                  <a:off x="34987688" y="145948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4" name="任意多边形: 形状 3823">
                  <a:extLst>
                    <a:ext uri="{FF2B5EF4-FFF2-40B4-BE49-F238E27FC236}">
                      <a16:creationId xmlns:a16="http://schemas.microsoft.com/office/drawing/2014/main" id="{B1E36DAC-D71D-3594-464F-6112E80D0A76}"/>
                    </a:ext>
                  </a:extLst>
                </p:cNvPr>
                <p:cNvSpPr/>
                <p:nvPr/>
              </p:nvSpPr>
              <p:spPr>
                <a:xfrm>
                  <a:off x="35016263" y="14290030"/>
                  <a:ext cx="9525" cy="304800"/>
                </a:xfrm>
                <a:custGeom>
                  <a:avLst/>
                  <a:gdLst>
                    <a:gd name="connsiteX0" fmla="*/ -3402 w 9525"/>
                    <a:gd name="connsiteY0" fmla="*/ -1302 h 304800"/>
                    <a:gd name="connsiteX1" fmla="*/ -3402 w 9525"/>
                    <a:gd name="connsiteY1" fmla="*/ 303498 h 304800"/>
                  </a:gdLst>
                  <a:ahLst/>
                  <a:cxnLst>
                    <a:cxn ang="0">
                      <a:pos x="connsiteX0" y="connsiteY0"/>
                    </a:cxn>
                    <a:cxn ang="0">
                      <a:pos x="connsiteX1" y="connsiteY1"/>
                    </a:cxn>
                  </a:cxnLst>
                  <a:rect l="l" t="t" r="r" b="b"/>
                  <a:pathLst>
                    <a:path w="9525" h="304800">
                      <a:moveTo>
                        <a:pt x="-3402" y="-1302"/>
                      </a:moveTo>
                      <a:lnTo>
                        <a:pt x="-3402" y="3034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5" name="任意多边形: 形状 3824">
                  <a:extLst>
                    <a:ext uri="{FF2B5EF4-FFF2-40B4-BE49-F238E27FC236}">
                      <a16:creationId xmlns:a16="http://schemas.microsoft.com/office/drawing/2014/main" id="{4436DA2F-9E8B-DE00-8AEE-CCC865D2B8A2}"/>
                    </a:ext>
                  </a:extLst>
                </p:cNvPr>
                <p:cNvSpPr/>
                <p:nvPr/>
              </p:nvSpPr>
              <p:spPr>
                <a:xfrm>
                  <a:off x="34987688" y="138518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6" name="任意多边形: 形状 3825">
                  <a:extLst>
                    <a:ext uri="{FF2B5EF4-FFF2-40B4-BE49-F238E27FC236}">
                      <a16:creationId xmlns:a16="http://schemas.microsoft.com/office/drawing/2014/main" id="{1F69DBC3-5475-82C7-3733-FE3D7BC3FA61}"/>
                    </a:ext>
                  </a:extLst>
                </p:cNvPr>
                <p:cNvSpPr/>
                <p:nvPr/>
              </p:nvSpPr>
              <p:spPr>
                <a:xfrm>
                  <a:off x="35016263" y="13851880"/>
                  <a:ext cx="9525" cy="66675"/>
                </a:xfrm>
                <a:custGeom>
                  <a:avLst/>
                  <a:gdLst>
                    <a:gd name="connsiteX0" fmla="*/ -3402 w 9525"/>
                    <a:gd name="connsiteY0" fmla="*/ -1302 h 66675"/>
                    <a:gd name="connsiteX1" fmla="*/ -3402 w 9525"/>
                    <a:gd name="connsiteY1" fmla="*/ 65373 h 66675"/>
                  </a:gdLst>
                  <a:ahLst/>
                  <a:cxnLst>
                    <a:cxn ang="0">
                      <a:pos x="connsiteX0" y="connsiteY0"/>
                    </a:cxn>
                    <a:cxn ang="0">
                      <a:pos x="connsiteX1" y="connsiteY1"/>
                    </a:cxn>
                  </a:cxnLst>
                  <a:rect l="l" t="t" r="r" b="b"/>
                  <a:pathLst>
                    <a:path w="9525" h="66675">
                      <a:moveTo>
                        <a:pt x="-3402" y="-1302"/>
                      </a:moveTo>
                      <a:lnTo>
                        <a:pt x="-3402" y="6537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7" name="任意多边形: 形状 3826">
                  <a:extLst>
                    <a:ext uri="{FF2B5EF4-FFF2-40B4-BE49-F238E27FC236}">
                      <a16:creationId xmlns:a16="http://schemas.microsoft.com/office/drawing/2014/main" id="{D9F5B250-545B-244B-256A-A9E50279AE18}"/>
                    </a:ext>
                  </a:extLst>
                </p:cNvPr>
                <p:cNvSpPr/>
                <p:nvPr/>
              </p:nvSpPr>
              <p:spPr>
                <a:xfrm>
                  <a:off x="34911488" y="13918555"/>
                  <a:ext cx="209550" cy="371475"/>
                </a:xfrm>
                <a:custGeom>
                  <a:avLst/>
                  <a:gdLst>
                    <a:gd name="connsiteX0" fmla="*/ -3402 w 209550"/>
                    <a:gd name="connsiteY0" fmla="*/ -1302 h 371475"/>
                    <a:gd name="connsiteX1" fmla="*/ 206148 w 209550"/>
                    <a:gd name="connsiteY1" fmla="*/ -1302 h 371475"/>
                    <a:gd name="connsiteX2" fmla="*/ 206148 w 209550"/>
                    <a:gd name="connsiteY2" fmla="*/ 370173 h 371475"/>
                    <a:gd name="connsiteX3" fmla="*/ -3402 w 209550"/>
                    <a:gd name="connsiteY3" fmla="*/ 370173 h 371475"/>
                  </a:gdLst>
                  <a:ahLst/>
                  <a:cxnLst>
                    <a:cxn ang="0">
                      <a:pos x="connsiteX0" y="connsiteY0"/>
                    </a:cxn>
                    <a:cxn ang="0">
                      <a:pos x="connsiteX1" y="connsiteY1"/>
                    </a:cxn>
                    <a:cxn ang="0">
                      <a:pos x="connsiteX2" y="connsiteY2"/>
                    </a:cxn>
                    <a:cxn ang="0">
                      <a:pos x="connsiteX3" y="connsiteY3"/>
                    </a:cxn>
                  </a:cxnLst>
                  <a:rect l="l" t="t" r="r" b="b"/>
                  <a:pathLst>
                    <a:path w="209550" h="371475">
                      <a:moveTo>
                        <a:pt x="-3402" y="-1302"/>
                      </a:moveTo>
                      <a:lnTo>
                        <a:pt x="206148" y="-1302"/>
                      </a:lnTo>
                      <a:lnTo>
                        <a:pt x="206148" y="370173"/>
                      </a:lnTo>
                      <a:lnTo>
                        <a:pt x="-3402" y="37017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8" name="任意多边形: 形状 3827">
                  <a:extLst>
                    <a:ext uri="{FF2B5EF4-FFF2-40B4-BE49-F238E27FC236}">
                      <a16:creationId xmlns:a16="http://schemas.microsoft.com/office/drawing/2014/main" id="{35179C60-25DF-CC07-7625-95B654041D8C}"/>
                    </a:ext>
                  </a:extLst>
                </p:cNvPr>
                <p:cNvSpPr/>
                <p:nvPr/>
              </p:nvSpPr>
              <p:spPr>
                <a:xfrm>
                  <a:off x="34911488" y="13918555"/>
                  <a:ext cx="209550" cy="371475"/>
                </a:xfrm>
                <a:custGeom>
                  <a:avLst/>
                  <a:gdLst>
                    <a:gd name="connsiteX0" fmla="*/ -3402 w 209550"/>
                    <a:gd name="connsiteY0" fmla="*/ -1302 h 371475"/>
                    <a:gd name="connsiteX1" fmla="*/ 206148 w 209550"/>
                    <a:gd name="connsiteY1" fmla="*/ -1302 h 371475"/>
                    <a:gd name="connsiteX2" fmla="*/ 206148 w 209550"/>
                    <a:gd name="connsiteY2" fmla="*/ 370173 h 371475"/>
                    <a:gd name="connsiteX3" fmla="*/ -3402 w 209550"/>
                    <a:gd name="connsiteY3" fmla="*/ 370173 h 371475"/>
                  </a:gdLst>
                  <a:ahLst/>
                  <a:cxnLst>
                    <a:cxn ang="0">
                      <a:pos x="connsiteX0" y="connsiteY0"/>
                    </a:cxn>
                    <a:cxn ang="0">
                      <a:pos x="connsiteX1" y="connsiteY1"/>
                    </a:cxn>
                    <a:cxn ang="0">
                      <a:pos x="connsiteX2" y="connsiteY2"/>
                    </a:cxn>
                    <a:cxn ang="0">
                      <a:pos x="connsiteX3" y="connsiteY3"/>
                    </a:cxn>
                  </a:cxnLst>
                  <a:rect l="l" t="t" r="r" b="b"/>
                  <a:pathLst>
                    <a:path w="209550" h="371475">
                      <a:moveTo>
                        <a:pt x="-3402" y="-1302"/>
                      </a:moveTo>
                      <a:lnTo>
                        <a:pt x="206148" y="-1302"/>
                      </a:lnTo>
                      <a:lnTo>
                        <a:pt x="206148" y="370173"/>
                      </a:lnTo>
                      <a:lnTo>
                        <a:pt x="-3402" y="37017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29" name="任意多边形: 形状 3828">
                  <a:extLst>
                    <a:ext uri="{FF2B5EF4-FFF2-40B4-BE49-F238E27FC236}">
                      <a16:creationId xmlns:a16="http://schemas.microsoft.com/office/drawing/2014/main" id="{B48320ED-72CD-37D4-460F-5D4C414F6D2B}"/>
                    </a:ext>
                  </a:extLst>
                </p:cNvPr>
                <p:cNvSpPr/>
                <p:nvPr/>
              </p:nvSpPr>
              <p:spPr>
                <a:xfrm>
                  <a:off x="34911488" y="139185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0" name="任意多边形: 形状 3829">
                  <a:extLst>
                    <a:ext uri="{FF2B5EF4-FFF2-40B4-BE49-F238E27FC236}">
                      <a16:creationId xmlns:a16="http://schemas.microsoft.com/office/drawing/2014/main" id="{B724B7A1-8592-05A6-ECBD-D864933DA99C}"/>
                    </a:ext>
                  </a:extLst>
                </p:cNvPr>
                <p:cNvSpPr/>
                <p:nvPr/>
              </p:nvSpPr>
              <p:spPr>
                <a:xfrm>
                  <a:off x="34911488" y="142900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1" name="任意多边形: 形状 3830">
                  <a:extLst>
                    <a:ext uri="{FF2B5EF4-FFF2-40B4-BE49-F238E27FC236}">
                      <a16:creationId xmlns:a16="http://schemas.microsoft.com/office/drawing/2014/main" id="{6CBD1E65-904F-2987-81E3-A26B78A0B581}"/>
                    </a:ext>
                  </a:extLst>
                </p:cNvPr>
                <p:cNvSpPr/>
                <p:nvPr/>
              </p:nvSpPr>
              <p:spPr>
                <a:xfrm>
                  <a:off x="34911488" y="139947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2" name="任意多边形: 形状 3831">
                  <a:extLst>
                    <a:ext uri="{FF2B5EF4-FFF2-40B4-BE49-F238E27FC236}">
                      <a16:creationId xmlns:a16="http://schemas.microsoft.com/office/drawing/2014/main" id="{31B6C2DD-784F-ED24-ED45-B447AA35A09A}"/>
                    </a:ext>
                  </a:extLst>
                </p:cNvPr>
                <p:cNvSpPr/>
                <p:nvPr/>
              </p:nvSpPr>
              <p:spPr>
                <a:xfrm>
                  <a:off x="34978163" y="141090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3" name="任意多边形: 形状 3832">
                  <a:extLst>
                    <a:ext uri="{FF2B5EF4-FFF2-40B4-BE49-F238E27FC236}">
                      <a16:creationId xmlns:a16="http://schemas.microsoft.com/office/drawing/2014/main" id="{F4BFF196-D898-FF34-CC16-3B50A03422EA}"/>
                    </a:ext>
                  </a:extLst>
                </p:cNvPr>
                <p:cNvSpPr/>
                <p:nvPr/>
              </p:nvSpPr>
              <p:spPr>
                <a:xfrm>
                  <a:off x="34978163" y="141090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4" name="任意多边形: 形状 3833">
                  <a:extLst>
                    <a:ext uri="{FF2B5EF4-FFF2-40B4-BE49-F238E27FC236}">
                      <a16:creationId xmlns:a16="http://schemas.microsoft.com/office/drawing/2014/main" id="{8AFE8A75-5877-3F0D-EDD0-0F9D8F5A4315}"/>
                    </a:ext>
                  </a:extLst>
                </p:cNvPr>
                <p:cNvSpPr/>
                <p:nvPr/>
              </p:nvSpPr>
              <p:spPr>
                <a:xfrm>
                  <a:off x="35902088" y="133946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5" name="任意多边形: 形状 3834">
                  <a:extLst>
                    <a:ext uri="{FF2B5EF4-FFF2-40B4-BE49-F238E27FC236}">
                      <a16:creationId xmlns:a16="http://schemas.microsoft.com/office/drawing/2014/main" id="{E63BA697-BFDD-2BA5-CAAA-5B302E04EBE0}"/>
                    </a:ext>
                  </a:extLst>
                </p:cNvPr>
                <p:cNvSpPr/>
                <p:nvPr/>
              </p:nvSpPr>
              <p:spPr>
                <a:xfrm>
                  <a:off x="35930663" y="13375630"/>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6" name="任意多边形: 形状 3835">
                  <a:extLst>
                    <a:ext uri="{FF2B5EF4-FFF2-40B4-BE49-F238E27FC236}">
                      <a16:creationId xmlns:a16="http://schemas.microsoft.com/office/drawing/2014/main" id="{E48E9808-8F3E-12FE-D913-7E441F6580CE}"/>
                    </a:ext>
                  </a:extLst>
                </p:cNvPr>
                <p:cNvSpPr/>
                <p:nvPr/>
              </p:nvSpPr>
              <p:spPr>
                <a:xfrm>
                  <a:off x="35902088" y="131089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7" name="任意多边形: 形状 3836">
                  <a:extLst>
                    <a:ext uri="{FF2B5EF4-FFF2-40B4-BE49-F238E27FC236}">
                      <a16:creationId xmlns:a16="http://schemas.microsoft.com/office/drawing/2014/main" id="{FEF68276-B83C-8684-01EB-2E959BB5BD6D}"/>
                    </a:ext>
                  </a:extLst>
                </p:cNvPr>
                <p:cNvSpPr/>
                <p:nvPr/>
              </p:nvSpPr>
              <p:spPr>
                <a:xfrm>
                  <a:off x="35930663" y="13108930"/>
                  <a:ext cx="9525" cy="123825"/>
                </a:xfrm>
                <a:custGeom>
                  <a:avLst/>
                  <a:gdLst>
                    <a:gd name="connsiteX0" fmla="*/ -3402 w 9525"/>
                    <a:gd name="connsiteY0" fmla="*/ -1302 h 123825"/>
                    <a:gd name="connsiteX1" fmla="*/ -3402 w 9525"/>
                    <a:gd name="connsiteY1" fmla="*/ 122523 h 123825"/>
                  </a:gdLst>
                  <a:ahLst/>
                  <a:cxnLst>
                    <a:cxn ang="0">
                      <a:pos x="connsiteX0" y="connsiteY0"/>
                    </a:cxn>
                    <a:cxn ang="0">
                      <a:pos x="connsiteX1" y="connsiteY1"/>
                    </a:cxn>
                  </a:cxnLst>
                  <a:rect l="l" t="t" r="r" b="b"/>
                  <a:pathLst>
                    <a:path w="9525" h="123825">
                      <a:moveTo>
                        <a:pt x="-3402" y="-1302"/>
                      </a:moveTo>
                      <a:lnTo>
                        <a:pt x="-3402" y="12252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8" name="任意多边形: 形状 3837">
                  <a:extLst>
                    <a:ext uri="{FF2B5EF4-FFF2-40B4-BE49-F238E27FC236}">
                      <a16:creationId xmlns:a16="http://schemas.microsoft.com/office/drawing/2014/main" id="{370EEDE9-6AEA-35F5-40B9-10B8EEAA8F89}"/>
                    </a:ext>
                  </a:extLst>
                </p:cNvPr>
                <p:cNvSpPr/>
                <p:nvPr/>
              </p:nvSpPr>
              <p:spPr>
                <a:xfrm>
                  <a:off x="35825888" y="132327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39" name="任意多边形: 形状 3838">
                  <a:extLst>
                    <a:ext uri="{FF2B5EF4-FFF2-40B4-BE49-F238E27FC236}">
                      <a16:creationId xmlns:a16="http://schemas.microsoft.com/office/drawing/2014/main" id="{70B99C5B-D2BE-E2F3-03D9-E44612CFB99B}"/>
                    </a:ext>
                  </a:extLst>
                </p:cNvPr>
                <p:cNvSpPr/>
                <p:nvPr/>
              </p:nvSpPr>
              <p:spPr>
                <a:xfrm>
                  <a:off x="35825888" y="132327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0" name="任意多边形: 形状 3839">
                  <a:extLst>
                    <a:ext uri="{FF2B5EF4-FFF2-40B4-BE49-F238E27FC236}">
                      <a16:creationId xmlns:a16="http://schemas.microsoft.com/office/drawing/2014/main" id="{BFE78396-4151-4F8B-A7E1-D9BF937EFA71}"/>
                    </a:ext>
                  </a:extLst>
                </p:cNvPr>
                <p:cNvSpPr/>
                <p:nvPr/>
              </p:nvSpPr>
              <p:spPr>
                <a:xfrm>
                  <a:off x="35825888" y="132327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1" name="任意多边形: 形状 3840">
                  <a:extLst>
                    <a:ext uri="{FF2B5EF4-FFF2-40B4-BE49-F238E27FC236}">
                      <a16:creationId xmlns:a16="http://schemas.microsoft.com/office/drawing/2014/main" id="{2F914B5E-91A0-57A2-CD68-ED1744F671B1}"/>
                    </a:ext>
                  </a:extLst>
                </p:cNvPr>
                <p:cNvSpPr/>
                <p:nvPr/>
              </p:nvSpPr>
              <p:spPr>
                <a:xfrm>
                  <a:off x="35825888" y="133756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2" name="任意多边形: 形状 3841">
                  <a:extLst>
                    <a:ext uri="{FF2B5EF4-FFF2-40B4-BE49-F238E27FC236}">
                      <a16:creationId xmlns:a16="http://schemas.microsoft.com/office/drawing/2014/main" id="{82513D9C-2420-A7C6-5C60-0446AF3B19D6}"/>
                    </a:ext>
                  </a:extLst>
                </p:cNvPr>
                <p:cNvSpPr/>
                <p:nvPr/>
              </p:nvSpPr>
              <p:spPr>
                <a:xfrm>
                  <a:off x="35825888" y="133565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3" name="任意多边形: 形状 3842">
                  <a:extLst>
                    <a:ext uri="{FF2B5EF4-FFF2-40B4-BE49-F238E27FC236}">
                      <a16:creationId xmlns:a16="http://schemas.microsoft.com/office/drawing/2014/main" id="{A359B446-D2DD-67CA-17B9-8FE83188EE90}"/>
                    </a:ext>
                  </a:extLst>
                </p:cNvPr>
                <p:cNvSpPr/>
                <p:nvPr/>
              </p:nvSpPr>
              <p:spPr>
                <a:xfrm>
                  <a:off x="35892563" y="1325180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4" name="任意多边形: 形状 3843">
                  <a:extLst>
                    <a:ext uri="{FF2B5EF4-FFF2-40B4-BE49-F238E27FC236}">
                      <a16:creationId xmlns:a16="http://schemas.microsoft.com/office/drawing/2014/main" id="{7FA2D034-498B-DC8F-D8DC-F2E07FA077B3}"/>
                    </a:ext>
                  </a:extLst>
                </p:cNvPr>
                <p:cNvSpPr/>
                <p:nvPr/>
              </p:nvSpPr>
              <p:spPr>
                <a:xfrm>
                  <a:off x="35892563" y="1325180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5" name="任意多边形: 形状 3844">
                  <a:extLst>
                    <a:ext uri="{FF2B5EF4-FFF2-40B4-BE49-F238E27FC236}">
                      <a16:creationId xmlns:a16="http://schemas.microsoft.com/office/drawing/2014/main" id="{8F35FA3B-99B3-B3F6-CDA0-F700CE727A2D}"/>
                    </a:ext>
                  </a:extLst>
                </p:cNvPr>
                <p:cNvSpPr/>
                <p:nvPr/>
              </p:nvSpPr>
              <p:spPr>
                <a:xfrm>
                  <a:off x="36806963" y="132232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6" name="任意多边形: 形状 3845">
                  <a:extLst>
                    <a:ext uri="{FF2B5EF4-FFF2-40B4-BE49-F238E27FC236}">
                      <a16:creationId xmlns:a16="http://schemas.microsoft.com/office/drawing/2014/main" id="{F95BD02D-6ED6-5152-73B7-D883305A8ED3}"/>
                    </a:ext>
                  </a:extLst>
                </p:cNvPr>
                <p:cNvSpPr/>
                <p:nvPr/>
              </p:nvSpPr>
              <p:spPr>
                <a:xfrm>
                  <a:off x="36835538" y="13185130"/>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7" name="任意多边形: 形状 3846">
                  <a:extLst>
                    <a:ext uri="{FF2B5EF4-FFF2-40B4-BE49-F238E27FC236}">
                      <a16:creationId xmlns:a16="http://schemas.microsoft.com/office/drawing/2014/main" id="{795EE16B-EA8E-2E9A-19B3-8F76A2A5C446}"/>
                    </a:ext>
                  </a:extLst>
                </p:cNvPr>
                <p:cNvSpPr/>
                <p:nvPr/>
              </p:nvSpPr>
              <p:spPr>
                <a:xfrm>
                  <a:off x="36806963" y="1311845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8" name="任意多边形: 形状 3847">
                  <a:extLst>
                    <a:ext uri="{FF2B5EF4-FFF2-40B4-BE49-F238E27FC236}">
                      <a16:creationId xmlns:a16="http://schemas.microsoft.com/office/drawing/2014/main" id="{3A9FD0EA-9EB3-514E-FBB0-063BAB4E3B63}"/>
                    </a:ext>
                  </a:extLst>
                </p:cNvPr>
                <p:cNvSpPr/>
                <p:nvPr/>
              </p:nvSpPr>
              <p:spPr>
                <a:xfrm>
                  <a:off x="36835538" y="13118455"/>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49" name="任意多边形: 形状 3848">
                  <a:extLst>
                    <a:ext uri="{FF2B5EF4-FFF2-40B4-BE49-F238E27FC236}">
                      <a16:creationId xmlns:a16="http://schemas.microsoft.com/office/drawing/2014/main" id="{282575A7-0F3A-39CE-9184-42C8C8088152}"/>
                    </a:ext>
                  </a:extLst>
                </p:cNvPr>
                <p:cNvSpPr/>
                <p:nvPr/>
              </p:nvSpPr>
              <p:spPr>
                <a:xfrm>
                  <a:off x="36730763" y="13127980"/>
                  <a:ext cx="209550" cy="57150"/>
                </a:xfrm>
                <a:custGeom>
                  <a:avLst/>
                  <a:gdLst>
                    <a:gd name="connsiteX0" fmla="*/ -3402 w 209550"/>
                    <a:gd name="connsiteY0" fmla="*/ -1302 h 57150"/>
                    <a:gd name="connsiteX1" fmla="*/ 206148 w 209550"/>
                    <a:gd name="connsiteY1" fmla="*/ -1302 h 57150"/>
                    <a:gd name="connsiteX2" fmla="*/ 206148 w 209550"/>
                    <a:gd name="connsiteY2" fmla="*/ 55848 h 57150"/>
                    <a:gd name="connsiteX3" fmla="*/ -3402 w 209550"/>
                    <a:gd name="connsiteY3" fmla="*/ 55848 h 57150"/>
                  </a:gdLst>
                  <a:ahLst/>
                  <a:cxnLst>
                    <a:cxn ang="0">
                      <a:pos x="connsiteX0" y="connsiteY0"/>
                    </a:cxn>
                    <a:cxn ang="0">
                      <a:pos x="connsiteX1" y="connsiteY1"/>
                    </a:cxn>
                    <a:cxn ang="0">
                      <a:pos x="connsiteX2" y="connsiteY2"/>
                    </a:cxn>
                    <a:cxn ang="0">
                      <a:pos x="connsiteX3" y="connsiteY3"/>
                    </a:cxn>
                  </a:cxnLst>
                  <a:rect l="l" t="t" r="r" b="b"/>
                  <a:pathLst>
                    <a:path w="209550" h="57150">
                      <a:moveTo>
                        <a:pt x="-3402" y="-1302"/>
                      </a:moveTo>
                      <a:lnTo>
                        <a:pt x="206148" y="-1302"/>
                      </a:lnTo>
                      <a:lnTo>
                        <a:pt x="206148" y="55848"/>
                      </a:lnTo>
                      <a:lnTo>
                        <a:pt x="-3402" y="5584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0" name="任意多边形: 形状 3849">
                  <a:extLst>
                    <a:ext uri="{FF2B5EF4-FFF2-40B4-BE49-F238E27FC236}">
                      <a16:creationId xmlns:a16="http://schemas.microsoft.com/office/drawing/2014/main" id="{DADB3100-DAD3-0D02-064A-172FEE22C538}"/>
                    </a:ext>
                  </a:extLst>
                </p:cNvPr>
                <p:cNvSpPr/>
                <p:nvPr/>
              </p:nvSpPr>
              <p:spPr>
                <a:xfrm>
                  <a:off x="36730763" y="13127980"/>
                  <a:ext cx="209550" cy="57150"/>
                </a:xfrm>
                <a:custGeom>
                  <a:avLst/>
                  <a:gdLst>
                    <a:gd name="connsiteX0" fmla="*/ -3402 w 209550"/>
                    <a:gd name="connsiteY0" fmla="*/ -1302 h 57150"/>
                    <a:gd name="connsiteX1" fmla="*/ 206148 w 209550"/>
                    <a:gd name="connsiteY1" fmla="*/ -1302 h 57150"/>
                    <a:gd name="connsiteX2" fmla="*/ 206148 w 209550"/>
                    <a:gd name="connsiteY2" fmla="*/ 55848 h 57150"/>
                    <a:gd name="connsiteX3" fmla="*/ -3402 w 209550"/>
                    <a:gd name="connsiteY3" fmla="*/ 55848 h 57150"/>
                  </a:gdLst>
                  <a:ahLst/>
                  <a:cxnLst>
                    <a:cxn ang="0">
                      <a:pos x="connsiteX0" y="connsiteY0"/>
                    </a:cxn>
                    <a:cxn ang="0">
                      <a:pos x="connsiteX1" y="connsiteY1"/>
                    </a:cxn>
                    <a:cxn ang="0">
                      <a:pos x="connsiteX2" y="connsiteY2"/>
                    </a:cxn>
                    <a:cxn ang="0">
                      <a:pos x="connsiteX3" y="connsiteY3"/>
                    </a:cxn>
                  </a:cxnLst>
                  <a:rect l="l" t="t" r="r" b="b"/>
                  <a:pathLst>
                    <a:path w="209550" h="57150">
                      <a:moveTo>
                        <a:pt x="-3402" y="-1302"/>
                      </a:moveTo>
                      <a:lnTo>
                        <a:pt x="206148" y="-1302"/>
                      </a:lnTo>
                      <a:lnTo>
                        <a:pt x="206148" y="55848"/>
                      </a:lnTo>
                      <a:lnTo>
                        <a:pt x="-3402" y="5584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1" name="任意多边形: 形状 3850">
                  <a:extLst>
                    <a:ext uri="{FF2B5EF4-FFF2-40B4-BE49-F238E27FC236}">
                      <a16:creationId xmlns:a16="http://schemas.microsoft.com/office/drawing/2014/main" id="{916C537D-7BD5-A8DB-33ED-A1540799250D}"/>
                    </a:ext>
                  </a:extLst>
                </p:cNvPr>
                <p:cNvSpPr/>
                <p:nvPr/>
              </p:nvSpPr>
              <p:spPr>
                <a:xfrm>
                  <a:off x="36730763" y="131279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2" name="任意多边形: 形状 3851">
                  <a:extLst>
                    <a:ext uri="{FF2B5EF4-FFF2-40B4-BE49-F238E27FC236}">
                      <a16:creationId xmlns:a16="http://schemas.microsoft.com/office/drawing/2014/main" id="{7390EC74-68CE-5DD7-1CDE-C180C6747319}"/>
                    </a:ext>
                  </a:extLst>
                </p:cNvPr>
                <p:cNvSpPr/>
                <p:nvPr/>
              </p:nvSpPr>
              <p:spPr>
                <a:xfrm>
                  <a:off x="36730763" y="131851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3" name="任意多边形: 形状 3852">
                  <a:extLst>
                    <a:ext uri="{FF2B5EF4-FFF2-40B4-BE49-F238E27FC236}">
                      <a16:creationId xmlns:a16="http://schemas.microsoft.com/office/drawing/2014/main" id="{4B059811-1992-4139-E74F-F9E08EEFDCC0}"/>
                    </a:ext>
                  </a:extLst>
                </p:cNvPr>
                <p:cNvSpPr/>
                <p:nvPr/>
              </p:nvSpPr>
              <p:spPr>
                <a:xfrm>
                  <a:off x="36730763" y="131470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4" name="任意多边形: 形状 3853">
                  <a:extLst>
                    <a:ext uri="{FF2B5EF4-FFF2-40B4-BE49-F238E27FC236}">
                      <a16:creationId xmlns:a16="http://schemas.microsoft.com/office/drawing/2014/main" id="{498EE5FC-38EA-763D-9977-F9A63CF14E71}"/>
                    </a:ext>
                  </a:extLst>
                </p:cNvPr>
                <p:cNvSpPr/>
                <p:nvPr/>
              </p:nvSpPr>
              <p:spPr>
                <a:xfrm>
                  <a:off x="36797438" y="131184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5" name="任意多边形: 形状 3854">
                  <a:extLst>
                    <a:ext uri="{FF2B5EF4-FFF2-40B4-BE49-F238E27FC236}">
                      <a16:creationId xmlns:a16="http://schemas.microsoft.com/office/drawing/2014/main" id="{832981A7-79DC-59DB-96B3-74A34DAE07FC}"/>
                    </a:ext>
                  </a:extLst>
                </p:cNvPr>
                <p:cNvSpPr/>
                <p:nvPr/>
              </p:nvSpPr>
              <p:spPr>
                <a:xfrm>
                  <a:off x="36797438" y="131184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6" name="任意多边形: 形状 3855">
                  <a:extLst>
                    <a:ext uri="{FF2B5EF4-FFF2-40B4-BE49-F238E27FC236}">
                      <a16:creationId xmlns:a16="http://schemas.microsoft.com/office/drawing/2014/main" id="{3C28173F-6016-C122-DBA9-2AFD447B3D6C}"/>
                    </a:ext>
                  </a:extLst>
                </p:cNvPr>
                <p:cNvSpPr/>
                <p:nvPr/>
              </p:nvSpPr>
              <p:spPr>
                <a:xfrm>
                  <a:off x="37711838" y="134708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7" name="任意多边形: 形状 3856">
                  <a:extLst>
                    <a:ext uri="{FF2B5EF4-FFF2-40B4-BE49-F238E27FC236}">
                      <a16:creationId xmlns:a16="http://schemas.microsoft.com/office/drawing/2014/main" id="{DACF3EEF-E6AD-450F-5DEE-859CD633B613}"/>
                    </a:ext>
                  </a:extLst>
                </p:cNvPr>
                <p:cNvSpPr/>
                <p:nvPr/>
              </p:nvSpPr>
              <p:spPr>
                <a:xfrm>
                  <a:off x="37740413" y="13356580"/>
                  <a:ext cx="9525" cy="114300"/>
                </a:xfrm>
                <a:custGeom>
                  <a:avLst/>
                  <a:gdLst>
                    <a:gd name="connsiteX0" fmla="*/ -3402 w 9525"/>
                    <a:gd name="connsiteY0" fmla="*/ -1302 h 114300"/>
                    <a:gd name="connsiteX1" fmla="*/ -3402 w 9525"/>
                    <a:gd name="connsiteY1" fmla="*/ 112998 h 114300"/>
                  </a:gdLst>
                  <a:ahLst/>
                  <a:cxnLst>
                    <a:cxn ang="0">
                      <a:pos x="connsiteX0" y="connsiteY0"/>
                    </a:cxn>
                    <a:cxn ang="0">
                      <a:pos x="connsiteX1" y="connsiteY1"/>
                    </a:cxn>
                  </a:cxnLst>
                  <a:rect l="l" t="t" r="r" b="b"/>
                  <a:pathLst>
                    <a:path w="9525" h="114300">
                      <a:moveTo>
                        <a:pt x="-3402" y="-1302"/>
                      </a:moveTo>
                      <a:lnTo>
                        <a:pt x="-3402" y="1129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8" name="任意多边形: 形状 3857">
                  <a:extLst>
                    <a:ext uri="{FF2B5EF4-FFF2-40B4-BE49-F238E27FC236}">
                      <a16:creationId xmlns:a16="http://schemas.microsoft.com/office/drawing/2014/main" id="{9B243C5C-32DD-C39C-1395-D5184EA8D112}"/>
                    </a:ext>
                  </a:extLst>
                </p:cNvPr>
                <p:cNvSpPr/>
                <p:nvPr/>
              </p:nvSpPr>
              <p:spPr>
                <a:xfrm>
                  <a:off x="37711838" y="1321370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59" name="任意多边形: 形状 3858">
                  <a:extLst>
                    <a:ext uri="{FF2B5EF4-FFF2-40B4-BE49-F238E27FC236}">
                      <a16:creationId xmlns:a16="http://schemas.microsoft.com/office/drawing/2014/main" id="{A5E7C202-5CFF-7352-4F84-682C1B0C7894}"/>
                    </a:ext>
                  </a:extLst>
                </p:cNvPr>
                <p:cNvSpPr/>
                <p:nvPr/>
              </p:nvSpPr>
              <p:spPr>
                <a:xfrm>
                  <a:off x="37740413" y="13213705"/>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0" name="任意多边形: 形状 3859">
                  <a:extLst>
                    <a:ext uri="{FF2B5EF4-FFF2-40B4-BE49-F238E27FC236}">
                      <a16:creationId xmlns:a16="http://schemas.microsoft.com/office/drawing/2014/main" id="{FEB40207-1C38-7583-7491-5E798623B2E7}"/>
                    </a:ext>
                  </a:extLst>
                </p:cNvPr>
                <p:cNvSpPr/>
                <p:nvPr/>
              </p:nvSpPr>
              <p:spPr>
                <a:xfrm>
                  <a:off x="37635638" y="13232755"/>
                  <a:ext cx="209550" cy="123825"/>
                </a:xfrm>
                <a:custGeom>
                  <a:avLst/>
                  <a:gdLst>
                    <a:gd name="connsiteX0" fmla="*/ -3402 w 209550"/>
                    <a:gd name="connsiteY0" fmla="*/ -1302 h 123825"/>
                    <a:gd name="connsiteX1" fmla="*/ 206148 w 209550"/>
                    <a:gd name="connsiteY1" fmla="*/ -1302 h 123825"/>
                    <a:gd name="connsiteX2" fmla="*/ 206148 w 209550"/>
                    <a:gd name="connsiteY2" fmla="*/ 122523 h 123825"/>
                    <a:gd name="connsiteX3" fmla="*/ -3402 w 209550"/>
                    <a:gd name="connsiteY3" fmla="*/ 122523 h 123825"/>
                  </a:gdLst>
                  <a:ahLst/>
                  <a:cxnLst>
                    <a:cxn ang="0">
                      <a:pos x="connsiteX0" y="connsiteY0"/>
                    </a:cxn>
                    <a:cxn ang="0">
                      <a:pos x="connsiteX1" y="connsiteY1"/>
                    </a:cxn>
                    <a:cxn ang="0">
                      <a:pos x="connsiteX2" y="connsiteY2"/>
                    </a:cxn>
                    <a:cxn ang="0">
                      <a:pos x="connsiteX3" y="connsiteY3"/>
                    </a:cxn>
                  </a:cxnLst>
                  <a:rect l="l" t="t" r="r" b="b"/>
                  <a:pathLst>
                    <a:path w="209550" h="123825">
                      <a:moveTo>
                        <a:pt x="-3402" y="-1302"/>
                      </a:moveTo>
                      <a:lnTo>
                        <a:pt x="206148" y="-1302"/>
                      </a:lnTo>
                      <a:lnTo>
                        <a:pt x="206148" y="122523"/>
                      </a:lnTo>
                      <a:lnTo>
                        <a:pt x="-3402" y="12252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1" name="任意多边形: 形状 3860">
                  <a:extLst>
                    <a:ext uri="{FF2B5EF4-FFF2-40B4-BE49-F238E27FC236}">
                      <a16:creationId xmlns:a16="http://schemas.microsoft.com/office/drawing/2014/main" id="{D1579F09-FE28-F41A-A956-838E0D59B03B}"/>
                    </a:ext>
                  </a:extLst>
                </p:cNvPr>
                <p:cNvSpPr/>
                <p:nvPr/>
              </p:nvSpPr>
              <p:spPr>
                <a:xfrm>
                  <a:off x="37635638" y="13232755"/>
                  <a:ext cx="209550" cy="123825"/>
                </a:xfrm>
                <a:custGeom>
                  <a:avLst/>
                  <a:gdLst>
                    <a:gd name="connsiteX0" fmla="*/ -3402 w 209550"/>
                    <a:gd name="connsiteY0" fmla="*/ -1302 h 123825"/>
                    <a:gd name="connsiteX1" fmla="*/ 206148 w 209550"/>
                    <a:gd name="connsiteY1" fmla="*/ -1302 h 123825"/>
                    <a:gd name="connsiteX2" fmla="*/ 206148 w 209550"/>
                    <a:gd name="connsiteY2" fmla="*/ 122523 h 123825"/>
                    <a:gd name="connsiteX3" fmla="*/ -3402 w 209550"/>
                    <a:gd name="connsiteY3" fmla="*/ 122523 h 123825"/>
                  </a:gdLst>
                  <a:ahLst/>
                  <a:cxnLst>
                    <a:cxn ang="0">
                      <a:pos x="connsiteX0" y="connsiteY0"/>
                    </a:cxn>
                    <a:cxn ang="0">
                      <a:pos x="connsiteX1" y="connsiteY1"/>
                    </a:cxn>
                    <a:cxn ang="0">
                      <a:pos x="connsiteX2" y="connsiteY2"/>
                    </a:cxn>
                    <a:cxn ang="0">
                      <a:pos x="connsiteX3" y="connsiteY3"/>
                    </a:cxn>
                  </a:cxnLst>
                  <a:rect l="l" t="t" r="r" b="b"/>
                  <a:pathLst>
                    <a:path w="209550" h="123825">
                      <a:moveTo>
                        <a:pt x="-3402" y="-1302"/>
                      </a:moveTo>
                      <a:lnTo>
                        <a:pt x="206148" y="-1302"/>
                      </a:lnTo>
                      <a:lnTo>
                        <a:pt x="206148" y="122523"/>
                      </a:lnTo>
                      <a:lnTo>
                        <a:pt x="-3402" y="12252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2" name="任意多边形: 形状 3861">
                  <a:extLst>
                    <a:ext uri="{FF2B5EF4-FFF2-40B4-BE49-F238E27FC236}">
                      <a16:creationId xmlns:a16="http://schemas.microsoft.com/office/drawing/2014/main" id="{D6D61350-44AC-C264-A98B-7BC16A6E3B7D}"/>
                    </a:ext>
                  </a:extLst>
                </p:cNvPr>
                <p:cNvSpPr/>
                <p:nvPr/>
              </p:nvSpPr>
              <p:spPr>
                <a:xfrm>
                  <a:off x="37635638" y="132327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3" name="任意多边形: 形状 3862">
                  <a:extLst>
                    <a:ext uri="{FF2B5EF4-FFF2-40B4-BE49-F238E27FC236}">
                      <a16:creationId xmlns:a16="http://schemas.microsoft.com/office/drawing/2014/main" id="{D3E5676A-3C57-374C-0942-BCD7E830C636}"/>
                    </a:ext>
                  </a:extLst>
                </p:cNvPr>
                <p:cNvSpPr/>
                <p:nvPr/>
              </p:nvSpPr>
              <p:spPr>
                <a:xfrm>
                  <a:off x="37635638" y="133565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4" name="任意多边形: 形状 3863">
                  <a:extLst>
                    <a:ext uri="{FF2B5EF4-FFF2-40B4-BE49-F238E27FC236}">
                      <a16:creationId xmlns:a16="http://schemas.microsoft.com/office/drawing/2014/main" id="{CA2FCE77-2402-AED4-10AD-FCD499B6BBB5}"/>
                    </a:ext>
                  </a:extLst>
                </p:cNvPr>
                <p:cNvSpPr/>
                <p:nvPr/>
              </p:nvSpPr>
              <p:spPr>
                <a:xfrm>
                  <a:off x="37635638" y="132518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5" name="任意多边形: 形状 3864">
                  <a:extLst>
                    <a:ext uri="{FF2B5EF4-FFF2-40B4-BE49-F238E27FC236}">
                      <a16:creationId xmlns:a16="http://schemas.microsoft.com/office/drawing/2014/main" id="{3FBA7F60-A709-D8FA-343C-558915C9EDD9}"/>
                    </a:ext>
                  </a:extLst>
                </p:cNvPr>
                <p:cNvSpPr/>
                <p:nvPr/>
              </p:nvSpPr>
              <p:spPr>
                <a:xfrm>
                  <a:off x="37702313" y="132708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6" name="任意多边形: 形状 3865">
                  <a:extLst>
                    <a:ext uri="{FF2B5EF4-FFF2-40B4-BE49-F238E27FC236}">
                      <a16:creationId xmlns:a16="http://schemas.microsoft.com/office/drawing/2014/main" id="{08CCB2B2-6252-A7D7-195E-656B8EE4C4AC}"/>
                    </a:ext>
                  </a:extLst>
                </p:cNvPr>
                <p:cNvSpPr/>
                <p:nvPr/>
              </p:nvSpPr>
              <p:spPr>
                <a:xfrm>
                  <a:off x="37702313" y="132708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7" name="任意多边形: 形状 3866">
                  <a:extLst>
                    <a:ext uri="{FF2B5EF4-FFF2-40B4-BE49-F238E27FC236}">
                      <a16:creationId xmlns:a16="http://schemas.microsoft.com/office/drawing/2014/main" id="{6E64F84C-2E75-9126-ACCF-EA02547A49DF}"/>
                    </a:ext>
                  </a:extLst>
                </p:cNvPr>
                <p:cNvSpPr/>
                <p:nvPr/>
              </p:nvSpPr>
              <p:spPr>
                <a:xfrm>
                  <a:off x="34311413" y="160045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8" name="任意多边形: 形状 3867">
                  <a:extLst>
                    <a:ext uri="{FF2B5EF4-FFF2-40B4-BE49-F238E27FC236}">
                      <a16:creationId xmlns:a16="http://schemas.microsoft.com/office/drawing/2014/main" id="{6F5840F1-8F1E-852A-9DFD-C686EBDB7B07}"/>
                    </a:ext>
                  </a:extLst>
                </p:cNvPr>
                <p:cNvSpPr/>
                <p:nvPr/>
              </p:nvSpPr>
              <p:spPr>
                <a:xfrm>
                  <a:off x="34339988" y="15995005"/>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69" name="任意多边形: 形状 3868">
                  <a:extLst>
                    <a:ext uri="{FF2B5EF4-FFF2-40B4-BE49-F238E27FC236}">
                      <a16:creationId xmlns:a16="http://schemas.microsoft.com/office/drawing/2014/main" id="{A15B25CD-09DA-7776-808F-FB2857CC9533}"/>
                    </a:ext>
                  </a:extLst>
                </p:cNvPr>
                <p:cNvSpPr/>
                <p:nvPr/>
              </p:nvSpPr>
              <p:spPr>
                <a:xfrm>
                  <a:off x="34311413" y="1584260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0" name="任意多边形: 形状 3869">
                  <a:extLst>
                    <a:ext uri="{FF2B5EF4-FFF2-40B4-BE49-F238E27FC236}">
                      <a16:creationId xmlns:a16="http://schemas.microsoft.com/office/drawing/2014/main" id="{67932B67-5D8C-47A5-871D-23F0DCED4982}"/>
                    </a:ext>
                  </a:extLst>
                </p:cNvPr>
                <p:cNvSpPr/>
                <p:nvPr/>
              </p:nvSpPr>
              <p:spPr>
                <a:xfrm>
                  <a:off x="34339988" y="15842605"/>
                  <a:ext cx="9525" cy="66675"/>
                </a:xfrm>
                <a:custGeom>
                  <a:avLst/>
                  <a:gdLst>
                    <a:gd name="connsiteX0" fmla="*/ -3402 w 9525"/>
                    <a:gd name="connsiteY0" fmla="*/ -1302 h 66675"/>
                    <a:gd name="connsiteX1" fmla="*/ -3402 w 9525"/>
                    <a:gd name="connsiteY1" fmla="*/ 65373 h 66675"/>
                  </a:gdLst>
                  <a:ahLst/>
                  <a:cxnLst>
                    <a:cxn ang="0">
                      <a:pos x="connsiteX0" y="connsiteY0"/>
                    </a:cxn>
                    <a:cxn ang="0">
                      <a:pos x="connsiteX1" y="connsiteY1"/>
                    </a:cxn>
                  </a:cxnLst>
                  <a:rect l="l" t="t" r="r" b="b"/>
                  <a:pathLst>
                    <a:path w="9525" h="66675">
                      <a:moveTo>
                        <a:pt x="-3402" y="-1302"/>
                      </a:moveTo>
                      <a:lnTo>
                        <a:pt x="-3402" y="6537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1" name="任意多边形: 形状 3870">
                  <a:extLst>
                    <a:ext uri="{FF2B5EF4-FFF2-40B4-BE49-F238E27FC236}">
                      <a16:creationId xmlns:a16="http://schemas.microsoft.com/office/drawing/2014/main" id="{9114BCDF-A351-EC0C-458B-52972252274D}"/>
                    </a:ext>
                  </a:extLst>
                </p:cNvPr>
                <p:cNvSpPr/>
                <p:nvPr/>
              </p:nvSpPr>
              <p:spPr>
                <a:xfrm>
                  <a:off x="34235213" y="15909280"/>
                  <a:ext cx="209550" cy="85725"/>
                </a:xfrm>
                <a:custGeom>
                  <a:avLst/>
                  <a:gdLst>
                    <a:gd name="connsiteX0" fmla="*/ -3402 w 209550"/>
                    <a:gd name="connsiteY0" fmla="*/ -1302 h 85725"/>
                    <a:gd name="connsiteX1" fmla="*/ 206148 w 209550"/>
                    <a:gd name="connsiteY1" fmla="*/ -1302 h 85725"/>
                    <a:gd name="connsiteX2" fmla="*/ 206148 w 209550"/>
                    <a:gd name="connsiteY2" fmla="*/ 84423 h 85725"/>
                    <a:gd name="connsiteX3" fmla="*/ -3402 w 209550"/>
                    <a:gd name="connsiteY3" fmla="*/ 84423 h 85725"/>
                  </a:gdLst>
                  <a:ahLst/>
                  <a:cxnLst>
                    <a:cxn ang="0">
                      <a:pos x="connsiteX0" y="connsiteY0"/>
                    </a:cxn>
                    <a:cxn ang="0">
                      <a:pos x="connsiteX1" y="connsiteY1"/>
                    </a:cxn>
                    <a:cxn ang="0">
                      <a:pos x="connsiteX2" y="connsiteY2"/>
                    </a:cxn>
                    <a:cxn ang="0">
                      <a:pos x="connsiteX3" y="connsiteY3"/>
                    </a:cxn>
                  </a:cxnLst>
                  <a:rect l="l" t="t" r="r" b="b"/>
                  <a:pathLst>
                    <a:path w="209550" h="85725">
                      <a:moveTo>
                        <a:pt x="-3402" y="-1302"/>
                      </a:moveTo>
                      <a:lnTo>
                        <a:pt x="206148" y="-1302"/>
                      </a:lnTo>
                      <a:lnTo>
                        <a:pt x="206148" y="84423"/>
                      </a:lnTo>
                      <a:lnTo>
                        <a:pt x="-3402" y="8442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2" name="任意多边形: 形状 3871">
                  <a:extLst>
                    <a:ext uri="{FF2B5EF4-FFF2-40B4-BE49-F238E27FC236}">
                      <a16:creationId xmlns:a16="http://schemas.microsoft.com/office/drawing/2014/main" id="{61C8D934-41CE-8A3B-5671-E6213A0720F2}"/>
                    </a:ext>
                  </a:extLst>
                </p:cNvPr>
                <p:cNvSpPr/>
                <p:nvPr/>
              </p:nvSpPr>
              <p:spPr>
                <a:xfrm>
                  <a:off x="34235213" y="15909280"/>
                  <a:ext cx="209550" cy="85725"/>
                </a:xfrm>
                <a:custGeom>
                  <a:avLst/>
                  <a:gdLst>
                    <a:gd name="connsiteX0" fmla="*/ -3402 w 209550"/>
                    <a:gd name="connsiteY0" fmla="*/ -1302 h 85725"/>
                    <a:gd name="connsiteX1" fmla="*/ 206148 w 209550"/>
                    <a:gd name="connsiteY1" fmla="*/ -1302 h 85725"/>
                    <a:gd name="connsiteX2" fmla="*/ 206148 w 209550"/>
                    <a:gd name="connsiteY2" fmla="*/ 84423 h 85725"/>
                    <a:gd name="connsiteX3" fmla="*/ -3402 w 209550"/>
                    <a:gd name="connsiteY3" fmla="*/ 84423 h 85725"/>
                  </a:gdLst>
                  <a:ahLst/>
                  <a:cxnLst>
                    <a:cxn ang="0">
                      <a:pos x="connsiteX0" y="connsiteY0"/>
                    </a:cxn>
                    <a:cxn ang="0">
                      <a:pos x="connsiteX1" y="connsiteY1"/>
                    </a:cxn>
                    <a:cxn ang="0">
                      <a:pos x="connsiteX2" y="connsiteY2"/>
                    </a:cxn>
                    <a:cxn ang="0">
                      <a:pos x="connsiteX3" y="connsiteY3"/>
                    </a:cxn>
                  </a:cxnLst>
                  <a:rect l="l" t="t" r="r" b="b"/>
                  <a:pathLst>
                    <a:path w="209550" h="85725">
                      <a:moveTo>
                        <a:pt x="-3402" y="-1302"/>
                      </a:moveTo>
                      <a:lnTo>
                        <a:pt x="206148" y="-1302"/>
                      </a:lnTo>
                      <a:lnTo>
                        <a:pt x="206148" y="84423"/>
                      </a:lnTo>
                      <a:lnTo>
                        <a:pt x="-3402" y="8442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3" name="任意多边形: 形状 3872">
                  <a:extLst>
                    <a:ext uri="{FF2B5EF4-FFF2-40B4-BE49-F238E27FC236}">
                      <a16:creationId xmlns:a16="http://schemas.microsoft.com/office/drawing/2014/main" id="{3ACA205C-890F-5575-CDF7-CF5D44C5A13B}"/>
                    </a:ext>
                  </a:extLst>
                </p:cNvPr>
                <p:cNvSpPr/>
                <p:nvPr/>
              </p:nvSpPr>
              <p:spPr>
                <a:xfrm>
                  <a:off x="34235213" y="159092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4" name="任意多边形: 形状 3873">
                  <a:extLst>
                    <a:ext uri="{FF2B5EF4-FFF2-40B4-BE49-F238E27FC236}">
                      <a16:creationId xmlns:a16="http://schemas.microsoft.com/office/drawing/2014/main" id="{E5087EEE-1399-2A07-E181-3CEFEA1D84CD}"/>
                    </a:ext>
                  </a:extLst>
                </p:cNvPr>
                <p:cNvSpPr/>
                <p:nvPr/>
              </p:nvSpPr>
              <p:spPr>
                <a:xfrm>
                  <a:off x="34235213" y="159950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5" name="任意多边形: 形状 3874">
                  <a:extLst>
                    <a:ext uri="{FF2B5EF4-FFF2-40B4-BE49-F238E27FC236}">
                      <a16:creationId xmlns:a16="http://schemas.microsoft.com/office/drawing/2014/main" id="{F94B3D31-D709-B437-27AB-87DA8545E9A9}"/>
                    </a:ext>
                  </a:extLst>
                </p:cNvPr>
                <p:cNvSpPr/>
                <p:nvPr/>
              </p:nvSpPr>
              <p:spPr>
                <a:xfrm>
                  <a:off x="34235213" y="15975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6" name="任意多边形: 形状 3875">
                  <a:extLst>
                    <a:ext uri="{FF2B5EF4-FFF2-40B4-BE49-F238E27FC236}">
                      <a16:creationId xmlns:a16="http://schemas.microsoft.com/office/drawing/2014/main" id="{F6FA971D-9495-5BA0-3128-239320349E2D}"/>
                    </a:ext>
                  </a:extLst>
                </p:cNvPr>
                <p:cNvSpPr/>
                <p:nvPr/>
              </p:nvSpPr>
              <p:spPr>
                <a:xfrm>
                  <a:off x="34301888" y="158997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7" name="任意多边形: 形状 3876">
                  <a:extLst>
                    <a:ext uri="{FF2B5EF4-FFF2-40B4-BE49-F238E27FC236}">
                      <a16:creationId xmlns:a16="http://schemas.microsoft.com/office/drawing/2014/main" id="{16155974-E33C-90FF-8907-B537361C243D}"/>
                    </a:ext>
                  </a:extLst>
                </p:cNvPr>
                <p:cNvSpPr/>
                <p:nvPr/>
              </p:nvSpPr>
              <p:spPr>
                <a:xfrm>
                  <a:off x="34301888" y="158997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8" name="任意多边形: 形状 3877">
                  <a:extLst>
                    <a:ext uri="{FF2B5EF4-FFF2-40B4-BE49-F238E27FC236}">
                      <a16:creationId xmlns:a16="http://schemas.microsoft.com/office/drawing/2014/main" id="{D1EA6051-EFFA-6D24-A0E1-98C5BB61AB5E}"/>
                    </a:ext>
                  </a:extLst>
                </p:cNvPr>
                <p:cNvSpPr/>
                <p:nvPr/>
              </p:nvSpPr>
              <p:spPr>
                <a:xfrm>
                  <a:off x="35225813" y="150139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79" name="任意多边形: 形状 3878">
                  <a:extLst>
                    <a:ext uri="{FF2B5EF4-FFF2-40B4-BE49-F238E27FC236}">
                      <a16:creationId xmlns:a16="http://schemas.microsoft.com/office/drawing/2014/main" id="{0F0901AA-79A0-68E7-6B36-1C530495509F}"/>
                    </a:ext>
                  </a:extLst>
                </p:cNvPr>
                <p:cNvSpPr/>
                <p:nvPr/>
              </p:nvSpPr>
              <p:spPr>
                <a:xfrm>
                  <a:off x="35254388" y="14975830"/>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0" name="任意多边形: 形状 3879">
                  <a:extLst>
                    <a:ext uri="{FF2B5EF4-FFF2-40B4-BE49-F238E27FC236}">
                      <a16:creationId xmlns:a16="http://schemas.microsoft.com/office/drawing/2014/main" id="{D2C4C91C-B777-4A0A-A16F-494CA116D4BE}"/>
                    </a:ext>
                  </a:extLst>
                </p:cNvPr>
                <p:cNvSpPr/>
                <p:nvPr/>
              </p:nvSpPr>
              <p:spPr>
                <a:xfrm>
                  <a:off x="35225813" y="147281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1" name="任意多边形: 形状 3880">
                  <a:extLst>
                    <a:ext uri="{FF2B5EF4-FFF2-40B4-BE49-F238E27FC236}">
                      <a16:creationId xmlns:a16="http://schemas.microsoft.com/office/drawing/2014/main" id="{D24D8F7F-8E13-34D7-2E3E-2359E98056C2}"/>
                    </a:ext>
                  </a:extLst>
                </p:cNvPr>
                <p:cNvSpPr/>
                <p:nvPr/>
              </p:nvSpPr>
              <p:spPr>
                <a:xfrm>
                  <a:off x="35254388" y="14728180"/>
                  <a:ext cx="9525" cy="104775"/>
                </a:xfrm>
                <a:custGeom>
                  <a:avLst/>
                  <a:gdLst>
                    <a:gd name="connsiteX0" fmla="*/ -3402 w 9525"/>
                    <a:gd name="connsiteY0" fmla="*/ -1302 h 104775"/>
                    <a:gd name="connsiteX1" fmla="*/ -3402 w 9525"/>
                    <a:gd name="connsiteY1" fmla="*/ 103473 h 104775"/>
                  </a:gdLst>
                  <a:ahLst/>
                  <a:cxnLst>
                    <a:cxn ang="0">
                      <a:pos x="connsiteX0" y="connsiteY0"/>
                    </a:cxn>
                    <a:cxn ang="0">
                      <a:pos x="connsiteX1" y="connsiteY1"/>
                    </a:cxn>
                  </a:cxnLst>
                  <a:rect l="l" t="t" r="r" b="b"/>
                  <a:pathLst>
                    <a:path w="9525" h="104775">
                      <a:moveTo>
                        <a:pt x="-3402" y="-1302"/>
                      </a:moveTo>
                      <a:lnTo>
                        <a:pt x="-3402" y="10347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2" name="任意多边形: 形状 3881">
                  <a:extLst>
                    <a:ext uri="{FF2B5EF4-FFF2-40B4-BE49-F238E27FC236}">
                      <a16:creationId xmlns:a16="http://schemas.microsoft.com/office/drawing/2014/main" id="{EAB17237-E07E-306C-D20F-DED5286CCD0A}"/>
                    </a:ext>
                  </a:extLst>
                </p:cNvPr>
                <p:cNvSpPr/>
                <p:nvPr/>
              </p:nvSpPr>
              <p:spPr>
                <a:xfrm>
                  <a:off x="35149613" y="148329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3" name="任意多边形: 形状 3882">
                  <a:extLst>
                    <a:ext uri="{FF2B5EF4-FFF2-40B4-BE49-F238E27FC236}">
                      <a16:creationId xmlns:a16="http://schemas.microsoft.com/office/drawing/2014/main" id="{57EE3D65-18BC-F789-6916-49912F5AF654}"/>
                    </a:ext>
                  </a:extLst>
                </p:cNvPr>
                <p:cNvSpPr/>
                <p:nvPr/>
              </p:nvSpPr>
              <p:spPr>
                <a:xfrm>
                  <a:off x="35149613" y="148329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4" name="任意多边形: 形状 3883">
                  <a:extLst>
                    <a:ext uri="{FF2B5EF4-FFF2-40B4-BE49-F238E27FC236}">
                      <a16:creationId xmlns:a16="http://schemas.microsoft.com/office/drawing/2014/main" id="{43A443E6-885F-CD9E-36D3-F2936E009FF9}"/>
                    </a:ext>
                  </a:extLst>
                </p:cNvPr>
                <p:cNvSpPr/>
                <p:nvPr/>
              </p:nvSpPr>
              <p:spPr>
                <a:xfrm>
                  <a:off x="35149613" y="14832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5" name="任意多边形: 形状 3884">
                  <a:extLst>
                    <a:ext uri="{FF2B5EF4-FFF2-40B4-BE49-F238E27FC236}">
                      <a16:creationId xmlns:a16="http://schemas.microsoft.com/office/drawing/2014/main" id="{0F659BFC-3B25-9A00-80FD-CBEB3B729CA7}"/>
                    </a:ext>
                  </a:extLst>
                </p:cNvPr>
                <p:cNvSpPr/>
                <p:nvPr/>
              </p:nvSpPr>
              <p:spPr>
                <a:xfrm>
                  <a:off x="35149613" y="149758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6" name="任意多边形: 形状 3885">
                  <a:extLst>
                    <a:ext uri="{FF2B5EF4-FFF2-40B4-BE49-F238E27FC236}">
                      <a16:creationId xmlns:a16="http://schemas.microsoft.com/office/drawing/2014/main" id="{E98379C5-CF29-675F-BC16-2F30378A0FD2}"/>
                    </a:ext>
                  </a:extLst>
                </p:cNvPr>
                <p:cNvSpPr/>
                <p:nvPr/>
              </p:nvSpPr>
              <p:spPr>
                <a:xfrm>
                  <a:off x="35149613" y="149472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7" name="任意多边形: 形状 3886">
                  <a:extLst>
                    <a:ext uri="{FF2B5EF4-FFF2-40B4-BE49-F238E27FC236}">
                      <a16:creationId xmlns:a16="http://schemas.microsoft.com/office/drawing/2014/main" id="{19034D37-D96E-9639-DD23-DAA65200FE0D}"/>
                    </a:ext>
                  </a:extLst>
                </p:cNvPr>
                <p:cNvSpPr/>
                <p:nvPr/>
              </p:nvSpPr>
              <p:spPr>
                <a:xfrm>
                  <a:off x="35216288" y="148615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8" name="任意多边形: 形状 3887">
                  <a:extLst>
                    <a:ext uri="{FF2B5EF4-FFF2-40B4-BE49-F238E27FC236}">
                      <a16:creationId xmlns:a16="http://schemas.microsoft.com/office/drawing/2014/main" id="{37E52BD6-3F51-386D-C9F1-FEC4A571C50D}"/>
                    </a:ext>
                  </a:extLst>
                </p:cNvPr>
                <p:cNvSpPr/>
                <p:nvPr/>
              </p:nvSpPr>
              <p:spPr>
                <a:xfrm>
                  <a:off x="35216288" y="148615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89" name="任意多边形: 形状 3888">
                  <a:extLst>
                    <a:ext uri="{FF2B5EF4-FFF2-40B4-BE49-F238E27FC236}">
                      <a16:creationId xmlns:a16="http://schemas.microsoft.com/office/drawing/2014/main" id="{2B52EFD2-7152-62A6-3C22-8280035A4710}"/>
                    </a:ext>
                  </a:extLst>
                </p:cNvPr>
                <p:cNvSpPr/>
                <p:nvPr/>
              </p:nvSpPr>
              <p:spPr>
                <a:xfrm>
                  <a:off x="36130688" y="144995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0" name="任意多边形: 形状 3889">
                  <a:extLst>
                    <a:ext uri="{FF2B5EF4-FFF2-40B4-BE49-F238E27FC236}">
                      <a16:creationId xmlns:a16="http://schemas.microsoft.com/office/drawing/2014/main" id="{0150CD24-F4DA-CE4E-E4EB-1D16665B3E63}"/>
                    </a:ext>
                  </a:extLst>
                </p:cNvPr>
                <p:cNvSpPr/>
                <p:nvPr/>
              </p:nvSpPr>
              <p:spPr>
                <a:xfrm>
                  <a:off x="36159263" y="14480530"/>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1" name="任意多边形: 形状 3890">
                  <a:extLst>
                    <a:ext uri="{FF2B5EF4-FFF2-40B4-BE49-F238E27FC236}">
                      <a16:creationId xmlns:a16="http://schemas.microsoft.com/office/drawing/2014/main" id="{372853AD-F41D-0F13-5F27-529A05F1238E}"/>
                    </a:ext>
                  </a:extLst>
                </p:cNvPr>
                <p:cNvSpPr/>
                <p:nvPr/>
              </p:nvSpPr>
              <p:spPr>
                <a:xfrm>
                  <a:off x="36130688" y="140423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2" name="任意多边形: 形状 3891">
                  <a:extLst>
                    <a:ext uri="{FF2B5EF4-FFF2-40B4-BE49-F238E27FC236}">
                      <a16:creationId xmlns:a16="http://schemas.microsoft.com/office/drawing/2014/main" id="{60B5D779-5058-EC9C-2F3A-F899E846F2A8}"/>
                    </a:ext>
                  </a:extLst>
                </p:cNvPr>
                <p:cNvSpPr/>
                <p:nvPr/>
              </p:nvSpPr>
              <p:spPr>
                <a:xfrm>
                  <a:off x="36159263" y="14042380"/>
                  <a:ext cx="9525" cy="209550"/>
                </a:xfrm>
                <a:custGeom>
                  <a:avLst/>
                  <a:gdLst>
                    <a:gd name="connsiteX0" fmla="*/ -3402 w 9525"/>
                    <a:gd name="connsiteY0" fmla="*/ -1302 h 209550"/>
                    <a:gd name="connsiteX1" fmla="*/ -3402 w 9525"/>
                    <a:gd name="connsiteY1" fmla="*/ 208248 h 209550"/>
                  </a:gdLst>
                  <a:ahLst/>
                  <a:cxnLst>
                    <a:cxn ang="0">
                      <a:pos x="connsiteX0" y="connsiteY0"/>
                    </a:cxn>
                    <a:cxn ang="0">
                      <a:pos x="connsiteX1" y="connsiteY1"/>
                    </a:cxn>
                  </a:cxnLst>
                  <a:rect l="l" t="t" r="r" b="b"/>
                  <a:pathLst>
                    <a:path w="9525" h="209550">
                      <a:moveTo>
                        <a:pt x="-3402" y="-1302"/>
                      </a:moveTo>
                      <a:lnTo>
                        <a:pt x="-3402" y="2082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3" name="任意多边形: 形状 3892">
                  <a:extLst>
                    <a:ext uri="{FF2B5EF4-FFF2-40B4-BE49-F238E27FC236}">
                      <a16:creationId xmlns:a16="http://schemas.microsoft.com/office/drawing/2014/main" id="{FAA30CBC-30A8-C3BF-3112-AC76FD7714E5}"/>
                    </a:ext>
                  </a:extLst>
                </p:cNvPr>
                <p:cNvSpPr/>
                <p:nvPr/>
              </p:nvSpPr>
              <p:spPr>
                <a:xfrm>
                  <a:off x="36054488" y="14251930"/>
                  <a:ext cx="209550" cy="228600"/>
                </a:xfrm>
                <a:custGeom>
                  <a:avLst/>
                  <a:gdLst>
                    <a:gd name="connsiteX0" fmla="*/ -3402 w 209550"/>
                    <a:gd name="connsiteY0" fmla="*/ -1302 h 228600"/>
                    <a:gd name="connsiteX1" fmla="*/ 206148 w 209550"/>
                    <a:gd name="connsiteY1" fmla="*/ -1302 h 228600"/>
                    <a:gd name="connsiteX2" fmla="*/ 206148 w 209550"/>
                    <a:gd name="connsiteY2" fmla="*/ 227298 h 228600"/>
                    <a:gd name="connsiteX3" fmla="*/ -3402 w 209550"/>
                    <a:gd name="connsiteY3" fmla="*/ 227298 h 228600"/>
                  </a:gdLst>
                  <a:ahLst/>
                  <a:cxnLst>
                    <a:cxn ang="0">
                      <a:pos x="connsiteX0" y="connsiteY0"/>
                    </a:cxn>
                    <a:cxn ang="0">
                      <a:pos x="connsiteX1" y="connsiteY1"/>
                    </a:cxn>
                    <a:cxn ang="0">
                      <a:pos x="connsiteX2" y="connsiteY2"/>
                    </a:cxn>
                    <a:cxn ang="0">
                      <a:pos x="connsiteX3" y="connsiteY3"/>
                    </a:cxn>
                  </a:cxnLst>
                  <a:rect l="l" t="t" r="r" b="b"/>
                  <a:pathLst>
                    <a:path w="209550" h="228600">
                      <a:moveTo>
                        <a:pt x="-3402" y="-1302"/>
                      </a:moveTo>
                      <a:lnTo>
                        <a:pt x="206148" y="-1302"/>
                      </a:lnTo>
                      <a:lnTo>
                        <a:pt x="206148" y="227298"/>
                      </a:lnTo>
                      <a:lnTo>
                        <a:pt x="-3402" y="22729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4" name="任意多边形: 形状 3893">
                  <a:extLst>
                    <a:ext uri="{FF2B5EF4-FFF2-40B4-BE49-F238E27FC236}">
                      <a16:creationId xmlns:a16="http://schemas.microsoft.com/office/drawing/2014/main" id="{ED897012-3127-31BB-921B-2DEDA5F72A7A}"/>
                    </a:ext>
                  </a:extLst>
                </p:cNvPr>
                <p:cNvSpPr/>
                <p:nvPr/>
              </p:nvSpPr>
              <p:spPr>
                <a:xfrm>
                  <a:off x="36054488" y="14251930"/>
                  <a:ext cx="209550" cy="228600"/>
                </a:xfrm>
                <a:custGeom>
                  <a:avLst/>
                  <a:gdLst>
                    <a:gd name="connsiteX0" fmla="*/ -3402 w 209550"/>
                    <a:gd name="connsiteY0" fmla="*/ -1302 h 228600"/>
                    <a:gd name="connsiteX1" fmla="*/ 206148 w 209550"/>
                    <a:gd name="connsiteY1" fmla="*/ -1302 h 228600"/>
                    <a:gd name="connsiteX2" fmla="*/ 206148 w 209550"/>
                    <a:gd name="connsiteY2" fmla="*/ 227298 h 228600"/>
                    <a:gd name="connsiteX3" fmla="*/ -3402 w 209550"/>
                    <a:gd name="connsiteY3" fmla="*/ 227298 h 228600"/>
                  </a:gdLst>
                  <a:ahLst/>
                  <a:cxnLst>
                    <a:cxn ang="0">
                      <a:pos x="connsiteX0" y="connsiteY0"/>
                    </a:cxn>
                    <a:cxn ang="0">
                      <a:pos x="connsiteX1" y="connsiteY1"/>
                    </a:cxn>
                    <a:cxn ang="0">
                      <a:pos x="connsiteX2" y="connsiteY2"/>
                    </a:cxn>
                    <a:cxn ang="0">
                      <a:pos x="connsiteX3" y="connsiteY3"/>
                    </a:cxn>
                  </a:cxnLst>
                  <a:rect l="l" t="t" r="r" b="b"/>
                  <a:pathLst>
                    <a:path w="209550" h="228600">
                      <a:moveTo>
                        <a:pt x="-3402" y="-1302"/>
                      </a:moveTo>
                      <a:lnTo>
                        <a:pt x="206148" y="-1302"/>
                      </a:lnTo>
                      <a:lnTo>
                        <a:pt x="206148" y="227298"/>
                      </a:lnTo>
                      <a:lnTo>
                        <a:pt x="-3402" y="22729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5" name="任意多边形: 形状 3894">
                  <a:extLst>
                    <a:ext uri="{FF2B5EF4-FFF2-40B4-BE49-F238E27FC236}">
                      <a16:creationId xmlns:a16="http://schemas.microsoft.com/office/drawing/2014/main" id="{DFB779EB-E69A-231E-157D-EC8F6E1DA601}"/>
                    </a:ext>
                  </a:extLst>
                </p:cNvPr>
                <p:cNvSpPr/>
                <p:nvPr/>
              </p:nvSpPr>
              <p:spPr>
                <a:xfrm>
                  <a:off x="36054488" y="142519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6" name="任意多边形: 形状 3895">
                  <a:extLst>
                    <a:ext uri="{FF2B5EF4-FFF2-40B4-BE49-F238E27FC236}">
                      <a16:creationId xmlns:a16="http://schemas.microsoft.com/office/drawing/2014/main" id="{18264039-1DD7-B018-9ED7-2659596FFF6A}"/>
                    </a:ext>
                  </a:extLst>
                </p:cNvPr>
                <p:cNvSpPr/>
                <p:nvPr/>
              </p:nvSpPr>
              <p:spPr>
                <a:xfrm>
                  <a:off x="36054488" y="144805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7" name="任意多边形: 形状 3896">
                  <a:extLst>
                    <a:ext uri="{FF2B5EF4-FFF2-40B4-BE49-F238E27FC236}">
                      <a16:creationId xmlns:a16="http://schemas.microsoft.com/office/drawing/2014/main" id="{F195A16B-7972-2406-835E-CB64F660AFBC}"/>
                    </a:ext>
                  </a:extLst>
                </p:cNvPr>
                <p:cNvSpPr/>
                <p:nvPr/>
              </p:nvSpPr>
              <p:spPr>
                <a:xfrm>
                  <a:off x="36054488" y="144614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8" name="任意多边形: 形状 3897">
                  <a:extLst>
                    <a:ext uri="{FF2B5EF4-FFF2-40B4-BE49-F238E27FC236}">
                      <a16:creationId xmlns:a16="http://schemas.microsoft.com/office/drawing/2014/main" id="{B10021A5-B429-E77C-D2AA-1C840B967216}"/>
                    </a:ext>
                  </a:extLst>
                </p:cNvPr>
                <p:cNvSpPr/>
                <p:nvPr/>
              </p:nvSpPr>
              <p:spPr>
                <a:xfrm>
                  <a:off x="36121163" y="142900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899" name="任意多边形: 形状 3898">
                  <a:extLst>
                    <a:ext uri="{FF2B5EF4-FFF2-40B4-BE49-F238E27FC236}">
                      <a16:creationId xmlns:a16="http://schemas.microsoft.com/office/drawing/2014/main" id="{0CE80ED3-1C76-D83B-75ED-AA6FF9200DFB}"/>
                    </a:ext>
                  </a:extLst>
                </p:cNvPr>
                <p:cNvSpPr/>
                <p:nvPr/>
              </p:nvSpPr>
              <p:spPr>
                <a:xfrm>
                  <a:off x="36121163" y="142900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0" name="任意多边形: 形状 3899">
                  <a:extLst>
                    <a:ext uri="{FF2B5EF4-FFF2-40B4-BE49-F238E27FC236}">
                      <a16:creationId xmlns:a16="http://schemas.microsoft.com/office/drawing/2014/main" id="{C8A53103-D07D-DA3D-52C3-F60CBFDF42D7}"/>
                    </a:ext>
                  </a:extLst>
                </p:cNvPr>
                <p:cNvSpPr/>
                <p:nvPr/>
              </p:nvSpPr>
              <p:spPr>
                <a:xfrm>
                  <a:off x="37035563" y="138709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1" name="任意多边形: 形状 3900">
                  <a:extLst>
                    <a:ext uri="{FF2B5EF4-FFF2-40B4-BE49-F238E27FC236}">
                      <a16:creationId xmlns:a16="http://schemas.microsoft.com/office/drawing/2014/main" id="{694EF433-05CC-8EB7-2C40-8E3A5DB08C23}"/>
                    </a:ext>
                  </a:extLst>
                </p:cNvPr>
                <p:cNvSpPr/>
                <p:nvPr/>
              </p:nvSpPr>
              <p:spPr>
                <a:xfrm>
                  <a:off x="37064138" y="13661380"/>
                  <a:ext cx="9525" cy="209550"/>
                </a:xfrm>
                <a:custGeom>
                  <a:avLst/>
                  <a:gdLst>
                    <a:gd name="connsiteX0" fmla="*/ -3402 w 9525"/>
                    <a:gd name="connsiteY0" fmla="*/ -1302 h 209550"/>
                    <a:gd name="connsiteX1" fmla="*/ -3402 w 9525"/>
                    <a:gd name="connsiteY1" fmla="*/ 208248 h 209550"/>
                  </a:gdLst>
                  <a:ahLst/>
                  <a:cxnLst>
                    <a:cxn ang="0">
                      <a:pos x="connsiteX0" y="connsiteY0"/>
                    </a:cxn>
                    <a:cxn ang="0">
                      <a:pos x="connsiteX1" y="connsiteY1"/>
                    </a:cxn>
                  </a:cxnLst>
                  <a:rect l="l" t="t" r="r" b="b"/>
                  <a:pathLst>
                    <a:path w="9525" h="209550">
                      <a:moveTo>
                        <a:pt x="-3402" y="-1302"/>
                      </a:moveTo>
                      <a:lnTo>
                        <a:pt x="-3402" y="2082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2" name="任意多边形: 形状 3901">
                  <a:extLst>
                    <a:ext uri="{FF2B5EF4-FFF2-40B4-BE49-F238E27FC236}">
                      <a16:creationId xmlns:a16="http://schemas.microsoft.com/office/drawing/2014/main" id="{02DDD759-FD35-DBDF-82EB-E64FA0E2CDF0}"/>
                    </a:ext>
                  </a:extLst>
                </p:cNvPr>
                <p:cNvSpPr/>
                <p:nvPr/>
              </p:nvSpPr>
              <p:spPr>
                <a:xfrm>
                  <a:off x="37035563" y="132803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3" name="任意多边形: 形状 3902">
                  <a:extLst>
                    <a:ext uri="{FF2B5EF4-FFF2-40B4-BE49-F238E27FC236}">
                      <a16:creationId xmlns:a16="http://schemas.microsoft.com/office/drawing/2014/main" id="{2584620E-B67D-C62E-3C32-F72CE3367BD4}"/>
                    </a:ext>
                  </a:extLst>
                </p:cNvPr>
                <p:cNvSpPr/>
                <p:nvPr/>
              </p:nvSpPr>
              <p:spPr>
                <a:xfrm>
                  <a:off x="37064138" y="13280380"/>
                  <a:ext cx="9525" cy="85725"/>
                </a:xfrm>
                <a:custGeom>
                  <a:avLst/>
                  <a:gdLst>
                    <a:gd name="connsiteX0" fmla="*/ -3402 w 9525"/>
                    <a:gd name="connsiteY0" fmla="*/ -1302 h 85725"/>
                    <a:gd name="connsiteX1" fmla="*/ -3402 w 9525"/>
                    <a:gd name="connsiteY1" fmla="*/ 84423 h 85725"/>
                  </a:gdLst>
                  <a:ahLst/>
                  <a:cxnLst>
                    <a:cxn ang="0">
                      <a:pos x="connsiteX0" y="connsiteY0"/>
                    </a:cxn>
                    <a:cxn ang="0">
                      <a:pos x="connsiteX1" y="connsiteY1"/>
                    </a:cxn>
                  </a:cxnLst>
                  <a:rect l="l" t="t" r="r" b="b"/>
                  <a:pathLst>
                    <a:path w="9525" h="85725">
                      <a:moveTo>
                        <a:pt x="-3402" y="-1302"/>
                      </a:moveTo>
                      <a:lnTo>
                        <a:pt x="-3402" y="844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4" name="任意多边形: 形状 3903">
                  <a:extLst>
                    <a:ext uri="{FF2B5EF4-FFF2-40B4-BE49-F238E27FC236}">
                      <a16:creationId xmlns:a16="http://schemas.microsoft.com/office/drawing/2014/main" id="{1C222378-2859-4A7C-AC6C-11C730CB48DB}"/>
                    </a:ext>
                  </a:extLst>
                </p:cNvPr>
                <p:cNvSpPr/>
                <p:nvPr/>
              </p:nvSpPr>
              <p:spPr>
                <a:xfrm>
                  <a:off x="36959363" y="13366105"/>
                  <a:ext cx="209550" cy="295275"/>
                </a:xfrm>
                <a:custGeom>
                  <a:avLst/>
                  <a:gdLst>
                    <a:gd name="connsiteX0" fmla="*/ -3402 w 209550"/>
                    <a:gd name="connsiteY0" fmla="*/ -1302 h 295275"/>
                    <a:gd name="connsiteX1" fmla="*/ 206148 w 209550"/>
                    <a:gd name="connsiteY1" fmla="*/ -1302 h 295275"/>
                    <a:gd name="connsiteX2" fmla="*/ 206148 w 209550"/>
                    <a:gd name="connsiteY2" fmla="*/ 293973 h 295275"/>
                    <a:gd name="connsiteX3" fmla="*/ -3402 w 209550"/>
                    <a:gd name="connsiteY3" fmla="*/ 293973 h 295275"/>
                  </a:gdLst>
                  <a:ahLst/>
                  <a:cxnLst>
                    <a:cxn ang="0">
                      <a:pos x="connsiteX0" y="connsiteY0"/>
                    </a:cxn>
                    <a:cxn ang="0">
                      <a:pos x="connsiteX1" y="connsiteY1"/>
                    </a:cxn>
                    <a:cxn ang="0">
                      <a:pos x="connsiteX2" y="connsiteY2"/>
                    </a:cxn>
                    <a:cxn ang="0">
                      <a:pos x="connsiteX3" y="connsiteY3"/>
                    </a:cxn>
                  </a:cxnLst>
                  <a:rect l="l" t="t" r="r" b="b"/>
                  <a:pathLst>
                    <a:path w="209550" h="295275">
                      <a:moveTo>
                        <a:pt x="-3402" y="-1302"/>
                      </a:moveTo>
                      <a:lnTo>
                        <a:pt x="206148" y="-1302"/>
                      </a:lnTo>
                      <a:lnTo>
                        <a:pt x="206148" y="293973"/>
                      </a:lnTo>
                      <a:lnTo>
                        <a:pt x="-3402" y="29397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5" name="任意多边形: 形状 3904">
                  <a:extLst>
                    <a:ext uri="{FF2B5EF4-FFF2-40B4-BE49-F238E27FC236}">
                      <a16:creationId xmlns:a16="http://schemas.microsoft.com/office/drawing/2014/main" id="{8A7CB10C-0DE5-E765-7F2E-B3D30E7FAA51}"/>
                    </a:ext>
                  </a:extLst>
                </p:cNvPr>
                <p:cNvSpPr/>
                <p:nvPr/>
              </p:nvSpPr>
              <p:spPr>
                <a:xfrm>
                  <a:off x="36959363" y="13366105"/>
                  <a:ext cx="209550" cy="295275"/>
                </a:xfrm>
                <a:custGeom>
                  <a:avLst/>
                  <a:gdLst>
                    <a:gd name="connsiteX0" fmla="*/ -3402 w 209550"/>
                    <a:gd name="connsiteY0" fmla="*/ -1302 h 295275"/>
                    <a:gd name="connsiteX1" fmla="*/ 206148 w 209550"/>
                    <a:gd name="connsiteY1" fmla="*/ -1302 h 295275"/>
                    <a:gd name="connsiteX2" fmla="*/ 206148 w 209550"/>
                    <a:gd name="connsiteY2" fmla="*/ 293973 h 295275"/>
                    <a:gd name="connsiteX3" fmla="*/ -3402 w 209550"/>
                    <a:gd name="connsiteY3" fmla="*/ 293973 h 295275"/>
                  </a:gdLst>
                  <a:ahLst/>
                  <a:cxnLst>
                    <a:cxn ang="0">
                      <a:pos x="connsiteX0" y="connsiteY0"/>
                    </a:cxn>
                    <a:cxn ang="0">
                      <a:pos x="connsiteX1" y="connsiteY1"/>
                    </a:cxn>
                    <a:cxn ang="0">
                      <a:pos x="connsiteX2" y="connsiteY2"/>
                    </a:cxn>
                    <a:cxn ang="0">
                      <a:pos x="connsiteX3" y="connsiteY3"/>
                    </a:cxn>
                  </a:cxnLst>
                  <a:rect l="l" t="t" r="r" b="b"/>
                  <a:pathLst>
                    <a:path w="209550" h="295275">
                      <a:moveTo>
                        <a:pt x="-3402" y="-1302"/>
                      </a:moveTo>
                      <a:lnTo>
                        <a:pt x="206148" y="-1302"/>
                      </a:lnTo>
                      <a:lnTo>
                        <a:pt x="206148" y="293973"/>
                      </a:lnTo>
                      <a:lnTo>
                        <a:pt x="-3402" y="29397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6" name="任意多边形: 形状 3905">
                  <a:extLst>
                    <a:ext uri="{FF2B5EF4-FFF2-40B4-BE49-F238E27FC236}">
                      <a16:creationId xmlns:a16="http://schemas.microsoft.com/office/drawing/2014/main" id="{44BAD9DC-77C2-30ED-B289-5FB8ABBF4780}"/>
                    </a:ext>
                  </a:extLst>
                </p:cNvPr>
                <p:cNvSpPr/>
                <p:nvPr/>
              </p:nvSpPr>
              <p:spPr>
                <a:xfrm>
                  <a:off x="36959363" y="133661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7" name="任意多边形: 形状 3906">
                  <a:extLst>
                    <a:ext uri="{FF2B5EF4-FFF2-40B4-BE49-F238E27FC236}">
                      <a16:creationId xmlns:a16="http://schemas.microsoft.com/office/drawing/2014/main" id="{CF4A8AAE-118F-9DB9-4B87-DF2319B310C1}"/>
                    </a:ext>
                  </a:extLst>
                </p:cNvPr>
                <p:cNvSpPr/>
                <p:nvPr/>
              </p:nvSpPr>
              <p:spPr>
                <a:xfrm>
                  <a:off x="36959363" y="136613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8" name="任意多边形: 形状 3907">
                  <a:extLst>
                    <a:ext uri="{FF2B5EF4-FFF2-40B4-BE49-F238E27FC236}">
                      <a16:creationId xmlns:a16="http://schemas.microsoft.com/office/drawing/2014/main" id="{9B3281F6-7236-EFF9-21DE-4A00291B23C1}"/>
                    </a:ext>
                  </a:extLst>
                </p:cNvPr>
                <p:cNvSpPr/>
                <p:nvPr/>
              </p:nvSpPr>
              <p:spPr>
                <a:xfrm>
                  <a:off x="36959363" y="134518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09" name="任意多边形: 形状 3908">
                  <a:extLst>
                    <a:ext uri="{FF2B5EF4-FFF2-40B4-BE49-F238E27FC236}">
                      <a16:creationId xmlns:a16="http://schemas.microsoft.com/office/drawing/2014/main" id="{0F6FCB82-2FBF-5069-87D5-5931433E58B4}"/>
                    </a:ext>
                  </a:extLst>
                </p:cNvPr>
                <p:cNvSpPr/>
                <p:nvPr/>
              </p:nvSpPr>
              <p:spPr>
                <a:xfrm>
                  <a:off x="37026038" y="134994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0" name="任意多边形: 形状 3909">
                  <a:extLst>
                    <a:ext uri="{FF2B5EF4-FFF2-40B4-BE49-F238E27FC236}">
                      <a16:creationId xmlns:a16="http://schemas.microsoft.com/office/drawing/2014/main" id="{2C560506-8579-67D6-3C72-A0774651D045}"/>
                    </a:ext>
                  </a:extLst>
                </p:cNvPr>
                <p:cNvSpPr/>
                <p:nvPr/>
              </p:nvSpPr>
              <p:spPr>
                <a:xfrm>
                  <a:off x="37026038" y="134994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1" name="任意多边形: 形状 3910">
                  <a:extLst>
                    <a:ext uri="{FF2B5EF4-FFF2-40B4-BE49-F238E27FC236}">
                      <a16:creationId xmlns:a16="http://schemas.microsoft.com/office/drawing/2014/main" id="{CAB2AA1E-E40A-323B-5DCF-B012ADBF42D7}"/>
                    </a:ext>
                  </a:extLst>
                </p:cNvPr>
                <p:cNvSpPr/>
                <p:nvPr/>
              </p:nvSpPr>
              <p:spPr>
                <a:xfrm>
                  <a:off x="37949963" y="129374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2" name="任意多边形: 形状 3911">
                  <a:extLst>
                    <a:ext uri="{FF2B5EF4-FFF2-40B4-BE49-F238E27FC236}">
                      <a16:creationId xmlns:a16="http://schemas.microsoft.com/office/drawing/2014/main" id="{758C685B-7A4D-7381-0F2F-2F19A85B2738}"/>
                    </a:ext>
                  </a:extLst>
                </p:cNvPr>
                <p:cNvSpPr/>
                <p:nvPr/>
              </p:nvSpPr>
              <p:spPr>
                <a:xfrm>
                  <a:off x="37978538" y="12927955"/>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3" name="任意多边形: 形状 3912">
                  <a:extLst>
                    <a:ext uri="{FF2B5EF4-FFF2-40B4-BE49-F238E27FC236}">
                      <a16:creationId xmlns:a16="http://schemas.microsoft.com/office/drawing/2014/main" id="{A2120678-2D63-FA67-8C32-00B0A0E1C60F}"/>
                    </a:ext>
                  </a:extLst>
                </p:cNvPr>
                <p:cNvSpPr/>
                <p:nvPr/>
              </p:nvSpPr>
              <p:spPr>
                <a:xfrm>
                  <a:off x="37949963" y="1288985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4" name="任意多边形: 形状 3913">
                  <a:extLst>
                    <a:ext uri="{FF2B5EF4-FFF2-40B4-BE49-F238E27FC236}">
                      <a16:creationId xmlns:a16="http://schemas.microsoft.com/office/drawing/2014/main" id="{9E135113-205B-D1DE-6EFE-515A6EF6BB8A}"/>
                    </a:ext>
                  </a:extLst>
                </p:cNvPr>
                <p:cNvSpPr/>
                <p:nvPr/>
              </p:nvSpPr>
              <p:spPr>
                <a:xfrm>
                  <a:off x="37978538" y="12889855"/>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5" name="任意多边形: 形状 3914">
                  <a:extLst>
                    <a:ext uri="{FF2B5EF4-FFF2-40B4-BE49-F238E27FC236}">
                      <a16:creationId xmlns:a16="http://schemas.microsoft.com/office/drawing/2014/main" id="{7745E1B3-0C0E-91F4-CBCE-04CB0E88150E}"/>
                    </a:ext>
                  </a:extLst>
                </p:cNvPr>
                <p:cNvSpPr/>
                <p:nvPr/>
              </p:nvSpPr>
              <p:spPr>
                <a:xfrm>
                  <a:off x="37873763" y="12908905"/>
                  <a:ext cx="209550" cy="19050"/>
                </a:xfrm>
                <a:custGeom>
                  <a:avLst/>
                  <a:gdLst>
                    <a:gd name="connsiteX0" fmla="*/ -3402 w 209550"/>
                    <a:gd name="connsiteY0" fmla="*/ -1302 h 19050"/>
                    <a:gd name="connsiteX1" fmla="*/ 206148 w 209550"/>
                    <a:gd name="connsiteY1" fmla="*/ -1302 h 19050"/>
                    <a:gd name="connsiteX2" fmla="*/ 206148 w 209550"/>
                    <a:gd name="connsiteY2" fmla="*/ 17748 h 19050"/>
                    <a:gd name="connsiteX3" fmla="*/ -3402 w 209550"/>
                    <a:gd name="connsiteY3" fmla="*/ 17748 h 19050"/>
                  </a:gdLst>
                  <a:ahLst/>
                  <a:cxnLst>
                    <a:cxn ang="0">
                      <a:pos x="connsiteX0" y="connsiteY0"/>
                    </a:cxn>
                    <a:cxn ang="0">
                      <a:pos x="connsiteX1" y="connsiteY1"/>
                    </a:cxn>
                    <a:cxn ang="0">
                      <a:pos x="connsiteX2" y="connsiteY2"/>
                    </a:cxn>
                    <a:cxn ang="0">
                      <a:pos x="connsiteX3" y="connsiteY3"/>
                    </a:cxn>
                  </a:cxnLst>
                  <a:rect l="l" t="t" r="r" b="b"/>
                  <a:pathLst>
                    <a:path w="209550" h="19050">
                      <a:moveTo>
                        <a:pt x="-3402" y="-1302"/>
                      </a:moveTo>
                      <a:lnTo>
                        <a:pt x="206148" y="-1302"/>
                      </a:lnTo>
                      <a:lnTo>
                        <a:pt x="206148" y="17748"/>
                      </a:lnTo>
                      <a:lnTo>
                        <a:pt x="-3402" y="1774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6" name="任意多边形: 形状 3915">
                  <a:extLst>
                    <a:ext uri="{FF2B5EF4-FFF2-40B4-BE49-F238E27FC236}">
                      <a16:creationId xmlns:a16="http://schemas.microsoft.com/office/drawing/2014/main" id="{90C8C34A-7A26-735C-A6B9-6298E63F5F4E}"/>
                    </a:ext>
                  </a:extLst>
                </p:cNvPr>
                <p:cNvSpPr/>
                <p:nvPr/>
              </p:nvSpPr>
              <p:spPr>
                <a:xfrm>
                  <a:off x="37873763" y="12908905"/>
                  <a:ext cx="209550" cy="19050"/>
                </a:xfrm>
                <a:custGeom>
                  <a:avLst/>
                  <a:gdLst>
                    <a:gd name="connsiteX0" fmla="*/ -3402 w 209550"/>
                    <a:gd name="connsiteY0" fmla="*/ -1302 h 19050"/>
                    <a:gd name="connsiteX1" fmla="*/ 206148 w 209550"/>
                    <a:gd name="connsiteY1" fmla="*/ -1302 h 19050"/>
                    <a:gd name="connsiteX2" fmla="*/ 206148 w 209550"/>
                    <a:gd name="connsiteY2" fmla="*/ 17748 h 19050"/>
                    <a:gd name="connsiteX3" fmla="*/ -3402 w 209550"/>
                    <a:gd name="connsiteY3" fmla="*/ 17748 h 19050"/>
                  </a:gdLst>
                  <a:ahLst/>
                  <a:cxnLst>
                    <a:cxn ang="0">
                      <a:pos x="connsiteX0" y="connsiteY0"/>
                    </a:cxn>
                    <a:cxn ang="0">
                      <a:pos x="connsiteX1" y="connsiteY1"/>
                    </a:cxn>
                    <a:cxn ang="0">
                      <a:pos x="connsiteX2" y="connsiteY2"/>
                    </a:cxn>
                    <a:cxn ang="0">
                      <a:pos x="connsiteX3" y="connsiteY3"/>
                    </a:cxn>
                  </a:cxnLst>
                  <a:rect l="l" t="t" r="r" b="b"/>
                  <a:pathLst>
                    <a:path w="209550" h="19050">
                      <a:moveTo>
                        <a:pt x="-3402" y="-1302"/>
                      </a:moveTo>
                      <a:lnTo>
                        <a:pt x="206148" y="-1302"/>
                      </a:lnTo>
                      <a:lnTo>
                        <a:pt x="206148" y="17748"/>
                      </a:lnTo>
                      <a:lnTo>
                        <a:pt x="-3402" y="1774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7" name="任意多边形: 形状 3916">
                  <a:extLst>
                    <a:ext uri="{FF2B5EF4-FFF2-40B4-BE49-F238E27FC236}">
                      <a16:creationId xmlns:a16="http://schemas.microsoft.com/office/drawing/2014/main" id="{D722B3AA-993E-2310-512B-6D2ECAD37A64}"/>
                    </a:ext>
                  </a:extLst>
                </p:cNvPr>
                <p:cNvSpPr/>
                <p:nvPr/>
              </p:nvSpPr>
              <p:spPr>
                <a:xfrm>
                  <a:off x="37873763" y="129089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8" name="任意多边形: 形状 3917">
                  <a:extLst>
                    <a:ext uri="{FF2B5EF4-FFF2-40B4-BE49-F238E27FC236}">
                      <a16:creationId xmlns:a16="http://schemas.microsoft.com/office/drawing/2014/main" id="{405918AD-8884-4D3F-2E33-6F5323CAA22D}"/>
                    </a:ext>
                  </a:extLst>
                </p:cNvPr>
                <p:cNvSpPr/>
                <p:nvPr/>
              </p:nvSpPr>
              <p:spPr>
                <a:xfrm>
                  <a:off x="37873763" y="12927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19" name="任意多边形: 形状 3918">
                  <a:extLst>
                    <a:ext uri="{FF2B5EF4-FFF2-40B4-BE49-F238E27FC236}">
                      <a16:creationId xmlns:a16="http://schemas.microsoft.com/office/drawing/2014/main" id="{889E9A52-D9D7-95EB-E6B2-1D8911723847}"/>
                    </a:ext>
                  </a:extLst>
                </p:cNvPr>
                <p:cNvSpPr/>
                <p:nvPr/>
              </p:nvSpPr>
              <p:spPr>
                <a:xfrm>
                  <a:off x="37873763" y="12927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20" name="任意多边形: 形状 3919">
                  <a:extLst>
                    <a:ext uri="{FF2B5EF4-FFF2-40B4-BE49-F238E27FC236}">
                      <a16:creationId xmlns:a16="http://schemas.microsoft.com/office/drawing/2014/main" id="{BC000E49-9F2E-201E-EF61-B14B41D45B41}"/>
                    </a:ext>
                  </a:extLst>
                </p:cNvPr>
                <p:cNvSpPr/>
                <p:nvPr/>
              </p:nvSpPr>
              <p:spPr>
                <a:xfrm>
                  <a:off x="37940438" y="128803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21" name="任意多边形: 形状 3920">
                  <a:extLst>
                    <a:ext uri="{FF2B5EF4-FFF2-40B4-BE49-F238E27FC236}">
                      <a16:creationId xmlns:a16="http://schemas.microsoft.com/office/drawing/2014/main" id="{5979F5E9-D37A-F0AC-84AC-CFDF00F34383}"/>
                    </a:ext>
                  </a:extLst>
                </p:cNvPr>
                <p:cNvSpPr/>
                <p:nvPr/>
              </p:nvSpPr>
              <p:spPr>
                <a:xfrm>
                  <a:off x="37940438" y="128803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cxnSp>
              <p:nvCxnSpPr>
                <p:cNvPr id="3922" name="直接连接符 3921">
                  <a:extLst>
                    <a:ext uri="{FF2B5EF4-FFF2-40B4-BE49-F238E27FC236}">
                      <a16:creationId xmlns:a16="http://schemas.microsoft.com/office/drawing/2014/main" id="{A571641A-44F5-2A4B-BC75-83A2FDC9B0C5}"/>
                    </a:ext>
                  </a:extLst>
                </p:cNvPr>
                <p:cNvCxnSpPr>
                  <a:cxnSpLocks/>
                </p:cNvCxnSpPr>
                <p:nvPr/>
              </p:nvCxnSpPr>
              <p:spPr>
                <a:xfrm flipH="1">
                  <a:off x="33783229" y="16217281"/>
                  <a:ext cx="450997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23" name="直接连接符 3922">
                  <a:extLst>
                    <a:ext uri="{FF2B5EF4-FFF2-40B4-BE49-F238E27FC236}">
                      <a16:creationId xmlns:a16="http://schemas.microsoft.com/office/drawing/2014/main" id="{FA4F5929-407D-011D-14DE-DB7C26ACCB76}"/>
                    </a:ext>
                  </a:extLst>
                </p:cNvPr>
                <p:cNvCxnSpPr>
                  <a:cxnSpLocks/>
                </p:cNvCxnSpPr>
                <p:nvPr/>
              </p:nvCxnSpPr>
              <p:spPr>
                <a:xfrm flipV="1">
                  <a:off x="33793063" y="12632681"/>
                  <a:ext cx="0" cy="358601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3924" name="组合 3923">
                  <a:extLst>
                    <a:ext uri="{FF2B5EF4-FFF2-40B4-BE49-F238E27FC236}">
                      <a16:creationId xmlns:a16="http://schemas.microsoft.com/office/drawing/2014/main" id="{D839DAFB-A02D-BC01-9FB1-C1D1CEEB5E5B}"/>
                    </a:ext>
                  </a:extLst>
                </p:cNvPr>
                <p:cNvGrpSpPr/>
                <p:nvPr/>
              </p:nvGrpSpPr>
              <p:grpSpPr>
                <a:xfrm>
                  <a:off x="33104321" y="12463632"/>
                  <a:ext cx="598593" cy="4001557"/>
                  <a:chOff x="33300851" y="12308026"/>
                  <a:chExt cx="598593" cy="4001557"/>
                </a:xfrm>
              </p:grpSpPr>
              <p:sp>
                <p:nvSpPr>
                  <p:cNvPr id="3933" name="文本框 3932">
                    <a:extLst>
                      <a:ext uri="{FF2B5EF4-FFF2-40B4-BE49-F238E27FC236}">
                        <a16:creationId xmlns:a16="http://schemas.microsoft.com/office/drawing/2014/main" id="{8C8F763A-6D3B-3DA3-24D1-6E54005AC30A}"/>
                      </a:ext>
                    </a:extLst>
                  </p:cNvPr>
                  <p:cNvSpPr txBox="1"/>
                  <p:nvPr/>
                </p:nvSpPr>
                <p:spPr>
                  <a:xfrm>
                    <a:off x="33300851" y="12308026"/>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34" name="文本框 3933">
                    <a:extLst>
                      <a:ext uri="{FF2B5EF4-FFF2-40B4-BE49-F238E27FC236}">
                        <a16:creationId xmlns:a16="http://schemas.microsoft.com/office/drawing/2014/main" id="{3E317EC4-FD74-044F-2C69-6C186B5C1684}"/>
                      </a:ext>
                    </a:extLst>
                  </p:cNvPr>
                  <p:cNvSpPr txBox="1"/>
                  <p:nvPr/>
                </p:nvSpPr>
                <p:spPr>
                  <a:xfrm>
                    <a:off x="33500382" y="1302215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35" name="文本框 3934">
                    <a:extLst>
                      <a:ext uri="{FF2B5EF4-FFF2-40B4-BE49-F238E27FC236}">
                        <a16:creationId xmlns:a16="http://schemas.microsoft.com/office/drawing/2014/main" id="{E936DD19-5194-B839-3716-96352B8288EB}"/>
                      </a:ext>
                    </a:extLst>
                  </p:cNvPr>
                  <p:cNvSpPr txBox="1"/>
                  <p:nvPr/>
                </p:nvSpPr>
                <p:spPr>
                  <a:xfrm>
                    <a:off x="33500382" y="13736274"/>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36" name="文本框 3935">
                    <a:extLst>
                      <a:ext uri="{FF2B5EF4-FFF2-40B4-BE49-F238E27FC236}">
                        <a16:creationId xmlns:a16="http://schemas.microsoft.com/office/drawing/2014/main" id="{33AC3279-CAAE-1B30-4F07-149C88CCF335}"/>
                      </a:ext>
                    </a:extLst>
                  </p:cNvPr>
                  <p:cNvSpPr txBox="1"/>
                  <p:nvPr/>
                </p:nvSpPr>
                <p:spPr>
                  <a:xfrm>
                    <a:off x="33500382" y="14450398"/>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40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37" name="文本框 3936">
                    <a:extLst>
                      <a:ext uri="{FF2B5EF4-FFF2-40B4-BE49-F238E27FC236}">
                        <a16:creationId xmlns:a16="http://schemas.microsoft.com/office/drawing/2014/main" id="{D7826566-F0AF-08A2-07BE-918A47D6DBA8}"/>
                      </a:ext>
                    </a:extLst>
                  </p:cNvPr>
                  <p:cNvSpPr txBox="1"/>
                  <p:nvPr/>
                </p:nvSpPr>
                <p:spPr>
                  <a:xfrm>
                    <a:off x="33500382" y="15164522"/>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38" name="文本框 3937">
                    <a:extLst>
                      <a:ext uri="{FF2B5EF4-FFF2-40B4-BE49-F238E27FC236}">
                        <a16:creationId xmlns:a16="http://schemas.microsoft.com/office/drawing/2014/main" id="{52C51695-3616-00E0-AB9C-B67B0591BC63}"/>
                      </a:ext>
                    </a:extLst>
                  </p:cNvPr>
                  <p:cNvSpPr txBox="1"/>
                  <p:nvPr/>
                </p:nvSpPr>
                <p:spPr>
                  <a:xfrm>
                    <a:off x="33699912" y="15878644"/>
                    <a:ext cx="19953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nvGrpSpPr>
                <p:cNvPr id="3925" name="组合 3924">
                  <a:extLst>
                    <a:ext uri="{FF2B5EF4-FFF2-40B4-BE49-F238E27FC236}">
                      <a16:creationId xmlns:a16="http://schemas.microsoft.com/office/drawing/2014/main" id="{760EA25A-DA9B-DC75-CC54-DDA91BD11AC4}"/>
                    </a:ext>
                  </a:extLst>
                </p:cNvPr>
                <p:cNvGrpSpPr/>
                <p:nvPr/>
              </p:nvGrpSpPr>
              <p:grpSpPr>
                <a:xfrm>
                  <a:off x="34076991" y="16234331"/>
                  <a:ext cx="4123846" cy="430939"/>
                  <a:chOff x="34273521" y="16122540"/>
                  <a:chExt cx="4123846" cy="430939"/>
                </a:xfrm>
              </p:grpSpPr>
              <p:sp>
                <p:nvSpPr>
                  <p:cNvPr id="3928" name="文本框 3927">
                    <a:extLst>
                      <a:ext uri="{FF2B5EF4-FFF2-40B4-BE49-F238E27FC236}">
                        <a16:creationId xmlns:a16="http://schemas.microsoft.com/office/drawing/2014/main" id="{039D5831-6AA3-E60E-EB99-1DE4A816C946}"/>
                      </a:ext>
                    </a:extLst>
                  </p:cNvPr>
                  <p:cNvSpPr txBox="1"/>
                  <p:nvPr/>
                </p:nvSpPr>
                <p:spPr>
                  <a:xfrm>
                    <a:off x="35131265" y="1612254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25</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29" name="文本框 3928">
                    <a:extLst>
                      <a:ext uri="{FF2B5EF4-FFF2-40B4-BE49-F238E27FC236}">
                        <a16:creationId xmlns:a16="http://schemas.microsoft.com/office/drawing/2014/main" id="{8BF1174A-1452-B161-4D14-F5B33FF36663}"/>
                      </a:ext>
                    </a:extLst>
                  </p:cNvPr>
                  <p:cNvSpPr txBox="1"/>
                  <p:nvPr/>
                </p:nvSpPr>
                <p:spPr>
                  <a:xfrm>
                    <a:off x="34273521" y="16122540"/>
                    <a:ext cx="19953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30" name="文本框 3929">
                    <a:extLst>
                      <a:ext uri="{FF2B5EF4-FFF2-40B4-BE49-F238E27FC236}">
                        <a16:creationId xmlns:a16="http://schemas.microsoft.com/office/drawing/2014/main" id="{9CD17F40-354E-B0E9-634B-B6418D676F2B}"/>
                      </a:ext>
                    </a:extLst>
                  </p:cNvPr>
                  <p:cNvSpPr txBox="1"/>
                  <p:nvPr/>
                </p:nvSpPr>
                <p:spPr>
                  <a:xfrm>
                    <a:off x="36090191" y="1612254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50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31" name="文本框 3930">
                    <a:extLst>
                      <a:ext uri="{FF2B5EF4-FFF2-40B4-BE49-F238E27FC236}">
                        <a16:creationId xmlns:a16="http://schemas.microsoft.com/office/drawing/2014/main" id="{12C8283E-8EF7-B118-E51E-EF94E65A2826}"/>
                      </a:ext>
                    </a:extLst>
                  </p:cNvPr>
                  <p:cNvSpPr txBox="1"/>
                  <p:nvPr/>
                </p:nvSpPr>
                <p:spPr>
                  <a:xfrm>
                    <a:off x="36979129" y="1612254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75</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32" name="文本框 3931">
                    <a:extLst>
                      <a:ext uri="{FF2B5EF4-FFF2-40B4-BE49-F238E27FC236}">
                        <a16:creationId xmlns:a16="http://schemas.microsoft.com/office/drawing/2014/main" id="{54965553-1BD1-5F2A-5A59-6145F6B5E4EC}"/>
                      </a:ext>
                    </a:extLst>
                  </p:cNvPr>
                  <p:cNvSpPr txBox="1"/>
                  <p:nvPr/>
                </p:nvSpPr>
                <p:spPr>
                  <a:xfrm>
                    <a:off x="37798774" y="1612254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sp>
              <p:nvSpPr>
                <p:cNvPr id="3926" name="文本框 3925">
                  <a:extLst>
                    <a:ext uri="{FF2B5EF4-FFF2-40B4-BE49-F238E27FC236}">
                      <a16:creationId xmlns:a16="http://schemas.microsoft.com/office/drawing/2014/main" id="{8FC5DBF2-2CC7-867B-99C5-874B232A65CB}"/>
                    </a:ext>
                  </a:extLst>
                </p:cNvPr>
                <p:cNvSpPr txBox="1"/>
                <p:nvPr/>
              </p:nvSpPr>
              <p:spPr>
                <a:xfrm>
                  <a:off x="34351421" y="16547878"/>
                  <a:ext cx="3567959"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Viable cell mixture (%)</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927" name="文本框 3926">
                  <a:extLst>
                    <a:ext uri="{FF2B5EF4-FFF2-40B4-BE49-F238E27FC236}">
                      <a16:creationId xmlns:a16="http://schemas.microsoft.com/office/drawing/2014/main" id="{533F14F0-F254-B546-EC5D-DC6B1FB8F7FF}"/>
                    </a:ext>
                  </a:extLst>
                </p:cNvPr>
                <p:cNvSpPr txBox="1"/>
                <p:nvPr/>
              </p:nvSpPr>
              <p:spPr>
                <a:xfrm rot="16200000">
                  <a:off x="32066196" y="14210438"/>
                  <a:ext cx="1890919"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Viability (%)</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grpSp>
      <p:grpSp>
        <p:nvGrpSpPr>
          <p:cNvPr id="4360" name="组合 4359">
            <a:extLst>
              <a:ext uri="{FF2B5EF4-FFF2-40B4-BE49-F238E27FC236}">
                <a16:creationId xmlns:a16="http://schemas.microsoft.com/office/drawing/2014/main" id="{0CBE9548-4316-E5C0-CA5D-1DE2667E72FF}"/>
              </a:ext>
            </a:extLst>
          </p:cNvPr>
          <p:cNvGrpSpPr/>
          <p:nvPr/>
        </p:nvGrpSpPr>
        <p:grpSpPr>
          <a:xfrm>
            <a:off x="19362422" y="12521615"/>
            <a:ext cx="8798950" cy="5814897"/>
            <a:chOff x="18761994" y="12454587"/>
            <a:chExt cx="6719230" cy="4440488"/>
          </a:xfrm>
        </p:grpSpPr>
        <p:cxnSp>
          <p:nvCxnSpPr>
            <p:cNvPr id="4361" name="直接连接符 4360">
              <a:extLst>
                <a:ext uri="{FF2B5EF4-FFF2-40B4-BE49-F238E27FC236}">
                  <a16:creationId xmlns:a16="http://schemas.microsoft.com/office/drawing/2014/main" id="{1AFAF6F4-EEA2-4AD5-32C4-08BA0E0F12B4}"/>
                </a:ext>
              </a:extLst>
            </p:cNvPr>
            <p:cNvCxnSpPr>
              <a:cxnSpLocks/>
            </p:cNvCxnSpPr>
            <p:nvPr/>
          </p:nvCxnSpPr>
          <p:spPr>
            <a:xfrm flipV="1">
              <a:off x="19756812" y="12672171"/>
              <a:ext cx="0" cy="34963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362" name="直接连接符 4361">
              <a:extLst>
                <a:ext uri="{FF2B5EF4-FFF2-40B4-BE49-F238E27FC236}">
                  <a16:creationId xmlns:a16="http://schemas.microsoft.com/office/drawing/2014/main" id="{530023A3-309B-6B3D-A5DE-910419194737}"/>
                </a:ext>
              </a:extLst>
            </p:cNvPr>
            <p:cNvCxnSpPr>
              <a:cxnSpLocks/>
            </p:cNvCxnSpPr>
            <p:nvPr/>
          </p:nvCxnSpPr>
          <p:spPr>
            <a:xfrm flipH="1">
              <a:off x="19755001" y="16159009"/>
              <a:ext cx="5726223"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363" name="组合 4362">
              <a:extLst>
                <a:ext uri="{FF2B5EF4-FFF2-40B4-BE49-F238E27FC236}">
                  <a16:creationId xmlns:a16="http://schemas.microsoft.com/office/drawing/2014/main" id="{7BAEED1B-BAD8-98B9-1804-2DF2F8861870}"/>
                </a:ext>
              </a:extLst>
            </p:cNvPr>
            <p:cNvGrpSpPr/>
            <p:nvPr/>
          </p:nvGrpSpPr>
          <p:grpSpPr>
            <a:xfrm>
              <a:off x="19900258" y="12732042"/>
              <a:ext cx="5395174" cy="3438525"/>
              <a:chOff x="21472622" y="19764040"/>
              <a:chExt cx="5657850" cy="3438525"/>
            </a:xfrm>
          </p:grpSpPr>
          <p:sp>
            <p:nvSpPr>
              <p:cNvPr id="4389" name="任意多边形: 形状 4388">
                <a:extLst>
                  <a:ext uri="{FF2B5EF4-FFF2-40B4-BE49-F238E27FC236}">
                    <a16:creationId xmlns:a16="http://schemas.microsoft.com/office/drawing/2014/main" id="{871538D1-BB82-218C-D54F-7F3F3518EFDD}"/>
                  </a:ext>
                </a:extLst>
              </p:cNvPr>
              <p:cNvSpPr/>
              <p:nvPr/>
            </p:nvSpPr>
            <p:spPr>
              <a:xfrm>
                <a:off x="21529772" y="20030740"/>
                <a:ext cx="47625" cy="85725"/>
              </a:xfrm>
              <a:custGeom>
                <a:avLst/>
                <a:gdLst>
                  <a:gd name="connsiteX0" fmla="*/ -1946 w 47625"/>
                  <a:gd name="connsiteY0" fmla="*/ 84063 h 85725"/>
                  <a:gd name="connsiteX1" fmla="*/ 45679 w 47625"/>
                  <a:gd name="connsiteY1" fmla="*/ 84063 h 85725"/>
                  <a:gd name="connsiteX2" fmla="*/ 17104 w 47625"/>
                  <a:gd name="connsiteY2" fmla="*/ 45963 h 85725"/>
                  <a:gd name="connsiteX3" fmla="*/ 17104 w 47625"/>
                  <a:gd name="connsiteY3" fmla="*/ 84063 h 85725"/>
                  <a:gd name="connsiteX4" fmla="*/ -1946 w 47625"/>
                  <a:gd name="connsiteY4" fmla="*/ -1662 h 85725"/>
                  <a:gd name="connsiteX5" fmla="*/ 45679 w 47625"/>
                  <a:gd name="connsiteY5" fmla="*/ -1662 h 85725"/>
                  <a:gd name="connsiteX6" fmla="*/ 17104 w 47625"/>
                  <a:gd name="connsiteY6" fmla="*/ -1662 h 85725"/>
                  <a:gd name="connsiteX7" fmla="*/ 17104 w 47625"/>
                  <a:gd name="connsiteY7" fmla="*/ 786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85725">
                    <a:moveTo>
                      <a:pt x="-1946" y="84063"/>
                    </a:moveTo>
                    <a:lnTo>
                      <a:pt x="45679" y="84063"/>
                    </a:lnTo>
                    <a:moveTo>
                      <a:pt x="17104" y="45963"/>
                    </a:moveTo>
                    <a:lnTo>
                      <a:pt x="17104" y="84063"/>
                    </a:lnTo>
                    <a:moveTo>
                      <a:pt x="-1946" y="-1662"/>
                    </a:moveTo>
                    <a:lnTo>
                      <a:pt x="45679" y="-1662"/>
                    </a:lnTo>
                    <a:moveTo>
                      <a:pt x="17104" y="-1662"/>
                    </a:moveTo>
                    <a:lnTo>
                      <a:pt x="17104" y="786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0" name="任意多边形: 形状 4389">
                <a:extLst>
                  <a:ext uri="{FF2B5EF4-FFF2-40B4-BE49-F238E27FC236}">
                    <a16:creationId xmlns:a16="http://schemas.microsoft.com/office/drawing/2014/main" id="{33D1BBB5-CC19-2F3B-2269-F4F954CEBFBA}"/>
                  </a:ext>
                </a:extLst>
              </p:cNvPr>
              <p:cNvSpPr/>
              <p:nvPr/>
            </p:nvSpPr>
            <p:spPr>
              <a:xfrm>
                <a:off x="21472622" y="20040265"/>
                <a:ext cx="152400" cy="38100"/>
              </a:xfrm>
              <a:custGeom>
                <a:avLst/>
                <a:gdLst>
                  <a:gd name="connsiteX0" fmla="*/ -1946 w 152400"/>
                  <a:gd name="connsiteY0" fmla="*/ -1662 h 38100"/>
                  <a:gd name="connsiteX1" fmla="*/ 150454 w 152400"/>
                  <a:gd name="connsiteY1" fmla="*/ -1662 h 38100"/>
                  <a:gd name="connsiteX2" fmla="*/ 150454 w 152400"/>
                  <a:gd name="connsiteY2" fmla="*/ 36438 h 38100"/>
                  <a:gd name="connsiteX3" fmla="*/ -1946 w 152400"/>
                  <a:gd name="connsiteY3" fmla="*/ 36438 h 38100"/>
                </a:gdLst>
                <a:ahLst/>
                <a:cxnLst>
                  <a:cxn ang="0">
                    <a:pos x="connsiteX0" y="connsiteY0"/>
                  </a:cxn>
                  <a:cxn ang="0">
                    <a:pos x="connsiteX1" y="connsiteY1"/>
                  </a:cxn>
                  <a:cxn ang="0">
                    <a:pos x="connsiteX2" y="connsiteY2"/>
                  </a:cxn>
                  <a:cxn ang="0">
                    <a:pos x="connsiteX3" y="connsiteY3"/>
                  </a:cxn>
                </a:cxnLst>
                <a:rect l="l" t="t" r="r" b="b"/>
                <a:pathLst>
                  <a:path w="152400" h="38100">
                    <a:moveTo>
                      <a:pt x="-1946" y="-1662"/>
                    </a:moveTo>
                    <a:lnTo>
                      <a:pt x="150454" y="-1662"/>
                    </a:lnTo>
                    <a:lnTo>
                      <a:pt x="150454" y="36438"/>
                    </a:lnTo>
                    <a:lnTo>
                      <a:pt x="-1946" y="3643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1" name="任意多边形: 形状 4390">
                <a:extLst>
                  <a:ext uri="{FF2B5EF4-FFF2-40B4-BE49-F238E27FC236}">
                    <a16:creationId xmlns:a16="http://schemas.microsoft.com/office/drawing/2014/main" id="{6F2EAFB2-AEBB-A9EF-5C01-8C4B61829326}"/>
                  </a:ext>
                </a:extLst>
              </p:cNvPr>
              <p:cNvSpPr/>
              <p:nvPr/>
            </p:nvSpPr>
            <p:spPr>
              <a:xfrm>
                <a:off x="21472622" y="20030740"/>
                <a:ext cx="1104900" cy="504825"/>
              </a:xfrm>
              <a:custGeom>
                <a:avLst/>
                <a:gdLst>
                  <a:gd name="connsiteX0" fmla="*/ -1946 w 1104900"/>
                  <a:gd name="connsiteY0" fmla="*/ 7863 h 504825"/>
                  <a:gd name="connsiteX1" fmla="*/ 150454 w 1104900"/>
                  <a:gd name="connsiteY1" fmla="*/ 7863 h 504825"/>
                  <a:gd name="connsiteX2" fmla="*/ -1946 w 1104900"/>
                  <a:gd name="connsiteY2" fmla="*/ 45963 h 504825"/>
                  <a:gd name="connsiteX3" fmla="*/ 150454 w 1104900"/>
                  <a:gd name="connsiteY3" fmla="*/ 45963 h 504825"/>
                  <a:gd name="connsiteX4" fmla="*/ -1946 w 1104900"/>
                  <a:gd name="connsiteY4" fmla="*/ 17388 h 504825"/>
                  <a:gd name="connsiteX5" fmla="*/ 150454 w 1104900"/>
                  <a:gd name="connsiteY5" fmla="*/ 17388 h 504825"/>
                  <a:gd name="connsiteX6" fmla="*/ 36154 w 1104900"/>
                  <a:gd name="connsiteY6" fmla="*/ 74538 h 504825"/>
                  <a:gd name="connsiteX7" fmla="*/ 112354 w 1104900"/>
                  <a:gd name="connsiteY7" fmla="*/ -1662 h 504825"/>
                  <a:gd name="connsiteX8" fmla="*/ 36154 w 1104900"/>
                  <a:gd name="connsiteY8" fmla="*/ -1662 h 504825"/>
                  <a:gd name="connsiteX9" fmla="*/ 112354 w 1104900"/>
                  <a:gd name="connsiteY9" fmla="*/ 74538 h 504825"/>
                  <a:gd name="connsiteX10" fmla="*/ 1055329 w 1104900"/>
                  <a:gd name="connsiteY10" fmla="*/ 503163 h 504825"/>
                  <a:gd name="connsiteX11" fmla="*/ 1102954 w 1104900"/>
                  <a:gd name="connsiteY11" fmla="*/ 503163 h 504825"/>
                  <a:gd name="connsiteX12" fmla="*/ 1074379 w 1104900"/>
                  <a:gd name="connsiteY12" fmla="*/ 493638 h 504825"/>
                  <a:gd name="connsiteX13" fmla="*/ 1074379 w 1104900"/>
                  <a:gd name="connsiteY13" fmla="*/ 503163 h 504825"/>
                  <a:gd name="connsiteX14" fmla="*/ 1055329 w 1104900"/>
                  <a:gd name="connsiteY14" fmla="*/ 312663 h 504825"/>
                  <a:gd name="connsiteX15" fmla="*/ 1102954 w 1104900"/>
                  <a:gd name="connsiteY15" fmla="*/ 312663 h 504825"/>
                  <a:gd name="connsiteX16" fmla="*/ 1074379 w 1104900"/>
                  <a:gd name="connsiteY16" fmla="*/ 312663 h 504825"/>
                  <a:gd name="connsiteX17" fmla="*/ 1074379 w 1104900"/>
                  <a:gd name="connsiteY17" fmla="*/ 398388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504825">
                    <a:moveTo>
                      <a:pt x="-1946" y="7863"/>
                    </a:moveTo>
                    <a:lnTo>
                      <a:pt x="150454" y="7863"/>
                    </a:lnTo>
                    <a:moveTo>
                      <a:pt x="-1946" y="45963"/>
                    </a:moveTo>
                    <a:lnTo>
                      <a:pt x="150454" y="45963"/>
                    </a:lnTo>
                    <a:moveTo>
                      <a:pt x="-1946" y="17388"/>
                    </a:moveTo>
                    <a:lnTo>
                      <a:pt x="150454" y="17388"/>
                    </a:lnTo>
                    <a:moveTo>
                      <a:pt x="36154" y="74538"/>
                    </a:moveTo>
                    <a:lnTo>
                      <a:pt x="112354" y="-1662"/>
                    </a:lnTo>
                    <a:moveTo>
                      <a:pt x="36154" y="-1662"/>
                    </a:moveTo>
                    <a:lnTo>
                      <a:pt x="112354" y="74538"/>
                    </a:lnTo>
                    <a:moveTo>
                      <a:pt x="1055329" y="503163"/>
                    </a:moveTo>
                    <a:lnTo>
                      <a:pt x="1102954" y="503163"/>
                    </a:lnTo>
                    <a:moveTo>
                      <a:pt x="1074379" y="493638"/>
                    </a:moveTo>
                    <a:lnTo>
                      <a:pt x="1074379" y="503163"/>
                    </a:lnTo>
                    <a:moveTo>
                      <a:pt x="1055329" y="312663"/>
                    </a:moveTo>
                    <a:lnTo>
                      <a:pt x="1102954" y="312663"/>
                    </a:lnTo>
                    <a:moveTo>
                      <a:pt x="1074379" y="312663"/>
                    </a:moveTo>
                    <a:lnTo>
                      <a:pt x="1074379" y="398388"/>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2" name="任意多边形: 形状 4391">
                <a:extLst>
                  <a:ext uri="{FF2B5EF4-FFF2-40B4-BE49-F238E27FC236}">
                    <a16:creationId xmlns:a16="http://schemas.microsoft.com/office/drawing/2014/main" id="{D109BEEB-DE32-58B4-6218-DBC3BFCA94DB}"/>
                  </a:ext>
                </a:extLst>
              </p:cNvPr>
              <p:cNvSpPr/>
              <p:nvPr/>
            </p:nvSpPr>
            <p:spPr>
              <a:xfrm>
                <a:off x="22472747" y="20430790"/>
                <a:ext cx="152400" cy="95250"/>
              </a:xfrm>
              <a:custGeom>
                <a:avLst/>
                <a:gdLst>
                  <a:gd name="connsiteX0" fmla="*/ -1946 w 152400"/>
                  <a:gd name="connsiteY0" fmla="*/ -1662 h 95250"/>
                  <a:gd name="connsiteX1" fmla="*/ 150454 w 152400"/>
                  <a:gd name="connsiteY1" fmla="*/ -1662 h 95250"/>
                  <a:gd name="connsiteX2" fmla="*/ 150454 w 152400"/>
                  <a:gd name="connsiteY2" fmla="*/ 93588 h 95250"/>
                  <a:gd name="connsiteX3" fmla="*/ -1946 w 152400"/>
                  <a:gd name="connsiteY3" fmla="*/ 93588 h 95250"/>
                </a:gdLst>
                <a:ahLst/>
                <a:cxnLst>
                  <a:cxn ang="0">
                    <a:pos x="connsiteX0" y="connsiteY0"/>
                  </a:cxn>
                  <a:cxn ang="0">
                    <a:pos x="connsiteX1" y="connsiteY1"/>
                  </a:cxn>
                  <a:cxn ang="0">
                    <a:pos x="connsiteX2" y="connsiteY2"/>
                  </a:cxn>
                  <a:cxn ang="0">
                    <a:pos x="connsiteX3" y="connsiteY3"/>
                  </a:cxn>
                </a:cxnLst>
                <a:rect l="l" t="t" r="r" b="b"/>
                <a:pathLst>
                  <a:path w="152400" h="95250">
                    <a:moveTo>
                      <a:pt x="-1946" y="-1662"/>
                    </a:moveTo>
                    <a:lnTo>
                      <a:pt x="150454" y="-1662"/>
                    </a:lnTo>
                    <a:lnTo>
                      <a:pt x="150454" y="93588"/>
                    </a:lnTo>
                    <a:lnTo>
                      <a:pt x="-1946" y="935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3" name="任意多边形: 形状 4392">
                <a:extLst>
                  <a:ext uri="{FF2B5EF4-FFF2-40B4-BE49-F238E27FC236}">
                    <a16:creationId xmlns:a16="http://schemas.microsoft.com/office/drawing/2014/main" id="{12D4DB98-1E13-D4DA-DE06-9B7FECAE21CB}"/>
                  </a:ext>
                </a:extLst>
              </p:cNvPr>
              <p:cNvSpPr/>
              <p:nvPr/>
            </p:nvSpPr>
            <p:spPr>
              <a:xfrm>
                <a:off x="22472747" y="20430790"/>
                <a:ext cx="1104900" cy="533400"/>
              </a:xfrm>
              <a:custGeom>
                <a:avLst/>
                <a:gdLst>
                  <a:gd name="connsiteX0" fmla="*/ -1946 w 1104900"/>
                  <a:gd name="connsiteY0" fmla="*/ -1662 h 533400"/>
                  <a:gd name="connsiteX1" fmla="*/ 150454 w 1104900"/>
                  <a:gd name="connsiteY1" fmla="*/ -1662 h 533400"/>
                  <a:gd name="connsiteX2" fmla="*/ -1946 w 1104900"/>
                  <a:gd name="connsiteY2" fmla="*/ 93588 h 533400"/>
                  <a:gd name="connsiteX3" fmla="*/ 150454 w 1104900"/>
                  <a:gd name="connsiteY3" fmla="*/ 93588 h 533400"/>
                  <a:gd name="connsiteX4" fmla="*/ -1946 w 1104900"/>
                  <a:gd name="connsiteY4" fmla="*/ 84063 h 533400"/>
                  <a:gd name="connsiteX5" fmla="*/ 150454 w 1104900"/>
                  <a:gd name="connsiteY5" fmla="*/ 84063 h 533400"/>
                  <a:gd name="connsiteX6" fmla="*/ 36154 w 1104900"/>
                  <a:gd name="connsiteY6" fmla="*/ 74538 h 533400"/>
                  <a:gd name="connsiteX7" fmla="*/ 112354 w 1104900"/>
                  <a:gd name="connsiteY7" fmla="*/ -1662 h 533400"/>
                  <a:gd name="connsiteX8" fmla="*/ 36154 w 1104900"/>
                  <a:gd name="connsiteY8" fmla="*/ -1662 h 533400"/>
                  <a:gd name="connsiteX9" fmla="*/ 112354 w 1104900"/>
                  <a:gd name="connsiteY9" fmla="*/ 74538 h 533400"/>
                  <a:gd name="connsiteX10" fmla="*/ 1055329 w 1104900"/>
                  <a:gd name="connsiteY10" fmla="*/ 531738 h 533400"/>
                  <a:gd name="connsiteX11" fmla="*/ 1102954 w 1104900"/>
                  <a:gd name="connsiteY11" fmla="*/ 531738 h 533400"/>
                  <a:gd name="connsiteX12" fmla="*/ 1074379 w 1104900"/>
                  <a:gd name="connsiteY12" fmla="*/ 426963 h 533400"/>
                  <a:gd name="connsiteX13" fmla="*/ 1074379 w 1104900"/>
                  <a:gd name="connsiteY13" fmla="*/ 531738 h 533400"/>
                  <a:gd name="connsiteX14" fmla="*/ 1055329 w 1104900"/>
                  <a:gd name="connsiteY14" fmla="*/ 245988 h 533400"/>
                  <a:gd name="connsiteX15" fmla="*/ 1102954 w 1104900"/>
                  <a:gd name="connsiteY15" fmla="*/ 245988 h 533400"/>
                  <a:gd name="connsiteX16" fmla="*/ 1074379 w 1104900"/>
                  <a:gd name="connsiteY16" fmla="*/ 245988 h 533400"/>
                  <a:gd name="connsiteX17" fmla="*/ 1074379 w 1104900"/>
                  <a:gd name="connsiteY17" fmla="*/ 28408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533400">
                    <a:moveTo>
                      <a:pt x="-1946" y="-1662"/>
                    </a:moveTo>
                    <a:lnTo>
                      <a:pt x="150454" y="-1662"/>
                    </a:lnTo>
                    <a:moveTo>
                      <a:pt x="-1946" y="93588"/>
                    </a:moveTo>
                    <a:lnTo>
                      <a:pt x="150454" y="93588"/>
                    </a:lnTo>
                    <a:moveTo>
                      <a:pt x="-1946" y="84063"/>
                    </a:moveTo>
                    <a:lnTo>
                      <a:pt x="150454" y="84063"/>
                    </a:lnTo>
                    <a:moveTo>
                      <a:pt x="36154" y="74538"/>
                    </a:moveTo>
                    <a:lnTo>
                      <a:pt x="112354" y="-1662"/>
                    </a:lnTo>
                    <a:moveTo>
                      <a:pt x="36154" y="-1662"/>
                    </a:moveTo>
                    <a:lnTo>
                      <a:pt x="112354" y="74538"/>
                    </a:lnTo>
                    <a:moveTo>
                      <a:pt x="1055329" y="531738"/>
                    </a:moveTo>
                    <a:lnTo>
                      <a:pt x="1102954" y="531738"/>
                    </a:lnTo>
                    <a:moveTo>
                      <a:pt x="1074379" y="426963"/>
                    </a:moveTo>
                    <a:lnTo>
                      <a:pt x="1074379" y="531738"/>
                    </a:lnTo>
                    <a:moveTo>
                      <a:pt x="1055329" y="245988"/>
                    </a:moveTo>
                    <a:lnTo>
                      <a:pt x="1102954" y="245988"/>
                    </a:lnTo>
                    <a:moveTo>
                      <a:pt x="1074379" y="245988"/>
                    </a:moveTo>
                    <a:lnTo>
                      <a:pt x="1074379" y="284088"/>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4" name="任意多边形: 形状 4393">
                <a:extLst>
                  <a:ext uri="{FF2B5EF4-FFF2-40B4-BE49-F238E27FC236}">
                    <a16:creationId xmlns:a16="http://schemas.microsoft.com/office/drawing/2014/main" id="{51463231-22CA-A2A5-A4CE-9A7FB81BF46D}"/>
                  </a:ext>
                </a:extLst>
              </p:cNvPr>
              <p:cNvSpPr/>
              <p:nvPr/>
            </p:nvSpPr>
            <p:spPr>
              <a:xfrm>
                <a:off x="23472872" y="20716540"/>
                <a:ext cx="152400" cy="142875"/>
              </a:xfrm>
              <a:custGeom>
                <a:avLst/>
                <a:gdLst>
                  <a:gd name="connsiteX0" fmla="*/ -1946 w 152400"/>
                  <a:gd name="connsiteY0" fmla="*/ -1662 h 142875"/>
                  <a:gd name="connsiteX1" fmla="*/ 150454 w 152400"/>
                  <a:gd name="connsiteY1" fmla="*/ -1662 h 142875"/>
                  <a:gd name="connsiteX2" fmla="*/ 150454 w 152400"/>
                  <a:gd name="connsiteY2" fmla="*/ 141213 h 142875"/>
                  <a:gd name="connsiteX3" fmla="*/ -1946 w 152400"/>
                  <a:gd name="connsiteY3" fmla="*/ 141213 h 142875"/>
                </a:gdLst>
                <a:ahLst/>
                <a:cxnLst>
                  <a:cxn ang="0">
                    <a:pos x="connsiteX0" y="connsiteY0"/>
                  </a:cxn>
                  <a:cxn ang="0">
                    <a:pos x="connsiteX1" y="connsiteY1"/>
                  </a:cxn>
                  <a:cxn ang="0">
                    <a:pos x="connsiteX2" y="connsiteY2"/>
                  </a:cxn>
                  <a:cxn ang="0">
                    <a:pos x="connsiteX3" y="connsiteY3"/>
                  </a:cxn>
                </a:cxnLst>
                <a:rect l="l" t="t" r="r" b="b"/>
                <a:pathLst>
                  <a:path w="152400" h="142875">
                    <a:moveTo>
                      <a:pt x="-1946" y="-1662"/>
                    </a:moveTo>
                    <a:lnTo>
                      <a:pt x="150454" y="-1662"/>
                    </a:lnTo>
                    <a:lnTo>
                      <a:pt x="150454" y="141213"/>
                    </a:lnTo>
                    <a:lnTo>
                      <a:pt x="-1946" y="141213"/>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5" name="任意多边形: 形状 4394">
                <a:extLst>
                  <a:ext uri="{FF2B5EF4-FFF2-40B4-BE49-F238E27FC236}">
                    <a16:creationId xmlns:a16="http://schemas.microsoft.com/office/drawing/2014/main" id="{98C65972-F23F-1AF1-072A-A6B9D53908A1}"/>
                  </a:ext>
                </a:extLst>
              </p:cNvPr>
              <p:cNvSpPr/>
              <p:nvPr/>
            </p:nvSpPr>
            <p:spPr>
              <a:xfrm>
                <a:off x="23472872" y="20716540"/>
                <a:ext cx="1104900" cy="1019175"/>
              </a:xfrm>
              <a:custGeom>
                <a:avLst/>
                <a:gdLst>
                  <a:gd name="connsiteX0" fmla="*/ -1946 w 1104900"/>
                  <a:gd name="connsiteY0" fmla="*/ -1662 h 1019175"/>
                  <a:gd name="connsiteX1" fmla="*/ 150454 w 1104900"/>
                  <a:gd name="connsiteY1" fmla="*/ -1662 h 1019175"/>
                  <a:gd name="connsiteX2" fmla="*/ -1946 w 1104900"/>
                  <a:gd name="connsiteY2" fmla="*/ 141213 h 1019175"/>
                  <a:gd name="connsiteX3" fmla="*/ 150454 w 1104900"/>
                  <a:gd name="connsiteY3" fmla="*/ 141213 h 1019175"/>
                  <a:gd name="connsiteX4" fmla="*/ -1946 w 1104900"/>
                  <a:gd name="connsiteY4" fmla="*/ 36438 h 1019175"/>
                  <a:gd name="connsiteX5" fmla="*/ 150454 w 1104900"/>
                  <a:gd name="connsiteY5" fmla="*/ 36438 h 1019175"/>
                  <a:gd name="connsiteX6" fmla="*/ 36154 w 1104900"/>
                  <a:gd name="connsiteY6" fmla="*/ 122163 h 1019175"/>
                  <a:gd name="connsiteX7" fmla="*/ 112354 w 1104900"/>
                  <a:gd name="connsiteY7" fmla="*/ 45963 h 1019175"/>
                  <a:gd name="connsiteX8" fmla="*/ 36154 w 1104900"/>
                  <a:gd name="connsiteY8" fmla="*/ 45963 h 1019175"/>
                  <a:gd name="connsiteX9" fmla="*/ 112354 w 1104900"/>
                  <a:gd name="connsiteY9" fmla="*/ 122163 h 1019175"/>
                  <a:gd name="connsiteX10" fmla="*/ 1055329 w 1104900"/>
                  <a:gd name="connsiteY10" fmla="*/ 1017513 h 1019175"/>
                  <a:gd name="connsiteX11" fmla="*/ 1102954 w 1104900"/>
                  <a:gd name="connsiteY11" fmla="*/ 1017513 h 1019175"/>
                  <a:gd name="connsiteX12" fmla="*/ 1074379 w 1104900"/>
                  <a:gd name="connsiteY12" fmla="*/ 941313 h 1019175"/>
                  <a:gd name="connsiteX13" fmla="*/ 1074379 w 1104900"/>
                  <a:gd name="connsiteY13" fmla="*/ 1017513 h 1019175"/>
                  <a:gd name="connsiteX14" fmla="*/ 1055329 w 1104900"/>
                  <a:gd name="connsiteY14" fmla="*/ 217413 h 1019175"/>
                  <a:gd name="connsiteX15" fmla="*/ 1102954 w 1104900"/>
                  <a:gd name="connsiteY15" fmla="*/ 217413 h 1019175"/>
                  <a:gd name="connsiteX16" fmla="*/ 1074379 w 1104900"/>
                  <a:gd name="connsiteY16" fmla="*/ 217413 h 1019175"/>
                  <a:gd name="connsiteX17" fmla="*/ 1074379 w 1104900"/>
                  <a:gd name="connsiteY17" fmla="*/ 541263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1019175">
                    <a:moveTo>
                      <a:pt x="-1946" y="-1662"/>
                    </a:moveTo>
                    <a:lnTo>
                      <a:pt x="150454" y="-1662"/>
                    </a:lnTo>
                    <a:moveTo>
                      <a:pt x="-1946" y="141213"/>
                    </a:moveTo>
                    <a:lnTo>
                      <a:pt x="150454" y="141213"/>
                    </a:lnTo>
                    <a:moveTo>
                      <a:pt x="-1946" y="36438"/>
                    </a:moveTo>
                    <a:lnTo>
                      <a:pt x="150454" y="36438"/>
                    </a:lnTo>
                    <a:moveTo>
                      <a:pt x="36154" y="122163"/>
                    </a:moveTo>
                    <a:lnTo>
                      <a:pt x="112354" y="45963"/>
                    </a:lnTo>
                    <a:moveTo>
                      <a:pt x="36154" y="45963"/>
                    </a:moveTo>
                    <a:lnTo>
                      <a:pt x="112354" y="122163"/>
                    </a:lnTo>
                    <a:moveTo>
                      <a:pt x="1055329" y="1017513"/>
                    </a:moveTo>
                    <a:lnTo>
                      <a:pt x="1102954" y="1017513"/>
                    </a:lnTo>
                    <a:moveTo>
                      <a:pt x="1074379" y="941313"/>
                    </a:moveTo>
                    <a:lnTo>
                      <a:pt x="1074379" y="1017513"/>
                    </a:lnTo>
                    <a:moveTo>
                      <a:pt x="1055329" y="217413"/>
                    </a:moveTo>
                    <a:lnTo>
                      <a:pt x="1102954" y="217413"/>
                    </a:lnTo>
                    <a:moveTo>
                      <a:pt x="1074379" y="217413"/>
                    </a:moveTo>
                    <a:lnTo>
                      <a:pt x="1074379" y="54126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6" name="任意多边形: 形状 4395">
                <a:extLst>
                  <a:ext uri="{FF2B5EF4-FFF2-40B4-BE49-F238E27FC236}">
                    <a16:creationId xmlns:a16="http://schemas.microsoft.com/office/drawing/2014/main" id="{6C36104B-F5B2-A86B-8E9D-B676EDB248FC}"/>
                  </a:ext>
                </a:extLst>
              </p:cNvPr>
              <p:cNvSpPr/>
              <p:nvPr/>
            </p:nvSpPr>
            <p:spPr>
              <a:xfrm>
                <a:off x="24472997" y="21259465"/>
                <a:ext cx="152400" cy="400050"/>
              </a:xfrm>
              <a:custGeom>
                <a:avLst/>
                <a:gdLst>
                  <a:gd name="connsiteX0" fmla="*/ -1946 w 152400"/>
                  <a:gd name="connsiteY0" fmla="*/ -1662 h 400050"/>
                  <a:gd name="connsiteX1" fmla="*/ 150454 w 152400"/>
                  <a:gd name="connsiteY1" fmla="*/ -1662 h 400050"/>
                  <a:gd name="connsiteX2" fmla="*/ 150454 w 152400"/>
                  <a:gd name="connsiteY2" fmla="*/ 398388 h 400050"/>
                  <a:gd name="connsiteX3" fmla="*/ -1946 w 152400"/>
                  <a:gd name="connsiteY3" fmla="*/ 398388 h 400050"/>
                </a:gdLst>
                <a:ahLst/>
                <a:cxnLst>
                  <a:cxn ang="0">
                    <a:pos x="connsiteX0" y="connsiteY0"/>
                  </a:cxn>
                  <a:cxn ang="0">
                    <a:pos x="connsiteX1" y="connsiteY1"/>
                  </a:cxn>
                  <a:cxn ang="0">
                    <a:pos x="connsiteX2" y="connsiteY2"/>
                  </a:cxn>
                  <a:cxn ang="0">
                    <a:pos x="connsiteX3" y="connsiteY3"/>
                  </a:cxn>
                </a:cxnLst>
                <a:rect l="l" t="t" r="r" b="b"/>
                <a:pathLst>
                  <a:path w="152400" h="400050">
                    <a:moveTo>
                      <a:pt x="-1946" y="-1662"/>
                    </a:moveTo>
                    <a:lnTo>
                      <a:pt x="150454" y="-1662"/>
                    </a:lnTo>
                    <a:lnTo>
                      <a:pt x="150454" y="398388"/>
                    </a:lnTo>
                    <a:lnTo>
                      <a:pt x="-1946" y="3983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7" name="任意多边形: 形状 4396">
                <a:extLst>
                  <a:ext uri="{FF2B5EF4-FFF2-40B4-BE49-F238E27FC236}">
                    <a16:creationId xmlns:a16="http://schemas.microsoft.com/office/drawing/2014/main" id="{39728F83-F68D-026E-9728-5050EB4DBE5B}"/>
                  </a:ext>
                </a:extLst>
              </p:cNvPr>
              <p:cNvSpPr/>
              <p:nvPr/>
            </p:nvSpPr>
            <p:spPr>
              <a:xfrm>
                <a:off x="24472997" y="21259465"/>
                <a:ext cx="1104900" cy="1466850"/>
              </a:xfrm>
              <a:custGeom>
                <a:avLst/>
                <a:gdLst>
                  <a:gd name="connsiteX0" fmla="*/ -1946 w 1104900"/>
                  <a:gd name="connsiteY0" fmla="*/ -1662 h 1466850"/>
                  <a:gd name="connsiteX1" fmla="*/ 150454 w 1104900"/>
                  <a:gd name="connsiteY1" fmla="*/ -1662 h 1466850"/>
                  <a:gd name="connsiteX2" fmla="*/ -1946 w 1104900"/>
                  <a:gd name="connsiteY2" fmla="*/ 398388 h 1466850"/>
                  <a:gd name="connsiteX3" fmla="*/ 150454 w 1104900"/>
                  <a:gd name="connsiteY3" fmla="*/ 398388 h 1466850"/>
                  <a:gd name="connsiteX4" fmla="*/ -1946 w 1104900"/>
                  <a:gd name="connsiteY4" fmla="*/ 322188 h 1466850"/>
                  <a:gd name="connsiteX5" fmla="*/ 150454 w 1104900"/>
                  <a:gd name="connsiteY5" fmla="*/ 322188 h 1466850"/>
                  <a:gd name="connsiteX6" fmla="*/ 36154 w 1104900"/>
                  <a:gd name="connsiteY6" fmla="*/ 198363 h 1466850"/>
                  <a:gd name="connsiteX7" fmla="*/ 112354 w 1104900"/>
                  <a:gd name="connsiteY7" fmla="*/ 122163 h 1466850"/>
                  <a:gd name="connsiteX8" fmla="*/ 36154 w 1104900"/>
                  <a:gd name="connsiteY8" fmla="*/ 122163 h 1466850"/>
                  <a:gd name="connsiteX9" fmla="*/ 112354 w 1104900"/>
                  <a:gd name="connsiteY9" fmla="*/ 198363 h 1466850"/>
                  <a:gd name="connsiteX10" fmla="*/ 1055329 w 1104900"/>
                  <a:gd name="connsiteY10" fmla="*/ 1465188 h 1466850"/>
                  <a:gd name="connsiteX11" fmla="*/ 1102954 w 1104900"/>
                  <a:gd name="connsiteY11" fmla="*/ 1465188 h 1466850"/>
                  <a:gd name="connsiteX12" fmla="*/ 1074379 w 1104900"/>
                  <a:gd name="connsiteY12" fmla="*/ 1360413 h 1466850"/>
                  <a:gd name="connsiteX13" fmla="*/ 1074379 w 1104900"/>
                  <a:gd name="connsiteY13" fmla="*/ 1465188 h 1466850"/>
                  <a:gd name="connsiteX14" fmla="*/ 1055329 w 1104900"/>
                  <a:gd name="connsiteY14" fmla="*/ 1055613 h 1466850"/>
                  <a:gd name="connsiteX15" fmla="*/ 1102954 w 1104900"/>
                  <a:gd name="connsiteY15" fmla="*/ 1055613 h 1466850"/>
                  <a:gd name="connsiteX16" fmla="*/ 1074379 w 1104900"/>
                  <a:gd name="connsiteY16" fmla="*/ 1055613 h 1466850"/>
                  <a:gd name="connsiteX17" fmla="*/ 1074379 w 1104900"/>
                  <a:gd name="connsiteY17" fmla="*/ 115086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1466850">
                    <a:moveTo>
                      <a:pt x="-1946" y="-1662"/>
                    </a:moveTo>
                    <a:lnTo>
                      <a:pt x="150454" y="-1662"/>
                    </a:lnTo>
                    <a:moveTo>
                      <a:pt x="-1946" y="398388"/>
                    </a:moveTo>
                    <a:lnTo>
                      <a:pt x="150454" y="398388"/>
                    </a:lnTo>
                    <a:moveTo>
                      <a:pt x="-1946" y="322188"/>
                    </a:moveTo>
                    <a:lnTo>
                      <a:pt x="150454" y="322188"/>
                    </a:lnTo>
                    <a:moveTo>
                      <a:pt x="36154" y="198363"/>
                    </a:moveTo>
                    <a:lnTo>
                      <a:pt x="112354" y="122163"/>
                    </a:lnTo>
                    <a:moveTo>
                      <a:pt x="36154" y="122163"/>
                    </a:moveTo>
                    <a:lnTo>
                      <a:pt x="112354" y="198363"/>
                    </a:lnTo>
                    <a:moveTo>
                      <a:pt x="1055329" y="1465188"/>
                    </a:moveTo>
                    <a:lnTo>
                      <a:pt x="1102954" y="1465188"/>
                    </a:lnTo>
                    <a:moveTo>
                      <a:pt x="1074379" y="1360413"/>
                    </a:moveTo>
                    <a:lnTo>
                      <a:pt x="1074379" y="1465188"/>
                    </a:lnTo>
                    <a:moveTo>
                      <a:pt x="1055329" y="1055613"/>
                    </a:moveTo>
                    <a:lnTo>
                      <a:pt x="1102954" y="1055613"/>
                    </a:lnTo>
                    <a:moveTo>
                      <a:pt x="1074379" y="1055613"/>
                    </a:moveTo>
                    <a:lnTo>
                      <a:pt x="1074379" y="115086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8" name="任意多边形: 形状 4397">
                <a:extLst>
                  <a:ext uri="{FF2B5EF4-FFF2-40B4-BE49-F238E27FC236}">
                    <a16:creationId xmlns:a16="http://schemas.microsoft.com/office/drawing/2014/main" id="{896F54E0-07C3-FCB4-5230-E5DDD2AB5499}"/>
                  </a:ext>
                </a:extLst>
              </p:cNvPr>
              <p:cNvSpPr/>
              <p:nvPr/>
            </p:nvSpPr>
            <p:spPr>
              <a:xfrm>
                <a:off x="25473122" y="22411990"/>
                <a:ext cx="152400" cy="209550"/>
              </a:xfrm>
              <a:custGeom>
                <a:avLst/>
                <a:gdLst>
                  <a:gd name="connsiteX0" fmla="*/ -1946 w 152400"/>
                  <a:gd name="connsiteY0" fmla="*/ -1662 h 209550"/>
                  <a:gd name="connsiteX1" fmla="*/ 150454 w 152400"/>
                  <a:gd name="connsiteY1" fmla="*/ -1662 h 209550"/>
                  <a:gd name="connsiteX2" fmla="*/ 150454 w 152400"/>
                  <a:gd name="connsiteY2" fmla="*/ 207888 h 209550"/>
                  <a:gd name="connsiteX3" fmla="*/ -1946 w 152400"/>
                  <a:gd name="connsiteY3" fmla="*/ 207888 h 209550"/>
                </a:gdLst>
                <a:ahLst/>
                <a:cxnLst>
                  <a:cxn ang="0">
                    <a:pos x="connsiteX0" y="connsiteY0"/>
                  </a:cxn>
                  <a:cxn ang="0">
                    <a:pos x="connsiteX1" y="connsiteY1"/>
                  </a:cxn>
                  <a:cxn ang="0">
                    <a:pos x="connsiteX2" y="connsiteY2"/>
                  </a:cxn>
                  <a:cxn ang="0">
                    <a:pos x="connsiteX3" y="connsiteY3"/>
                  </a:cxn>
                </a:cxnLst>
                <a:rect l="l" t="t" r="r" b="b"/>
                <a:pathLst>
                  <a:path w="152400" h="209550">
                    <a:moveTo>
                      <a:pt x="-1946" y="-1662"/>
                    </a:moveTo>
                    <a:lnTo>
                      <a:pt x="150454" y="-1662"/>
                    </a:lnTo>
                    <a:lnTo>
                      <a:pt x="150454" y="207888"/>
                    </a:lnTo>
                    <a:lnTo>
                      <a:pt x="-1946" y="2078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399" name="任意多边形: 形状 4398">
                <a:extLst>
                  <a:ext uri="{FF2B5EF4-FFF2-40B4-BE49-F238E27FC236}">
                    <a16:creationId xmlns:a16="http://schemas.microsoft.com/office/drawing/2014/main" id="{65B385B6-DC98-0233-405E-A49F6C021DD6}"/>
                  </a:ext>
                </a:extLst>
              </p:cNvPr>
              <p:cNvSpPr/>
              <p:nvPr/>
            </p:nvSpPr>
            <p:spPr>
              <a:xfrm>
                <a:off x="25473122" y="22411990"/>
                <a:ext cx="1104900" cy="371475"/>
              </a:xfrm>
              <a:custGeom>
                <a:avLst/>
                <a:gdLst>
                  <a:gd name="connsiteX0" fmla="*/ -1946 w 1104900"/>
                  <a:gd name="connsiteY0" fmla="*/ -1662 h 371475"/>
                  <a:gd name="connsiteX1" fmla="*/ 150454 w 1104900"/>
                  <a:gd name="connsiteY1" fmla="*/ -1662 h 371475"/>
                  <a:gd name="connsiteX2" fmla="*/ -1946 w 1104900"/>
                  <a:gd name="connsiteY2" fmla="*/ 207888 h 371475"/>
                  <a:gd name="connsiteX3" fmla="*/ 150454 w 1104900"/>
                  <a:gd name="connsiteY3" fmla="*/ 207888 h 371475"/>
                  <a:gd name="connsiteX4" fmla="*/ -1946 w 1104900"/>
                  <a:gd name="connsiteY4" fmla="*/ 93588 h 371475"/>
                  <a:gd name="connsiteX5" fmla="*/ 150454 w 1104900"/>
                  <a:gd name="connsiteY5" fmla="*/ 93588 h 371475"/>
                  <a:gd name="connsiteX6" fmla="*/ 36154 w 1104900"/>
                  <a:gd name="connsiteY6" fmla="*/ 141213 h 371475"/>
                  <a:gd name="connsiteX7" fmla="*/ 112354 w 1104900"/>
                  <a:gd name="connsiteY7" fmla="*/ 65013 h 371475"/>
                  <a:gd name="connsiteX8" fmla="*/ 36154 w 1104900"/>
                  <a:gd name="connsiteY8" fmla="*/ 65013 h 371475"/>
                  <a:gd name="connsiteX9" fmla="*/ 112354 w 1104900"/>
                  <a:gd name="connsiteY9" fmla="*/ 141213 h 371475"/>
                  <a:gd name="connsiteX10" fmla="*/ 1055329 w 1104900"/>
                  <a:gd name="connsiteY10" fmla="*/ 369813 h 371475"/>
                  <a:gd name="connsiteX11" fmla="*/ 1102954 w 1104900"/>
                  <a:gd name="connsiteY11" fmla="*/ 369813 h 371475"/>
                  <a:gd name="connsiteX12" fmla="*/ 1074379 w 1104900"/>
                  <a:gd name="connsiteY12" fmla="*/ 341238 h 371475"/>
                  <a:gd name="connsiteX13" fmla="*/ 1074379 w 1104900"/>
                  <a:gd name="connsiteY13" fmla="*/ 369813 h 371475"/>
                  <a:gd name="connsiteX14" fmla="*/ 1055329 w 1104900"/>
                  <a:gd name="connsiteY14" fmla="*/ 265038 h 371475"/>
                  <a:gd name="connsiteX15" fmla="*/ 1102954 w 1104900"/>
                  <a:gd name="connsiteY15" fmla="*/ 265038 h 371475"/>
                  <a:gd name="connsiteX16" fmla="*/ 1074379 w 1104900"/>
                  <a:gd name="connsiteY16" fmla="*/ 265038 h 371475"/>
                  <a:gd name="connsiteX17" fmla="*/ 1074379 w 1104900"/>
                  <a:gd name="connsiteY17" fmla="*/ 28408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371475">
                    <a:moveTo>
                      <a:pt x="-1946" y="-1662"/>
                    </a:moveTo>
                    <a:lnTo>
                      <a:pt x="150454" y="-1662"/>
                    </a:lnTo>
                    <a:moveTo>
                      <a:pt x="-1946" y="207888"/>
                    </a:moveTo>
                    <a:lnTo>
                      <a:pt x="150454" y="207888"/>
                    </a:lnTo>
                    <a:moveTo>
                      <a:pt x="-1946" y="93588"/>
                    </a:moveTo>
                    <a:lnTo>
                      <a:pt x="150454" y="93588"/>
                    </a:lnTo>
                    <a:moveTo>
                      <a:pt x="36154" y="141213"/>
                    </a:moveTo>
                    <a:lnTo>
                      <a:pt x="112354" y="65013"/>
                    </a:lnTo>
                    <a:moveTo>
                      <a:pt x="36154" y="65013"/>
                    </a:moveTo>
                    <a:lnTo>
                      <a:pt x="112354" y="141213"/>
                    </a:lnTo>
                    <a:moveTo>
                      <a:pt x="1055329" y="369813"/>
                    </a:moveTo>
                    <a:lnTo>
                      <a:pt x="1102954" y="369813"/>
                    </a:lnTo>
                    <a:moveTo>
                      <a:pt x="1074379" y="341238"/>
                    </a:moveTo>
                    <a:lnTo>
                      <a:pt x="1074379" y="369813"/>
                    </a:lnTo>
                    <a:moveTo>
                      <a:pt x="1055329" y="265038"/>
                    </a:moveTo>
                    <a:lnTo>
                      <a:pt x="1102954" y="265038"/>
                    </a:lnTo>
                    <a:moveTo>
                      <a:pt x="1074379" y="265038"/>
                    </a:moveTo>
                    <a:lnTo>
                      <a:pt x="1074379" y="284088"/>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0" name="任意多边形: 形状 4399">
                <a:extLst>
                  <a:ext uri="{FF2B5EF4-FFF2-40B4-BE49-F238E27FC236}">
                    <a16:creationId xmlns:a16="http://schemas.microsoft.com/office/drawing/2014/main" id="{4616DDD7-872E-9EB5-59E0-7378296C0256}"/>
                  </a:ext>
                </a:extLst>
              </p:cNvPr>
              <p:cNvSpPr/>
              <p:nvPr/>
            </p:nvSpPr>
            <p:spPr>
              <a:xfrm>
                <a:off x="26473247" y="22697740"/>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1" name="任意多边形: 形状 4400">
                <a:extLst>
                  <a:ext uri="{FF2B5EF4-FFF2-40B4-BE49-F238E27FC236}">
                    <a16:creationId xmlns:a16="http://schemas.microsoft.com/office/drawing/2014/main" id="{B1A003B5-0F1F-9A4F-4081-8D7CB13653A0}"/>
                  </a:ext>
                </a:extLst>
              </p:cNvPr>
              <p:cNvSpPr/>
              <p:nvPr/>
            </p:nvSpPr>
            <p:spPr>
              <a:xfrm>
                <a:off x="21548822" y="20068840"/>
                <a:ext cx="5076825" cy="2695575"/>
              </a:xfrm>
              <a:custGeom>
                <a:avLst/>
                <a:gdLst>
                  <a:gd name="connsiteX0" fmla="*/ 4922479 w 5076825"/>
                  <a:gd name="connsiteY0" fmla="*/ 2627238 h 2695575"/>
                  <a:gd name="connsiteX1" fmla="*/ 5074879 w 5076825"/>
                  <a:gd name="connsiteY1" fmla="*/ 2627238 h 2695575"/>
                  <a:gd name="connsiteX2" fmla="*/ 4922479 w 5076825"/>
                  <a:gd name="connsiteY2" fmla="*/ 2684388 h 2695575"/>
                  <a:gd name="connsiteX3" fmla="*/ 5074879 w 5076825"/>
                  <a:gd name="connsiteY3" fmla="*/ 2684388 h 2695575"/>
                  <a:gd name="connsiteX4" fmla="*/ 4922479 w 5076825"/>
                  <a:gd name="connsiteY4" fmla="*/ 2655813 h 2695575"/>
                  <a:gd name="connsiteX5" fmla="*/ 5074879 w 5076825"/>
                  <a:gd name="connsiteY5" fmla="*/ 2655813 h 2695575"/>
                  <a:gd name="connsiteX6" fmla="*/ 4960579 w 5076825"/>
                  <a:gd name="connsiteY6" fmla="*/ 2693913 h 2695575"/>
                  <a:gd name="connsiteX7" fmla="*/ 5036779 w 5076825"/>
                  <a:gd name="connsiteY7" fmla="*/ 2617713 h 2695575"/>
                  <a:gd name="connsiteX8" fmla="*/ 4960579 w 5076825"/>
                  <a:gd name="connsiteY8" fmla="*/ 2617713 h 2695575"/>
                  <a:gd name="connsiteX9" fmla="*/ 5036779 w 5076825"/>
                  <a:gd name="connsiteY9" fmla="*/ 2693913 h 2695575"/>
                  <a:gd name="connsiteX10" fmla="*/ -1946 w 5076825"/>
                  <a:gd name="connsiteY10" fmla="*/ -1662 h 2695575"/>
                  <a:gd name="connsiteX11" fmla="*/ 998179 w 5076825"/>
                  <a:gd name="connsiteY11" fmla="*/ 398388 h 2695575"/>
                  <a:gd name="connsiteX12" fmla="*/ 998179 w 5076825"/>
                  <a:gd name="connsiteY12" fmla="*/ 398388 h 2695575"/>
                  <a:gd name="connsiteX13" fmla="*/ 1998304 w 5076825"/>
                  <a:gd name="connsiteY13" fmla="*/ 731763 h 2695575"/>
                  <a:gd name="connsiteX14" fmla="*/ 1998304 w 5076825"/>
                  <a:gd name="connsiteY14" fmla="*/ 731763 h 2695575"/>
                  <a:gd name="connsiteX15" fmla="*/ 2998429 w 5076825"/>
                  <a:gd name="connsiteY15" fmla="*/ 1350888 h 2695575"/>
                  <a:gd name="connsiteX16" fmla="*/ 2998429 w 5076825"/>
                  <a:gd name="connsiteY16" fmla="*/ 1350888 h 2695575"/>
                  <a:gd name="connsiteX17" fmla="*/ 3998554 w 5076825"/>
                  <a:gd name="connsiteY17" fmla="*/ 2446263 h 2695575"/>
                  <a:gd name="connsiteX18" fmla="*/ 3998554 w 5076825"/>
                  <a:gd name="connsiteY18" fmla="*/ 2446263 h 2695575"/>
                  <a:gd name="connsiteX19" fmla="*/ 4998679 w 5076825"/>
                  <a:gd name="connsiteY19" fmla="*/ 2655813 h 269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76825" h="2695575">
                    <a:moveTo>
                      <a:pt x="4922479" y="2627238"/>
                    </a:moveTo>
                    <a:lnTo>
                      <a:pt x="5074879" y="2627238"/>
                    </a:lnTo>
                    <a:moveTo>
                      <a:pt x="4922479" y="2684388"/>
                    </a:moveTo>
                    <a:lnTo>
                      <a:pt x="5074879" y="2684388"/>
                    </a:lnTo>
                    <a:moveTo>
                      <a:pt x="4922479" y="2655813"/>
                    </a:moveTo>
                    <a:lnTo>
                      <a:pt x="5074879" y="2655813"/>
                    </a:lnTo>
                    <a:moveTo>
                      <a:pt x="4960579" y="2693913"/>
                    </a:moveTo>
                    <a:lnTo>
                      <a:pt x="5036779" y="2617713"/>
                    </a:lnTo>
                    <a:moveTo>
                      <a:pt x="4960579" y="2617713"/>
                    </a:moveTo>
                    <a:lnTo>
                      <a:pt x="5036779" y="2693913"/>
                    </a:lnTo>
                    <a:moveTo>
                      <a:pt x="-1946" y="-1662"/>
                    </a:moveTo>
                    <a:lnTo>
                      <a:pt x="998179" y="398388"/>
                    </a:lnTo>
                    <a:moveTo>
                      <a:pt x="998179" y="398388"/>
                    </a:moveTo>
                    <a:lnTo>
                      <a:pt x="1998304" y="731763"/>
                    </a:lnTo>
                    <a:moveTo>
                      <a:pt x="1998304" y="731763"/>
                    </a:moveTo>
                    <a:lnTo>
                      <a:pt x="2998429" y="1350888"/>
                    </a:lnTo>
                    <a:moveTo>
                      <a:pt x="2998429" y="1350888"/>
                    </a:moveTo>
                    <a:lnTo>
                      <a:pt x="3998554" y="2446263"/>
                    </a:lnTo>
                    <a:moveTo>
                      <a:pt x="3998554" y="2446263"/>
                    </a:moveTo>
                    <a:lnTo>
                      <a:pt x="4998679" y="265581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2" name="任意多边形: 形状 4401">
                <a:extLst>
                  <a:ext uri="{FF2B5EF4-FFF2-40B4-BE49-F238E27FC236}">
                    <a16:creationId xmlns:a16="http://schemas.microsoft.com/office/drawing/2014/main" id="{2A3C4E98-2C8F-3773-95AF-E4326F8F725E}"/>
                  </a:ext>
                </a:extLst>
              </p:cNvPr>
              <p:cNvSpPr/>
              <p:nvPr/>
            </p:nvSpPr>
            <p:spPr>
              <a:xfrm>
                <a:off x="21701222" y="201450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3" name="任意多边形: 形状 4402">
                <a:extLst>
                  <a:ext uri="{FF2B5EF4-FFF2-40B4-BE49-F238E27FC236}">
                    <a16:creationId xmlns:a16="http://schemas.microsoft.com/office/drawing/2014/main" id="{BEA5B221-85A4-7905-202F-CA4A0BDF4ADB}"/>
                  </a:ext>
                </a:extLst>
              </p:cNvPr>
              <p:cNvSpPr/>
              <p:nvPr/>
            </p:nvSpPr>
            <p:spPr>
              <a:xfrm>
                <a:off x="21720272" y="20040265"/>
                <a:ext cx="9525" cy="104775"/>
              </a:xfrm>
              <a:custGeom>
                <a:avLst/>
                <a:gdLst>
                  <a:gd name="connsiteX0" fmla="*/ -1946 w 9525"/>
                  <a:gd name="connsiteY0" fmla="*/ -1662 h 104775"/>
                  <a:gd name="connsiteX1" fmla="*/ -1946 w 9525"/>
                  <a:gd name="connsiteY1" fmla="*/ 103113 h 104775"/>
                </a:gdLst>
                <a:ahLst/>
                <a:cxnLst>
                  <a:cxn ang="0">
                    <a:pos x="connsiteX0" y="connsiteY0"/>
                  </a:cxn>
                  <a:cxn ang="0">
                    <a:pos x="connsiteX1" y="connsiteY1"/>
                  </a:cxn>
                </a:cxnLst>
                <a:rect l="l" t="t" r="r" b="b"/>
                <a:pathLst>
                  <a:path w="9525" h="104775">
                    <a:moveTo>
                      <a:pt x="-1946" y="-1662"/>
                    </a:moveTo>
                    <a:lnTo>
                      <a:pt x="-1946" y="10311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4" name="任意多边形: 形状 4403">
                <a:extLst>
                  <a:ext uri="{FF2B5EF4-FFF2-40B4-BE49-F238E27FC236}">
                    <a16:creationId xmlns:a16="http://schemas.microsoft.com/office/drawing/2014/main" id="{FA6BEB09-B590-80A0-4A1D-7452E16FDFFF}"/>
                  </a:ext>
                </a:extLst>
              </p:cNvPr>
              <p:cNvSpPr/>
              <p:nvPr/>
            </p:nvSpPr>
            <p:spPr>
              <a:xfrm>
                <a:off x="21701222" y="199259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5" name="任意多边形: 形状 4404">
                <a:extLst>
                  <a:ext uri="{FF2B5EF4-FFF2-40B4-BE49-F238E27FC236}">
                    <a16:creationId xmlns:a16="http://schemas.microsoft.com/office/drawing/2014/main" id="{35D285BC-BB70-BB17-8D85-C807377545C8}"/>
                  </a:ext>
                </a:extLst>
              </p:cNvPr>
              <p:cNvSpPr/>
              <p:nvPr/>
            </p:nvSpPr>
            <p:spPr>
              <a:xfrm>
                <a:off x="21720272" y="1992596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6" name="任意多边形: 形状 4405">
                <a:extLst>
                  <a:ext uri="{FF2B5EF4-FFF2-40B4-BE49-F238E27FC236}">
                    <a16:creationId xmlns:a16="http://schemas.microsoft.com/office/drawing/2014/main" id="{B87D080A-AC75-642D-A0F9-6138B32BF74F}"/>
                  </a:ext>
                </a:extLst>
              </p:cNvPr>
              <p:cNvSpPr/>
              <p:nvPr/>
            </p:nvSpPr>
            <p:spPr>
              <a:xfrm>
                <a:off x="21644072" y="19935490"/>
                <a:ext cx="152400" cy="104775"/>
              </a:xfrm>
              <a:custGeom>
                <a:avLst/>
                <a:gdLst>
                  <a:gd name="connsiteX0" fmla="*/ -1946 w 152400"/>
                  <a:gd name="connsiteY0" fmla="*/ -1662 h 104775"/>
                  <a:gd name="connsiteX1" fmla="*/ 150454 w 152400"/>
                  <a:gd name="connsiteY1" fmla="*/ -1662 h 104775"/>
                  <a:gd name="connsiteX2" fmla="*/ 150454 w 152400"/>
                  <a:gd name="connsiteY2" fmla="*/ 103113 h 104775"/>
                  <a:gd name="connsiteX3" fmla="*/ -1946 w 152400"/>
                  <a:gd name="connsiteY3" fmla="*/ 103113 h 104775"/>
                </a:gdLst>
                <a:ahLst/>
                <a:cxnLst>
                  <a:cxn ang="0">
                    <a:pos x="connsiteX0" y="connsiteY0"/>
                  </a:cxn>
                  <a:cxn ang="0">
                    <a:pos x="connsiteX1" y="connsiteY1"/>
                  </a:cxn>
                  <a:cxn ang="0">
                    <a:pos x="connsiteX2" y="connsiteY2"/>
                  </a:cxn>
                  <a:cxn ang="0">
                    <a:pos x="connsiteX3" y="connsiteY3"/>
                  </a:cxn>
                </a:cxnLst>
                <a:rect l="l" t="t" r="r" b="b"/>
                <a:pathLst>
                  <a:path w="152400" h="104775">
                    <a:moveTo>
                      <a:pt x="-1946" y="-1662"/>
                    </a:moveTo>
                    <a:lnTo>
                      <a:pt x="150454" y="-1662"/>
                    </a:lnTo>
                    <a:lnTo>
                      <a:pt x="150454" y="103113"/>
                    </a:lnTo>
                    <a:lnTo>
                      <a:pt x="-1946" y="103113"/>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7" name="任意多边形: 形状 4406">
                <a:extLst>
                  <a:ext uri="{FF2B5EF4-FFF2-40B4-BE49-F238E27FC236}">
                    <a16:creationId xmlns:a16="http://schemas.microsoft.com/office/drawing/2014/main" id="{325F0A53-7BD4-43AF-B35C-C191BD04DE31}"/>
                  </a:ext>
                </a:extLst>
              </p:cNvPr>
              <p:cNvSpPr/>
              <p:nvPr/>
            </p:nvSpPr>
            <p:spPr>
              <a:xfrm>
                <a:off x="21644072" y="19935490"/>
                <a:ext cx="152400" cy="104775"/>
              </a:xfrm>
              <a:custGeom>
                <a:avLst/>
                <a:gdLst>
                  <a:gd name="connsiteX0" fmla="*/ -1946 w 152400"/>
                  <a:gd name="connsiteY0" fmla="*/ -1662 h 104775"/>
                  <a:gd name="connsiteX1" fmla="*/ 150454 w 152400"/>
                  <a:gd name="connsiteY1" fmla="*/ -1662 h 104775"/>
                  <a:gd name="connsiteX2" fmla="*/ 150454 w 152400"/>
                  <a:gd name="connsiteY2" fmla="*/ 103113 h 104775"/>
                  <a:gd name="connsiteX3" fmla="*/ -1946 w 152400"/>
                  <a:gd name="connsiteY3" fmla="*/ 103113 h 104775"/>
                </a:gdLst>
                <a:ahLst/>
                <a:cxnLst>
                  <a:cxn ang="0">
                    <a:pos x="connsiteX0" y="connsiteY0"/>
                  </a:cxn>
                  <a:cxn ang="0">
                    <a:pos x="connsiteX1" y="connsiteY1"/>
                  </a:cxn>
                  <a:cxn ang="0">
                    <a:pos x="connsiteX2" y="connsiteY2"/>
                  </a:cxn>
                  <a:cxn ang="0">
                    <a:pos x="connsiteX3" y="connsiteY3"/>
                  </a:cxn>
                </a:cxnLst>
                <a:rect l="l" t="t" r="r" b="b"/>
                <a:pathLst>
                  <a:path w="152400" h="104775">
                    <a:moveTo>
                      <a:pt x="-1946" y="-1662"/>
                    </a:moveTo>
                    <a:lnTo>
                      <a:pt x="150454" y="-1662"/>
                    </a:lnTo>
                    <a:lnTo>
                      <a:pt x="150454" y="103113"/>
                    </a:lnTo>
                    <a:lnTo>
                      <a:pt x="-1946" y="103113"/>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8" name="任意多边形: 形状 4407">
                <a:extLst>
                  <a:ext uri="{FF2B5EF4-FFF2-40B4-BE49-F238E27FC236}">
                    <a16:creationId xmlns:a16="http://schemas.microsoft.com/office/drawing/2014/main" id="{C3A404A1-33EE-8F08-2D85-B83900ED05A7}"/>
                  </a:ext>
                </a:extLst>
              </p:cNvPr>
              <p:cNvSpPr/>
              <p:nvPr/>
            </p:nvSpPr>
            <p:spPr>
              <a:xfrm>
                <a:off x="21644072" y="199354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09" name="任意多边形: 形状 4408">
                <a:extLst>
                  <a:ext uri="{FF2B5EF4-FFF2-40B4-BE49-F238E27FC236}">
                    <a16:creationId xmlns:a16="http://schemas.microsoft.com/office/drawing/2014/main" id="{F24E4484-422E-0135-631C-9804FC134456}"/>
                  </a:ext>
                </a:extLst>
              </p:cNvPr>
              <p:cNvSpPr/>
              <p:nvPr/>
            </p:nvSpPr>
            <p:spPr>
              <a:xfrm>
                <a:off x="21644072" y="200402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0" name="任意多边形: 形状 4409">
                <a:extLst>
                  <a:ext uri="{FF2B5EF4-FFF2-40B4-BE49-F238E27FC236}">
                    <a16:creationId xmlns:a16="http://schemas.microsoft.com/office/drawing/2014/main" id="{DE54297B-DB4E-5241-9B6E-0C25E221D75F}"/>
                  </a:ext>
                </a:extLst>
              </p:cNvPr>
              <p:cNvSpPr/>
              <p:nvPr/>
            </p:nvSpPr>
            <p:spPr>
              <a:xfrm>
                <a:off x="21644072" y="19945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1" name="任意多边形: 形状 4410">
                <a:extLst>
                  <a:ext uri="{FF2B5EF4-FFF2-40B4-BE49-F238E27FC236}">
                    <a16:creationId xmlns:a16="http://schemas.microsoft.com/office/drawing/2014/main" id="{E4229047-6CCB-9014-B98A-8B7738FDA3B0}"/>
                  </a:ext>
                </a:extLst>
              </p:cNvPr>
              <p:cNvSpPr/>
              <p:nvPr/>
            </p:nvSpPr>
            <p:spPr>
              <a:xfrm>
                <a:off x="21682172" y="199640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2" name="任意多边形: 形状 4411">
                <a:extLst>
                  <a:ext uri="{FF2B5EF4-FFF2-40B4-BE49-F238E27FC236}">
                    <a16:creationId xmlns:a16="http://schemas.microsoft.com/office/drawing/2014/main" id="{9E1D1B1B-6F92-BEDB-03F5-4AE8D59BFAC3}"/>
                  </a:ext>
                </a:extLst>
              </p:cNvPr>
              <p:cNvSpPr/>
              <p:nvPr/>
            </p:nvSpPr>
            <p:spPr>
              <a:xfrm>
                <a:off x="21682172" y="199640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3" name="任意多边形: 形状 4412">
                <a:extLst>
                  <a:ext uri="{FF2B5EF4-FFF2-40B4-BE49-F238E27FC236}">
                    <a16:creationId xmlns:a16="http://schemas.microsoft.com/office/drawing/2014/main" id="{FEA23C5B-FFAD-ECD7-2706-171A133AB6A8}"/>
                  </a:ext>
                </a:extLst>
              </p:cNvPr>
              <p:cNvSpPr/>
              <p:nvPr/>
            </p:nvSpPr>
            <p:spPr>
              <a:xfrm>
                <a:off x="22701347" y="207546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4" name="任意多边形: 形状 4413">
                <a:extLst>
                  <a:ext uri="{FF2B5EF4-FFF2-40B4-BE49-F238E27FC236}">
                    <a16:creationId xmlns:a16="http://schemas.microsoft.com/office/drawing/2014/main" id="{4818D48C-F23D-8FB0-D195-0A5868338678}"/>
                  </a:ext>
                </a:extLst>
              </p:cNvPr>
              <p:cNvSpPr/>
              <p:nvPr/>
            </p:nvSpPr>
            <p:spPr>
              <a:xfrm>
                <a:off x="22720397" y="20707015"/>
                <a:ext cx="9525" cy="47625"/>
              </a:xfrm>
              <a:custGeom>
                <a:avLst/>
                <a:gdLst>
                  <a:gd name="connsiteX0" fmla="*/ -1946 w 9525"/>
                  <a:gd name="connsiteY0" fmla="*/ -1662 h 47625"/>
                  <a:gd name="connsiteX1" fmla="*/ -1946 w 9525"/>
                  <a:gd name="connsiteY1" fmla="*/ 45963 h 47625"/>
                </a:gdLst>
                <a:ahLst/>
                <a:cxnLst>
                  <a:cxn ang="0">
                    <a:pos x="connsiteX0" y="connsiteY0"/>
                  </a:cxn>
                  <a:cxn ang="0">
                    <a:pos x="connsiteX1" y="connsiteY1"/>
                  </a:cxn>
                </a:cxnLst>
                <a:rect l="l" t="t" r="r" b="b"/>
                <a:pathLst>
                  <a:path w="9525" h="47625">
                    <a:moveTo>
                      <a:pt x="-1946" y="-1662"/>
                    </a:moveTo>
                    <a:lnTo>
                      <a:pt x="-1946" y="459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5" name="任意多边形: 形状 4414">
                <a:extLst>
                  <a:ext uri="{FF2B5EF4-FFF2-40B4-BE49-F238E27FC236}">
                    <a16:creationId xmlns:a16="http://schemas.microsoft.com/office/drawing/2014/main" id="{0C12E90A-038F-3C10-D588-26A39BE445DB}"/>
                  </a:ext>
                </a:extLst>
              </p:cNvPr>
              <p:cNvSpPr/>
              <p:nvPr/>
            </p:nvSpPr>
            <p:spPr>
              <a:xfrm>
                <a:off x="22701347" y="206212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6" name="任意多边形: 形状 4415">
                <a:extLst>
                  <a:ext uri="{FF2B5EF4-FFF2-40B4-BE49-F238E27FC236}">
                    <a16:creationId xmlns:a16="http://schemas.microsoft.com/office/drawing/2014/main" id="{A99990FB-F3A1-A67D-D211-3FAC55878419}"/>
                  </a:ext>
                </a:extLst>
              </p:cNvPr>
              <p:cNvSpPr/>
              <p:nvPr/>
            </p:nvSpPr>
            <p:spPr>
              <a:xfrm>
                <a:off x="22720397" y="2062129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7" name="任意多边形: 形状 4416">
                <a:extLst>
                  <a:ext uri="{FF2B5EF4-FFF2-40B4-BE49-F238E27FC236}">
                    <a16:creationId xmlns:a16="http://schemas.microsoft.com/office/drawing/2014/main" id="{A52D3911-7895-D8C1-7796-EF1331D7425B}"/>
                  </a:ext>
                </a:extLst>
              </p:cNvPr>
              <p:cNvSpPr/>
              <p:nvPr/>
            </p:nvSpPr>
            <p:spPr>
              <a:xfrm>
                <a:off x="22644197" y="20640340"/>
                <a:ext cx="152400" cy="66675"/>
              </a:xfrm>
              <a:custGeom>
                <a:avLst/>
                <a:gdLst>
                  <a:gd name="connsiteX0" fmla="*/ -1946 w 152400"/>
                  <a:gd name="connsiteY0" fmla="*/ -1662 h 66675"/>
                  <a:gd name="connsiteX1" fmla="*/ 150454 w 152400"/>
                  <a:gd name="connsiteY1" fmla="*/ -1662 h 66675"/>
                  <a:gd name="connsiteX2" fmla="*/ 150454 w 152400"/>
                  <a:gd name="connsiteY2" fmla="*/ 65013 h 66675"/>
                  <a:gd name="connsiteX3" fmla="*/ -1946 w 152400"/>
                  <a:gd name="connsiteY3" fmla="*/ 65013 h 66675"/>
                </a:gdLst>
                <a:ahLst/>
                <a:cxnLst>
                  <a:cxn ang="0">
                    <a:pos x="connsiteX0" y="connsiteY0"/>
                  </a:cxn>
                  <a:cxn ang="0">
                    <a:pos x="connsiteX1" y="connsiteY1"/>
                  </a:cxn>
                  <a:cxn ang="0">
                    <a:pos x="connsiteX2" y="connsiteY2"/>
                  </a:cxn>
                  <a:cxn ang="0">
                    <a:pos x="connsiteX3" y="connsiteY3"/>
                  </a:cxn>
                </a:cxnLst>
                <a:rect l="l" t="t" r="r" b="b"/>
                <a:pathLst>
                  <a:path w="152400" h="66675">
                    <a:moveTo>
                      <a:pt x="-1946" y="-1662"/>
                    </a:moveTo>
                    <a:lnTo>
                      <a:pt x="150454" y="-1662"/>
                    </a:lnTo>
                    <a:lnTo>
                      <a:pt x="150454" y="65013"/>
                    </a:lnTo>
                    <a:lnTo>
                      <a:pt x="-1946" y="65013"/>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8" name="任意多边形: 形状 4417">
                <a:extLst>
                  <a:ext uri="{FF2B5EF4-FFF2-40B4-BE49-F238E27FC236}">
                    <a16:creationId xmlns:a16="http://schemas.microsoft.com/office/drawing/2014/main" id="{17C9DD45-0757-51E9-0811-35E6F09B2E95}"/>
                  </a:ext>
                </a:extLst>
              </p:cNvPr>
              <p:cNvSpPr/>
              <p:nvPr/>
            </p:nvSpPr>
            <p:spPr>
              <a:xfrm>
                <a:off x="22644197" y="20640340"/>
                <a:ext cx="152400" cy="66675"/>
              </a:xfrm>
              <a:custGeom>
                <a:avLst/>
                <a:gdLst>
                  <a:gd name="connsiteX0" fmla="*/ -1946 w 152400"/>
                  <a:gd name="connsiteY0" fmla="*/ -1662 h 66675"/>
                  <a:gd name="connsiteX1" fmla="*/ 150454 w 152400"/>
                  <a:gd name="connsiteY1" fmla="*/ -1662 h 66675"/>
                  <a:gd name="connsiteX2" fmla="*/ 150454 w 152400"/>
                  <a:gd name="connsiteY2" fmla="*/ 65013 h 66675"/>
                  <a:gd name="connsiteX3" fmla="*/ -1946 w 152400"/>
                  <a:gd name="connsiteY3" fmla="*/ 65013 h 66675"/>
                </a:gdLst>
                <a:ahLst/>
                <a:cxnLst>
                  <a:cxn ang="0">
                    <a:pos x="connsiteX0" y="connsiteY0"/>
                  </a:cxn>
                  <a:cxn ang="0">
                    <a:pos x="connsiteX1" y="connsiteY1"/>
                  </a:cxn>
                  <a:cxn ang="0">
                    <a:pos x="connsiteX2" y="connsiteY2"/>
                  </a:cxn>
                  <a:cxn ang="0">
                    <a:pos x="connsiteX3" y="connsiteY3"/>
                  </a:cxn>
                </a:cxnLst>
                <a:rect l="l" t="t" r="r" b="b"/>
                <a:pathLst>
                  <a:path w="152400" h="66675">
                    <a:moveTo>
                      <a:pt x="-1946" y="-1662"/>
                    </a:moveTo>
                    <a:lnTo>
                      <a:pt x="150454" y="-1662"/>
                    </a:lnTo>
                    <a:lnTo>
                      <a:pt x="150454" y="65013"/>
                    </a:lnTo>
                    <a:lnTo>
                      <a:pt x="-1946" y="65013"/>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19" name="任意多边形: 形状 4418">
                <a:extLst>
                  <a:ext uri="{FF2B5EF4-FFF2-40B4-BE49-F238E27FC236}">
                    <a16:creationId xmlns:a16="http://schemas.microsoft.com/office/drawing/2014/main" id="{03C634B7-5EFD-A3D1-0337-93700D845380}"/>
                  </a:ext>
                </a:extLst>
              </p:cNvPr>
              <p:cNvSpPr/>
              <p:nvPr/>
            </p:nvSpPr>
            <p:spPr>
              <a:xfrm>
                <a:off x="22644197" y="206403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0" name="任意多边形: 形状 4419">
                <a:extLst>
                  <a:ext uri="{FF2B5EF4-FFF2-40B4-BE49-F238E27FC236}">
                    <a16:creationId xmlns:a16="http://schemas.microsoft.com/office/drawing/2014/main" id="{CCC2200C-5F76-66CF-2C9A-B10A4EFECA3C}"/>
                  </a:ext>
                </a:extLst>
              </p:cNvPr>
              <p:cNvSpPr/>
              <p:nvPr/>
            </p:nvSpPr>
            <p:spPr>
              <a:xfrm>
                <a:off x="22644197" y="20707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1" name="任意多边形: 形状 4420">
                <a:extLst>
                  <a:ext uri="{FF2B5EF4-FFF2-40B4-BE49-F238E27FC236}">
                    <a16:creationId xmlns:a16="http://schemas.microsoft.com/office/drawing/2014/main" id="{90A2603B-907C-D81B-327E-79A19FC38243}"/>
                  </a:ext>
                </a:extLst>
              </p:cNvPr>
              <p:cNvSpPr/>
              <p:nvPr/>
            </p:nvSpPr>
            <p:spPr>
              <a:xfrm>
                <a:off x="22644197" y="206498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2" name="任意多边形: 形状 4421">
                <a:extLst>
                  <a:ext uri="{FF2B5EF4-FFF2-40B4-BE49-F238E27FC236}">
                    <a16:creationId xmlns:a16="http://schemas.microsoft.com/office/drawing/2014/main" id="{37F44E72-FA41-39C9-2A03-A7A8BE08B5F7}"/>
                  </a:ext>
                </a:extLst>
              </p:cNvPr>
              <p:cNvSpPr/>
              <p:nvPr/>
            </p:nvSpPr>
            <p:spPr>
              <a:xfrm>
                <a:off x="22682297" y="2064034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3" name="任意多边形: 形状 4422">
                <a:extLst>
                  <a:ext uri="{FF2B5EF4-FFF2-40B4-BE49-F238E27FC236}">
                    <a16:creationId xmlns:a16="http://schemas.microsoft.com/office/drawing/2014/main" id="{81DCDA00-651F-225A-0045-C83701033901}"/>
                  </a:ext>
                </a:extLst>
              </p:cNvPr>
              <p:cNvSpPr/>
              <p:nvPr/>
            </p:nvSpPr>
            <p:spPr>
              <a:xfrm>
                <a:off x="22682297" y="2064034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4" name="任意多边形: 形状 4423">
                <a:extLst>
                  <a:ext uri="{FF2B5EF4-FFF2-40B4-BE49-F238E27FC236}">
                    <a16:creationId xmlns:a16="http://schemas.microsoft.com/office/drawing/2014/main" id="{793510C5-B71D-0EF8-0C90-0077BD8EAB4B}"/>
                  </a:ext>
                </a:extLst>
              </p:cNvPr>
              <p:cNvSpPr/>
              <p:nvPr/>
            </p:nvSpPr>
            <p:spPr>
              <a:xfrm>
                <a:off x="23701472" y="21583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5" name="任意多边形: 形状 4424">
                <a:extLst>
                  <a:ext uri="{FF2B5EF4-FFF2-40B4-BE49-F238E27FC236}">
                    <a16:creationId xmlns:a16="http://schemas.microsoft.com/office/drawing/2014/main" id="{00201D81-F93C-A85B-12FA-68418295048D}"/>
                  </a:ext>
                </a:extLst>
              </p:cNvPr>
              <p:cNvSpPr/>
              <p:nvPr/>
            </p:nvSpPr>
            <p:spPr>
              <a:xfrm>
                <a:off x="23720522" y="21469015"/>
                <a:ext cx="9525" cy="114300"/>
              </a:xfrm>
              <a:custGeom>
                <a:avLst/>
                <a:gdLst>
                  <a:gd name="connsiteX0" fmla="*/ -1946 w 9525"/>
                  <a:gd name="connsiteY0" fmla="*/ -1662 h 114300"/>
                  <a:gd name="connsiteX1" fmla="*/ -1946 w 9525"/>
                  <a:gd name="connsiteY1" fmla="*/ 112638 h 114300"/>
                </a:gdLst>
                <a:ahLst/>
                <a:cxnLst>
                  <a:cxn ang="0">
                    <a:pos x="connsiteX0" y="connsiteY0"/>
                  </a:cxn>
                  <a:cxn ang="0">
                    <a:pos x="connsiteX1" y="connsiteY1"/>
                  </a:cxn>
                </a:cxnLst>
                <a:rect l="l" t="t" r="r" b="b"/>
                <a:pathLst>
                  <a:path w="9525" h="114300">
                    <a:moveTo>
                      <a:pt x="-1946" y="-1662"/>
                    </a:moveTo>
                    <a:lnTo>
                      <a:pt x="-1946" y="1126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6" name="任意多边形: 形状 4425">
                <a:extLst>
                  <a:ext uri="{FF2B5EF4-FFF2-40B4-BE49-F238E27FC236}">
                    <a16:creationId xmlns:a16="http://schemas.microsoft.com/office/drawing/2014/main" id="{5E1F9BAA-2CEC-D260-BD9D-52278426EBCA}"/>
                  </a:ext>
                </a:extLst>
              </p:cNvPr>
              <p:cNvSpPr/>
              <p:nvPr/>
            </p:nvSpPr>
            <p:spPr>
              <a:xfrm>
                <a:off x="23701472" y="208308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7" name="任意多边形: 形状 4426">
                <a:extLst>
                  <a:ext uri="{FF2B5EF4-FFF2-40B4-BE49-F238E27FC236}">
                    <a16:creationId xmlns:a16="http://schemas.microsoft.com/office/drawing/2014/main" id="{74AC1337-EC53-5A9C-FE30-2351723D0865}"/>
                  </a:ext>
                </a:extLst>
              </p:cNvPr>
              <p:cNvSpPr/>
              <p:nvPr/>
            </p:nvSpPr>
            <p:spPr>
              <a:xfrm>
                <a:off x="23720522" y="20830840"/>
                <a:ext cx="9525" cy="257175"/>
              </a:xfrm>
              <a:custGeom>
                <a:avLst/>
                <a:gdLst>
                  <a:gd name="connsiteX0" fmla="*/ -1946 w 9525"/>
                  <a:gd name="connsiteY0" fmla="*/ -1662 h 257175"/>
                  <a:gd name="connsiteX1" fmla="*/ -1946 w 9525"/>
                  <a:gd name="connsiteY1" fmla="*/ 255513 h 257175"/>
                </a:gdLst>
                <a:ahLst/>
                <a:cxnLst>
                  <a:cxn ang="0">
                    <a:pos x="connsiteX0" y="connsiteY0"/>
                  </a:cxn>
                  <a:cxn ang="0">
                    <a:pos x="connsiteX1" y="connsiteY1"/>
                  </a:cxn>
                </a:cxnLst>
                <a:rect l="l" t="t" r="r" b="b"/>
                <a:pathLst>
                  <a:path w="9525" h="257175">
                    <a:moveTo>
                      <a:pt x="-1946" y="-1662"/>
                    </a:moveTo>
                    <a:lnTo>
                      <a:pt x="-1946" y="25551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8" name="任意多边形: 形状 4427">
                <a:extLst>
                  <a:ext uri="{FF2B5EF4-FFF2-40B4-BE49-F238E27FC236}">
                    <a16:creationId xmlns:a16="http://schemas.microsoft.com/office/drawing/2014/main" id="{C77B4DFD-ED06-7AF1-E64F-5540C43E1A35}"/>
                  </a:ext>
                </a:extLst>
              </p:cNvPr>
              <p:cNvSpPr/>
              <p:nvPr/>
            </p:nvSpPr>
            <p:spPr>
              <a:xfrm>
                <a:off x="23644322" y="21088015"/>
                <a:ext cx="152400" cy="381000"/>
              </a:xfrm>
              <a:custGeom>
                <a:avLst/>
                <a:gdLst>
                  <a:gd name="connsiteX0" fmla="*/ -1946 w 152400"/>
                  <a:gd name="connsiteY0" fmla="*/ -1662 h 381000"/>
                  <a:gd name="connsiteX1" fmla="*/ 150454 w 152400"/>
                  <a:gd name="connsiteY1" fmla="*/ -1662 h 381000"/>
                  <a:gd name="connsiteX2" fmla="*/ 150454 w 152400"/>
                  <a:gd name="connsiteY2" fmla="*/ 379338 h 381000"/>
                  <a:gd name="connsiteX3" fmla="*/ -1946 w 152400"/>
                  <a:gd name="connsiteY3" fmla="*/ 379338 h 381000"/>
                </a:gdLst>
                <a:ahLst/>
                <a:cxnLst>
                  <a:cxn ang="0">
                    <a:pos x="connsiteX0" y="connsiteY0"/>
                  </a:cxn>
                  <a:cxn ang="0">
                    <a:pos x="connsiteX1" y="connsiteY1"/>
                  </a:cxn>
                  <a:cxn ang="0">
                    <a:pos x="connsiteX2" y="connsiteY2"/>
                  </a:cxn>
                  <a:cxn ang="0">
                    <a:pos x="connsiteX3" y="connsiteY3"/>
                  </a:cxn>
                </a:cxnLst>
                <a:rect l="l" t="t" r="r" b="b"/>
                <a:pathLst>
                  <a:path w="152400" h="381000">
                    <a:moveTo>
                      <a:pt x="-1946" y="-1662"/>
                    </a:moveTo>
                    <a:lnTo>
                      <a:pt x="150454" y="-1662"/>
                    </a:lnTo>
                    <a:lnTo>
                      <a:pt x="150454" y="379338"/>
                    </a:lnTo>
                    <a:lnTo>
                      <a:pt x="-1946" y="379338"/>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29" name="任意多边形: 形状 4428">
                <a:extLst>
                  <a:ext uri="{FF2B5EF4-FFF2-40B4-BE49-F238E27FC236}">
                    <a16:creationId xmlns:a16="http://schemas.microsoft.com/office/drawing/2014/main" id="{657C0448-3C45-A6A7-BE61-84FA68FEF700}"/>
                  </a:ext>
                </a:extLst>
              </p:cNvPr>
              <p:cNvSpPr/>
              <p:nvPr/>
            </p:nvSpPr>
            <p:spPr>
              <a:xfrm>
                <a:off x="23644322" y="21088015"/>
                <a:ext cx="152400" cy="381000"/>
              </a:xfrm>
              <a:custGeom>
                <a:avLst/>
                <a:gdLst>
                  <a:gd name="connsiteX0" fmla="*/ -1946 w 152400"/>
                  <a:gd name="connsiteY0" fmla="*/ -1662 h 381000"/>
                  <a:gd name="connsiteX1" fmla="*/ 150454 w 152400"/>
                  <a:gd name="connsiteY1" fmla="*/ -1662 h 381000"/>
                  <a:gd name="connsiteX2" fmla="*/ 150454 w 152400"/>
                  <a:gd name="connsiteY2" fmla="*/ 379338 h 381000"/>
                  <a:gd name="connsiteX3" fmla="*/ -1946 w 152400"/>
                  <a:gd name="connsiteY3" fmla="*/ 379338 h 381000"/>
                </a:gdLst>
                <a:ahLst/>
                <a:cxnLst>
                  <a:cxn ang="0">
                    <a:pos x="connsiteX0" y="connsiteY0"/>
                  </a:cxn>
                  <a:cxn ang="0">
                    <a:pos x="connsiteX1" y="connsiteY1"/>
                  </a:cxn>
                  <a:cxn ang="0">
                    <a:pos x="connsiteX2" y="connsiteY2"/>
                  </a:cxn>
                  <a:cxn ang="0">
                    <a:pos x="connsiteX3" y="connsiteY3"/>
                  </a:cxn>
                </a:cxnLst>
                <a:rect l="l" t="t" r="r" b="b"/>
                <a:pathLst>
                  <a:path w="152400" h="381000">
                    <a:moveTo>
                      <a:pt x="-1946" y="-1662"/>
                    </a:moveTo>
                    <a:lnTo>
                      <a:pt x="150454" y="-1662"/>
                    </a:lnTo>
                    <a:lnTo>
                      <a:pt x="150454" y="379338"/>
                    </a:lnTo>
                    <a:lnTo>
                      <a:pt x="-1946" y="379338"/>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0" name="任意多边形: 形状 4429">
                <a:extLst>
                  <a:ext uri="{FF2B5EF4-FFF2-40B4-BE49-F238E27FC236}">
                    <a16:creationId xmlns:a16="http://schemas.microsoft.com/office/drawing/2014/main" id="{366828A6-1CD6-D2DE-D073-BF2BBF27F41C}"/>
                  </a:ext>
                </a:extLst>
              </p:cNvPr>
              <p:cNvSpPr/>
              <p:nvPr/>
            </p:nvSpPr>
            <p:spPr>
              <a:xfrm>
                <a:off x="23644322" y="21088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1" name="任意多边形: 形状 4430">
                <a:extLst>
                  <a:ext uri="{FF2B5EF4-FFF2-40B4-BE49-F238E27FC236}">
                    <a16:creationId xmlns:a16="http://schemas.microsoft.com/office/drawing/2014/main" id="{E0D4DE52-451B-F554-92B6-E4AEABFC8325}"/>
                  </a:ext>
                </a:extLst>
              </p:cNvPr>
              <p:cNvSpPr/>
              <p:nvPr/>
            </p:nvSpPr>
            <p:spPr>
              <a:xfrm>
                <a:off x="23644322" y="21469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2" name="任意多边形: 形状 4431">
                <a:extLst>
                  <a:ext uri="{FF2B5EF4-FFF2-40B4-BE49-F238E27FC236}">
                    <a16:creationId xmlns:a16="http://schemas.microsoft.com/office/drawing/2014/main" id="{381E71A1-36BC-4DB0-F90A-79CF659E17E9}"/>
                  </a:ext>
                </a:extLst>
              </p:cNvPr>
              <p:cNvSpPr/>
              <p:nvPr/>
            </p:nvSpPr>
            <p:spPr>
              <a:xfrm>
                <a:off x="23644322" y="213451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3" name="任意多边形: 形状 4432">
                <a:extLst>
                  <a:ext uri="{FF2B5EF4-FFF2-40B4-BE49-F238E27FC236}">
                    <a16:creationId xmlns:a16="http://schemas.microsoft.com/office/drawing/2014/main" id="{84C64EEE-14CC-5EF6-A600-2A51EB3A9D48}"/>
                  </a:ext>
                </a:extLst>
              </p:cNvPr>
              <p:cNvSpPr/>
              <p:nvPr/>
            </p:nvSpPr>
            <p:spPr>
              <a:xfrm>
                <a:off x="23682422" y="2121184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4" name="任意多边形: 形状 4433">
                <a:extLst>
                  <a:ext uri="{FF2B5EF4-FFF2-40B4-BE49-F238E27FC236}">
                    <a16:creationId xmlns:a16="http://schemas.microsoft.com/office/drawing/2014/main" id="{4F304A89-E8B0-A1F9-A088-07CC48E0E2EC}"/>
                  </a:ext>
                </a:extLst>
              </p:cNvPr>
              <p:cNvSpPr/>
              <p:nvPr/>
            </p:nvSpPr>
            <p:spPr>
              <a:xfrm>
                <a:off x="23682422" y="2121184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5" name="任意多边形: 形状 4434">
                <a:extLst>
                  <a:ext uri="{FF2B5EF4-FFF2-40B4-BE49-F238E27FC236}">
                    <a16:creationId xmlns:a16="http://schemas.microsoft.com/office/drawing/2014/main" id="{38ACF492-E227-4ADF-681A-387D53747B29}"/>
                  </a:ext>
                </a:extLst>
              </p:cNvPr>
              <p:cNvSpPr/>
              <p:nvPr/>
            </p:nvSpPr>
            <p:spPr>
              <a:xfrm>
                <a:off x="24701597" y="225167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6" name="任意多边形: 形状 4435">
                <a:extLst>
                  <a:ext uri="{FF2B5EF4-FFF2-40B4-BE49-F238E27FC236}">
                    <a16:creationId xmlns:a16="http://schemas.microsoft.com/office/drawing/2014/main" id="{CA8EF283-45BF-BA2E-815D-47FA69A065F9}"/>
                  </a:ext>
                </a:extLst>
              </p:cNvPr>
              <p:cNvSpPr/>
              <p:nvPr/>
            </p:nvSpPr>
            <p:spPr>
              <a:xfrm>
                <a:off x="24720647" y="22507240"/>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7" name="任意多边形: 形状 4436">
                <a:extLst>
                  <a:ext uri="{FF2B5EF4-FFF2-40B4-BE49-F238E27FC236}">
                    <a16:creationId xmlns:a16="http://schemas.microsoft.com/office/drawing/2014/main" id="{9C8E7BA9-DCD1-4CEE-570C-A44AD915070F}"/>
                  </a:ext>
                </a:extLst>
              </p:cNvPr>
              <p:cNvSpPr/>
              <p:nvPr/>
            </p:nvSpPr>
            <p:spPr>
              <a:xfrm>
                <a:off x="24701597" y="222405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8" name="任意多边形: 形状 4437">
                <a:extLst>
                  <a:ext uri="{FF2B5EF4-FFF2-40B4-BE49-F238E27FC236}">
                    <a16:creationId xmlns:a16="http://schemas.microsoft.com/office/drawing/2014/main" id="{47DEF267-D0D9-21D7-4AA5-04B24E26786D}"/>
                  </a:ext>
                </a:extLst>
              </p:cNvPr>
              <p:cNvSpPr/>
              <p:nvPr/>
            </p:nvSpPr>
            <p:spPr>
              <a:xfrm>
                <a:off x="24720647" y="22240540"/>
                <a:ext cx="9525" cy="123825"/>
              </a:xfrm>
              <a:custGeom>
                <a:avLst/>
                <a:gdLst>
                  <a:gd name="connsiteX0" fmla="*/ -1946 w 9525"/>
                  <a:gd name="connsiteY0" fmla="*/ -1662 h 123825"/>
                  <a:gd name="connsiteX1" fmla="*/ -1946 w 9525"/>
                  <a:gd name="connsiteY1" fmla="*/ 122163 h 123825"/>
                </a:gdLst>
                <a:ahLst/>
                <a:cxnLst>
                  <a:cxn ang="0">
                    <a:pos x="connsiteX0" y="connsiteY0"/>
                  </a:cxn>
                  <a:cxn ang="0">
                    <a:pos x="connsiteX1" y="connsiteY1"/>
                  </a:cxn>
                </a:cxnLst>
                <a:rect l="l" t="t" r="r" b="b"/>
                <a:pathLst>
                  <a:path w="9525" h="123825">
                    <a:moveTo>
                      <a:pt x="-1946" y="-1662"/>
                    </a:moveTo>
                    <a:lnTo>
                      <a:pt x="-1946" y="1221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39" name="任意多边形: 形状 4438">
                <a:extLst>
                  <a:ext uri="{FF2B5EF4-FFF2-40B4-BE49-F238E27FC236}">
                    <a16:creationId xmlns:a16="http://schemas.microsoft.com/office/drawing/2014/main" id="{5F6F9030-7FBC-FCD4-1DAA-282F340D5D89}"/>
                  </a:ext>
                </a:extLst>
              </p:cNvPr>
              <p:cNvSpPr/>
              <p:nvPr/>
            </p:nvSpPr>
            <p:spPr>
              <a:xfrm>
                <a:off x="24644447" y="22364365"/>
                <a:ext cx="152400" cy="142875"/>
              </a:xfrm>
              <a:custGeom>
                <a:avLst/>
                <a:gdLst>
                  <a:gd name="connsiteX0" fmla="*/ -1946 w 152400"/>
                  <a:gd name="connsiteY0" fmla="*/ -1662 h 142875"/>
                  <a:gd name="connsiteX1" fmla="*/ 150454 w 152400"/>
                  <a:gd name="connsiteY1" fmla="*/ -1662 h 142875"/>
                  <a:gd name="connsiteX2" fmla="*/ 150454 w 152400"/>
                  <a:gd name="connsiteY2" fmla="*/ 141213 h 142875"/>
                  <a:gd name="connsiteX3" fmla="*/ -1946 w 152400"/>
                  <a:gd name="connsiteY3" fmla="*/ 141213 h 142875"/>
                </a:gdLst>
                <a:ahLst/>
                <a:cxnLst>
                  <a:cxn ang="0">
                    <a:pos x="connsiteX0" y="connsiteY0"/>
                  </a:cxn>
                  <a:cxn ang="0">
                    <a:pos x="connsiteX1" y="connsiteY1"/>
                  </a:cxn>
                  <a:cxn ang="0">
                    <a:pos x="connsiteX2" y="connsiteY2"/>
                  </a:cxn>
                  <a:cxn ang="0">
                    <a:pos x="connsiteX3" y="connsiteY3"/>
                  </a:cxn>
                </a:cxnLst>
                <a:rect l="l" t="t" r="r" b="b"/>
                <a:pathLst>
                  <a:path w="152400" h="142875">
                    <a:moveTo>
                      <a:pt x="-1946" y="-1662"/>
                    </a:moveTo>
                    <a:lnTo>
                      <a:pt x="150454" y="-1662"/>
                    </a:lnTo>
                    <a:lnTo>
                      <a:pt x="150454" y="141213"/>
                    </a:lnTo>
                    <a:lnTo>
                      <a:pt x="-1946" y="141213"/>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0" name="任意多边形: 形状 4439">
                <a:extLst>
                  <a:ext uri="{FF2B5EF4-FFF2-40B4-BE49-F238E27FC236}">
                    <a16:creationId xmlns:a16="http://schemas.microsoft.com/office/drawing/2014/main" id="{2A738B78-4BDF-2989-6461-108EEBCB3BF0}"/>
                  </a:ext>
                </a:extLst>
              </p:cNvPr>
              <p:cNvSpPr/>
              <p:nvPr/>
            </p:nvSpPr>
            <p:spPr>
              <a:xfrm>
                <a:off x="24644447" y="22364365"/>
                <a:ext cx="152400" cy="142875"/>
              </a:xfrm>
              <a:custGeom>
                <a:avLst/>
                <a:gdLst>
                  <a:gd name="connsiteX0" fmla="*/ -1946 w 152400"/>
                  <a:gd name="connsiteY0" fmla="*/ -1662 h 142875"/>
                  <a:gd name="connsiteX1" fmla="*/ 150454 w 152400"/>
                  <a:gd name="connsiteY1" fmla="*/ -1662 h 142875"/>
                  <a:gd name="connsiteX2" fmla="*/ 150454 w 152400"/>
                  <a:gd name="connsiteY2" fmla="*/ 141213 h 142875"/>
                  <a:gd name="connsiteX3" fmla="*/ -1946 w 152400"/>
                  <a:gd name="connsiteY3" fmla="*/ 141213 h 142875"/>
                </a:gdLst>
                <a:ahLst/>
                <a:cxnLst>
                  <a:cxn ang="0">
                    <a:pos x="connsiteX0" y="connsiteY0"/>
                  </a:cxn>
                  <a:cxn ang="0">
                    <a:pos x="connsiteX1" y="connsiteY1"/>
                  </a:cxn>
                  <a:cxn ang="0">
                    <a:pos x="connsiteX2" y="connsiteY2"/>
                  </a:cxn>
                  <a:cxn ang="0">
                    <a:pos x="connsiteX3" y="connsiteY3"/>
                  </a:cxn>
                </a:cxnLst>
                <a:rect l="l" t="t" r="r" b="b"/>
                <a:pathLst>
                  <a:path w="152400" h="142875">
                    <a:moveTo>
                      <a:pt x="-1946" y="-1662"/>
                    </a:moveTo>
                    <a:lnTo>
                      <a:pt x="150454" y="-1662"/>
                    </a:lnTo>
                    <a:lnTo>
                      <a:pt x="150454" y="141213"/>
                    </a:lnTo>
                    <a:lnTo>
                      <a:pt x="-1946" y="141213"/>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1" name="任意多边形: 形状 4440">
                <a:extLst>
                  <a:ext uri="{FF2B5EF4-FFF2-40B4-BE49-F238E27FC236}">
                    <a16:creationId xmlns:a16="http://schemas.microsoft.com/office/drawing/2014/main" id="{ACBDA955-60AE-6EAD-B824-3E32558A74DE}"/>
                  </a:ext>
                </a:extLst>
              </p:cNvPr>
              <p:cNvSpPr/>
              <p:nvPr/>
            </p:nvSpPr>
            <p:spPr>
              <a:xfrm>
                <a:off x="24644447" y="223643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2" name="任意多边形: 形状 4441">
                <a:extLst>
                  <a:ext uri="{FF2B5EF4-FFF2-40B4-BE49-F238E27FC236}">
                    <a16:creationId xmlns:a16="http://schemas.microsoft.com/office/drawing/2014/main" id="{CCAEB068-3503-84D4-0ECF-4C7B2C244B1C}"/>
                  </a:ext>
                </a:extLst>
              </p:cNvPr>
              <p:cNvSpPr/>
              <p:nvPr/>
            </p:nvSpPr>
            <p:spPr>
              <a:xfrm>
                <a:off x="24644447" y="225072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3" name="任意多边形: 形状 4442">
                <a:extLst>
                  <a:ext uri="{FF2B5EF4-FFF2-40B4-BE49-F238E27FC236}">
                    <a16:creationId xmlns:a16="http://schemas.microsoft.com/office/drawing/2014/main" id="{EC3C976A-A55A-AFF3-8A5D-2235F88804B4}"/>
                  </a:ext>
                </a:extLst>
              </p:cNvPr>
              <p:cNvSpPr/>
              <p:nvPr/>
            </p:nvSpPr>
            <p:spPr>
              <a:xfrm>
                <a:off x="24644447" y="224881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4" name="任意多边形: 形状 4443">
                <a:extLst>
                  <a:ext uri="{FF2B5EF4-FFF2-40B4-BE49-F238E27FC236}">
                    <a16:creationId xmlns:a16="http://schemas.microsoft.com/office/drawing/2014/main" id="{3DABA64F-A2B2-192E-15C0-321B4BE9BEBC}"/>
                  </a:ext>
                </a:extLst>
              </p:cNvPr>
              <p:cNvSpPr/>
              <p:nvPr/>
            </p:nvSpPr>
            <p:spPr>
              <a:xfrm>
                <a:off x="24682547" y="2237389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5" name="任意多边形: 形状 4444">
                <a:extLst>
                  <a:ext uri="{FF2B5EF4-FFF2-40B4-BE49-F238E27FC236}">
                    <a16:creationId xmlns:a16="http://schemas.microsoft.com/office/drawing/2014/main" id="{7163B734-F9BA-6879-A5D2-104B05BB6A4F}"/>
                  </a:ext>
                </a:extLst>
              </p:cNvPr>
              <p:cNvSpPr/>
              <p:nvPr/>
            </p:nvSpPr>
            <p:spPr>
              <a:xfrm>
                <a:off x="24682547" y="2237389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6" name="任意多边形: 形状 4445">
                <a:extLst>
                  <a:ext uri="{FF2B5EF4-FFF2-40B4-BE49-F238E27FC236}">
                    <a16:creationId xmlns:a16="http://schemas.microsoft.com/office/drawing/2014/main" id="{F07110B7-F6EA-FE1B-A13F-40FC07966A6A}"/>
                  </a:ext>
                </a:extLst>
              </p:cNvPr>
              <p:cNvSpPr/>
              <p:nvPr/>
            </p:nvSpPr>
            <p:spPr>
              <a:xfrm>
                <a:off x="25692197" y="23002540"/>
                <a:ext cx="57150" cy="9525"/>
              </a:xfrm>
              <a:custGeom>
                <a:avLst/>
                <a:gdLst>
                  <a:gd name="connsiteX0" fmla="*/ -1946 w 57150"/>
                  <a:gd name="connsiteY0" fmla="*/ -1662 h 9525"/>
                  <a:gd name="connsiteX1" fmla="*/ 55204 w 57150"/>
                  <a:gd name="connsiteY1" fmla="*/ -1662 h 9525"/>
                </a:gdLst>
                <a:ahLst/>
                <a:cxnLst>
                  <a:cxn ang="0">
                    <a:pos x="connsiteX0" y="connsiteY0"/>
                  </a:cxn>
                  <a:cxn ang="0">
                    <a:pos x="connsiteX1" y="connsiteY1"/>
                  </a:cxn>
                </a:cxnLst>
                <a:rect l="l" t="t" r="r" b="b"/>
                <a:pathLst>
                  <a:path w="57150" h="9525">
                    <a:moveTo>
                      <a:pt x="-1946" y="-1662"/>
                    </a:moveTo>
                    <a:lnTo>
                      <a:pt x="5520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7" name="任意多边形: 形状 4446">
                <a:extLst>
                  <a:ext uri="{FF2B5EF4-FFF2-40B4-BE49-F238E27FC236}">
                    <a16:creationId xmlns:a16="http://schemas.microsoft.com/office/drawing/2014/main" id="{34FF1F86-B0E5-D43F-4E76-FDCEC7173609}"/>
                  </a:ext>
                </a:extLst>
              </p:cNvPr>
              <p:cNvSpPr/>
              <p:nvPr/>
            </p:nvSpPr>
            <p:spPr>
              <a:xfrm>
                <a:off x="25692197" y="22973965"/>
                <a:ext cx="57150" cy="9525"/>
              </a:xfrm>
              <a:custGeom>
                <a:avLst/>
                <a:gdLst>
                  <a:gd name="connsiteX0" fmla="*/ -1946 w 57150"/>
                  <a:gd name="connsiteY0" fmla="*/ -1662 h 9525"/>
                  <a:gd name="connsiteX1" fmla="*/ 55204 w 57150"/>
                  <a:gd name="connsiteY1" fmla="*/ -1662 h 9525"/>
                </a:gdLst>
                <a:ahLst/>
                <a:cxnLst>
                  <a:cxn ang="0">
                    <a:pos x="connsiteX0" y="connsiteY0"/>
                  </a:cxn>
                  <a:cxn ang="0">
                    <a:pos x="connsiteX1" y="connsiteY1"/>
                  </a:cxn>
                </a:cxnLst>
                <a:rect l="l" t="t" r="r" b="b"/>
                <a:pathLst>
                  <a:path w="57150" h="9525">
                    <a:moveTo>
                      <a:pt x="-1946" y="-1662"/>
                    </a:moveTo>
                    <a:lnTo>
                      <a:pt x="5520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8" name="任意多边形: 形状 4447">
                <a:extLst>
                  <a:ext uri="{FF2B5EF4-FFF2-40B4-BE49-F238E27FC236}">
                    <a16:creationId xmlns:a16="http://schemas.microsoft.com/office/drawing/2014/main" id="{A9C3877B-FA70-A30A-2A62-8297C1353F44}"/>
                  </a:ext>
                </a:extLst>
              </p:cNvPr>
              <p:cNvSpPr/>
              <p:nvPr/>
            </p:nvSpPr>
            <p:spPr>
              <a:xfrm>
                <a:off x="25720772" y="2297396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49" name="任意多边形: 形状 4448">
                <a:extLst>
                  <a:ext uri="{FF2B5EF4-FFF2-40B4-BE49-F238E27FC236}">
                    <a16:creationId xmlns:a16="http://schemas.microsoft.com/office/drawing/2014/main" id="{C6023466-570C-1666-8F4E-8D4453DCBC4C}"/>
                  </a:ext>
                </a:extLst>
              </p:cNvPr>
              <p:cNvSpPr/>
              <p:nvPr/>
            </p:nvSpPr>
            <p:spPr>
              <a:xfrm>
                <a:off x="25635047" y="22983490"/>
                <a:ext cx="161925" cy="19050"/>
              </a:xfrm>
              <a:custGeom>
                <a:avLst/>
                <a:gdLst>
                  <a:gd name="connsiteX0" fmla="*/ -1946 w 161925"/>
                  <a:gd name="connsiteY0" fmla="*/ -1662 h 19050"/>
                  <a:gd name="connsiteX1" fmla="*/ 159979 w 161925"/>
                  <a:gd name="connsiteY1" fmla="*/ -1662 h 19050"/>
                  <a:gd name="connsiteX2" fmla="*/ 159979 w 161925"/>
                  <a:gd name="connsiteY2" fmla="*/ 17388 h 19050"/>
                  <a:gd name="connsiteX3" fmla="*/ -1946 w 161925"/>
                  <a:gd name="connsiteY3" fmla="*/ 17388 h 19050"/>
                </a:gdLst>
                <a:ahLst/>
                <a:cxnLst>
                  <a:cxn ang="0">
                    <a:pos x="connsiteX0" y="connsiteY0"/>
                  </a:cxn>
                  <a:cxn ang="0">
                    <a:pos x="connsiteX1" y="connsiteY1"/>
                  </a:cxn>
                  <a:cxn ang="0">
                    <a:pos x="connsiteX2" y="connsiteY2"/>
                  </a:cxn>
                  <a:cxn ang="0">
                    <a:pos x="connsiteX3" y="connsiteY3"/>
                  </a:cxn>
                </a:cxnLst>
                <a:rect l="l" t="t" r="r" b="b"/>
                <a:pathLst>
                  <a:path w="161925" h="19050">
                    <a:moveTo>
                      <a:pt x="-1946" y="-1662"/>
                    </a:moveTo>
                    <a:lnTo>
                      <a:pt x="159979" y="-1662"/>
                    </a:lnTo>
                    <a:lnTo>
                      <a:pt x="159979" y="17388"/>
                    </a:lnTo>
                    <a:lnTo>
                      <a:pt x="-1946" y="17388"/>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0" name="任意多边形: 形状 4449">
                <a:extLst>
                  <a:ext uri="{FF2B5EF4-FFF2-40B4-BE49-F238E27FC236}">
                    <a16:creationId xmlns:a16="http://schemas.microsoft.com/office/drawing/2014/main" id="{15D84921-9E6B-0FAB-9DDC-7C1FA5ADA31B}"/>
                  </a:ext>
                </a:extLst>
              </p:cNvPr>
              <p:cNvSpPr/>
              <p:nvPr/>
            </p:nvSpPr>
            <p:spPr>
              <a:xfrm>
                <a:off x="25635047" y="22983490"/>
                <a:ext cx="161925" cy="19050"/>
              </a:xfrm>
              <a:custGeom>
                <a:avLst/>
                <a:gdLst>
                  <a:gd name="connsiteX0" fmla="*/ -1946 w 161925"/>
                  <a:gd name="connsiteY0" fmla="*/ -1662 h 19050"/>
                  <a:gd name="connsiteX1" fmla="*/ 159979 w 161925"/>
                  <a:gd name="connsiteY1" fmla="*/ -1662 h 19050"/>
                  <a:gd name="connsiteX2" fmla="*/ 159979 w 161925"/>
                  <a:gd name="connsiteY2" fmla="*/ 17388 h 19050"/>
                  <a:gd name="connsiteX3" fmla="*/ -1946 w 161925"/>
                  <a:gd name="connsiteY3" fmla="*/ 17388 h 19050"/>
                </a:gdLst>
                <a:ahLst/>
                <a:cxnLst>
                  <a:cxn ang="0">
                    <a:pos x="connsiteX0" y="connsiteY0"/>
                  </a:cxn>
                  <a:cxn ang="0">
                    <a:pos x="connsiteX1" y="connsiteY1"/>
                  </a:cxn>
                  <a:cxn ang="0">
                    <a:pos x="connsiteX2" y="connsiteY2"/>
                  </a:cxn>
                  <a:cxn ang="0">
                    <a:pos x="connsiteX3" y="connsiteY3"/>
                  </a:cxn>
                </a:cxnLst>
                <a:rect l="l" t="t" r="r" b="b"/>
                <a:pathLst>
                  <a:path w="161925" h="19050">
                    <a:moveTo>
                      <a:pt x="-1946" y="-1662"/>
                    </a:moveTo>
                    <a:lnTo>
                      <a:pt x="159979" y="-1662"/>
                    </a:lnTo>
                    <a:lnTo>
                      <a:pt x="159979" y="17388"/>
                    </a:lnTo>
                    <a:lnTo>
                      <a:pt x="-1946" y="17388"/>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1" name="任意多边形: 形状 4450">
                <a:extLst>
                  <a:ext uri="{FF2B5EF4-FFF2-40B4-BE49-F238E27FC236}">
                    <a16:creationId xmlns:a16="http://schemas.microsoft.com/office/drawing/2014/main" id="{373330EC-587E-E5F8-70CC-97C0DCD15EFF}"/>
                  </a:ext>
                </a:extLst>
              </p:cNvPr>
              <p:cNvSpPr/>
              <p:nvPr/>
            </p:nvSpPr>
            <p:spPr>
              <a:xfrm>
                <a:off x="25635047" y="22983490"/>
                <a:ext cx="161925" cy="9525"/>
              </a:xfrm>
              <a:custGeom>
                <a:avLst/>
                <a:gdLst>
                  <a:gd name="connsiteX0" fmla="*/ -1946 w 161925"/>
                  <a:gd name="connsiteY0" fmla="*/ -1662 h 9525"/>
                  <a:gd name="connsiteX1" fmla="*/ 159979 w 161925"/>
                  <a:gd name="connsiteY1" fmla="*/ -1662 h 9525"/>
                </a:gdLst>
                <a:ahLst/>
                <a:cxnLst>
                  <a:cxn ang="0">
                    <a:pos x="connsiteX0" y="connsiteY0"/>
                  </a:cxn>
                  <a:cxn ang="0">
                    <a:pos x="connsiteX1" y="connsiteY1"/>
                  </a:cxn>
                </a:cxnLst>
                <a:rect l="l" t="t" r="r" b="b"/>
                <a:pathLst>
                  <a:path w="161925" h="9525">
                    <a:moveTo>
                      <a:pt x="-1946" y="-1662"/>
                    </a:moveTo>
                    <a:lnTo>
                      <a:pt x="1599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2" name="任意多边形: 形状 4451">
                <a:extLst>
                  <a:ext uri="{FF2B5EF4-FFF2-40B4-BE49-F238E27FC236}">
                    <a16:creationId xmlns:a16="http://schemas.microsoft.com/office/drawing/2014/main" id="{38A74372-ABB4-E2F5-D1FE-524F4CCE1959}"/>
                  </a:ext>
                </a:extLst>
              </p:cNvPr>
              <p:cNvSpPr/>
              <p:nvPr/>
            </p:nvSpPr>
            <p:spPr>
              <a:xfrm>
                <a:off x="25635047" y="23002540"/>
                <a:ext cx="161925" cy="9525"/>
              </a:xfrm>
              <a:custGeom>
                <a:avLst/>
                <a:gdLst>
                  <a:gd name="connsiteX0" fmla="*/ -1946 w 161925"/>
                  <a:gd name="connsiteY0" fmla="*/ -1662 h 9525"/>
                  <a:gd name="connsiteX1" fmla="*/ 159979 w 161925"/>
                  <a:gd name="connsiteY1" fmla="*/ -1662 h 9525"/>
                </a:gdLst>
                <a:ahLst/>
                <a:cxnLst>
                  <a:cxn ang="0">
                    <a:pos x="connsiteX0" y="connsiteY0"/>
                  </a:cxn>
                  <a:cxn ang="0">
                    <a:pos x="connsiteX1" y="connsiteY1"/>
                  </a:cxn>
                </a:cxnLst>
                <a:rect l="l" t="t" r="r" b="b"/>
                <a:pathLst>
                  <a:path w="161925" h="9525">
                    <a:moveTo>
                      <a:pt x="-1946" y="-1662"/>
                    </a:moveTo>
                    <a:lnTo>
                      <a:pt x="1599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3" name="任意多边形: 形状 4452">
                <a:extLst>
                  <a:ext uri="{FF2B5EF4-FFF2-40B4-BE49-F238E27FC236}">
                    <a16:creationId xmlns:a16="http://schemas.microsoft.com/office/drawing/2014/main" id="{4628910A-DDDC-2F8B-017C-0C84CCB9B5EE}"/>
                  </a:ext>
                </a:extLst>
              </p:cNvPr>
              <p:cNvSpPr/>
              <p:nvPr/>
            </p:nvSpPr>
            <p:spPr>
              <a:xfrm>
                <a:off x="25635047" y="23002540"/>
                <a:ext cx="161925" cy="9525"/>
              </a:xfrm>
              <a:custGeom>
                <a:avLst/>
                <a:gdLst>
                  <a:gd name="connsiteX0" fmla="*/ -1946 w 161925"/>
                  <a:gd name="connsiteY0" fmla="*/ -1662 h 9525"/>
                  <a:gd name="connsiteX1" fmla="*/ 159979 w 161925"/>
                  <a:gd name="connsiteY1" fmla="*/ -1662 h 9525"/>
                </a:gdLst>
                <a:ahLst/>
                <a:cxnLst>
                  <a:cxn ang="0">
                    <a:pos x="connsiteX0" y="connsiteY0"/>
                  </a:cxn>
                  <a:cxn ang="0">
                    <a:pos x="connsiteX1" y="connsiteY1"/>
                  </a:cxn>
                </a:cxnLst>
                <a:rect l="l" t="t" r="r" b="b"/>
                <a:pathLst>
                  <a:path w="161925" h="9525">
                    <a:moveTo>
                      <a:pt x="-1946" y="-1662"/>
                    </a:moveTo>
                    <a:lnTo>
                      <a:pt x="1599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4" name="任意多边形: 形状 4453">
                <a:extLst>
                  <a:ext uri="{FF2B5EF4-FFF2-40B4-BE49-F238E27FC236}">
                    <a16:creationId xmlns:a16="http://schemas.microsoft.com/office/drawing/2014/main" id="{45184530-D550-CBC4-6430-2E69C6E8218F}"/>
                  </a:ext>
                </a:extLst>
              </p:cNvPr>
              <p:cNvSpPr/>
              <p:nvPr/>
            </p:nvSpPr>
            <p:spPr>
              <a:xfrm>
                <a:off x="25682672" y="229549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5" name="任意多边形: 形状 4454">
                <a:extLst>
                  <a:ext uri="{FF2B5EF4-FFF2-40B4-BE49-F238E27FC236}">
                    <a16:creationId xmlns:a16="http://schemas.microsoft.com/office/drawing/2014/main" id="{161BC636-AD97-7412-8669-2544F1999D25}"/>
                  </a:ext>
                </a:extLst>
              </p:cNvPr>
              <p:cNvSpPr/>
              <p:nvPr/>
            </p:nvSpPr>
            <p:spPr>
              <a:xfrm>
                <a:off x="25682672" y="229549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6" name="任意多边形: 形状 4455">
                <a:extLst>
                  <a:ext uri="{FF2B5EF4-FFF2-40B4-BE49-F238E27FC236}">
                    <a16:creationId xmlns:a16="http://schemas.microsoft.com/office/drawing/2014/main" id="{4CBE98BB-6D4E-F76D-02FA-F5661C954D20}"/>
                  </a:ext>
                </a:extLst>
              </p:cNvPr>
              <p:cNvSpPr/>
              <p:nvPr/>
            </p:nvSpPr>
            <p:spPr>
              <a:xfrm>
                <a:off x="26692322" y="231739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7" name="任意多边形: 形状 4456">
                <a:extLst>
                  <a:ext uri="{FF2B5EF4-FFF2-40B4-BE49-F238E27FC236}">
                    <a16:creationId xmlns:a16="http://schemas.microsoft.com/office/drawing/2014/main" id="{F4720EB3-D504-E7C1-B64D-AA64D795645A}"/>
                  </a:ext>
                </a:extLst>
              </p:cNvPr>
              <p:cNvSpPr/>
              <p:nvPr/>
            </p:nvSpPr>
            <p:spPr>
              <a:xfrm>
                <a:off x="26711372" y="2316446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8" name="任意多边形: 形状 4457">
                <a:extLst>
                  <a:ext uri="{FF2B5EF4-FFF2-40B4-BE49-F238E27FC236}">
                    <a16:creationId xmlns:a16="http://schemas.microsoft.com/office/drawing/2014/main" id="{88F74945-7D02-5161-E197-D3E29A0D7038}"/>
                  </a:ext>
                </a:extLst>
              </p:cNvPr>
              <p:cNvSpPr/>
              <p:nvPr/>
            </p:nvSpPr>
            <p:spPr>
              <a:xfrm>
                <a:off x="26692322" y="23107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59" name="任意多边形: 形状 4458">
                <a:extLst>
                  <a:ext uri="{FF2B5EF4-FFF2-40B4-BE49-F238E27FC236}">
                    <a16:creationId xmlns:a16="http://schemas.microsoft.com/office/drawing/2014/main" id="{44F8761D-FFF1-2DEA-6B8D-C1D1ACFEBD4C}"/>
                  </a:ext>
                </a:extLst>
              </p:cNvPr>
              <p:cNvSpPr/>
              <p:nvPr/>
            </p:nvSpPr>
            <p:spPr>
              <a:xfrm>
                <a:off x="26711372" y="23107315"/>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0" name="任意多边形: 形状 4459">
                <a:extLst>
                  <a:ext uri="{FF2B5EF4-FFF2-40B4-BE49-F238E27FC236}">
                    <a16:creationId xmlns:a16="http://schemas.microsoft.com/office/drawing/2014/main" id="{A222D496-B1F4-4FA6-4E13-255DB415E58E}"/>
                  </a:ext>
                </a:extLst>
              </p:cNvPr>
              <p:cNvSpPr/>
              <p:nvPr/>
            </p:nvSpPr>
            <p:spPr>
              <a:xfrm>
                <a:off x="26635172" y="23126365"/>
                <a:ext cx="152400" cy="38100"/>
              </a:xfrm>
              <a:custGeom>
                <a:avLst/>
                <a:gdLst>
                  <a:gd name="connsiteX0" fmla="*/ -1946 w 152400"/>
                  <a:gd name="connsiteY0" fmla="*/ -1662 h 38100"/>
                  <a:gd name="connsiteX1" fmla="*/ 150454 w 152400"/>
                  <a:gd name="connsiteY1" fmla="*/ -1662 h 38100"/>
                  <a:gd name="connsiteX2" fmla="*/ 150454 w 152400"/>
                  <a:gd name="connsiteY2" fmla="*/ 36438 h 38100"/>
                  <a:gd name="connsiteX3" fmla="*/ -1946 w 152400"/>
                  <a:gd name="connsiteY3" fmla="*/ 36438 h 38100"/>
                </a:gdLst>
                <a:ahLst/>
                <a:cxnLst>
                  <a:cxn ang="0">
                    <a:pos x="connsiteX0" y="connsiteY0"/>
                  </a:cxn>
                  <a:cxn ang="0">
                    <a:pos x="connsiteX1" y="connsiteY1"/>
                  </a:cxn>
                  <a:cxn ang="0">
                    <a:pos x="connsiteX2" y="connsiteY2"/>
                  </a:cxn>
                  <a:cxn ang="0">
                    <a:pos x="connsiteX3" y="connsiteY3"/>
                  </a:cxn>
                </a:cxnLst>
                <a:rect l="l" t="t" r="r" b="b"/>
                <a:pathLst>
                  <a:path w="152400" h="38100">
                    <a:moveTo>
                      <a:pt x="-1946" y="-1662"/>
                    </a:moveTo>
                    <a:lnTo>
                      <a:pt x="150454" y="-1662"/>
                    </a:lnTo>
                    <a:lnTo>
                      <a:pt x="150454" y="36438"/>
                    </a:lnTo>
                    <a:lnTo>
                      <a:pt x="-1946" y="36438"/>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1" name="任意多边形: 形状 4460">
                <a:extLst>
                  <a:ext uri="{FF2B5EF4-FFF2-40B4-BE49-F238E27FC236}">
                    <a16:creationId xmlns:a16="http://schemas.microsoft.com/office/drawing/2014/main" id="{83C2F93F-4899-B485-FB1A-E7FB0713E716}"/>
                  </a:ext>
                </a:extLst>
              </p:cNvPr>
              <p:cNvSpPr/>
              <p:nvPr/>
            </p:nvSpPr>
            <p:spPr>
              <a:xfrm>
                <a:off x="26635172" y="23126365"/>
                <a:ext cx="152400" cy="38100"/>
              </a:xfrm>
              <a:custGeom>
                <a:avLst/>
                <a:gdLst>
                  <a:gd name="connsiteX0" fmla="*/ -1946 w 152400"/>
                  <a:gd name="connsiteY0" fmla="*/ -1662 h 38100"/>
                  <a:gd name="connsiteX1" fmla="*/ 150454 w 152400"/>
                  <a:gd name="connsiteY1" fmla="*/ -1662 h 38100"/>
                  <a:gd name="connsiteX2" fmla="*/ 150454 w 152400"/>
                  <a:gd name="connsiteY2" fmla="*/ 36438 h 38100"/>
                  <a:gd name="connsiteX3" fmla="*/ -1946 w 152400"/>
                  <a:gd name="connsiteY3" fmla="*/ 36438 h 38100"/>
                </a:gdLst>
                <a:ahLst/>
                <a:cxnLst>
                  <a:cxn ang="0">
                    <a:pos x="connsiteX0" y="connsiteY0"/>
                  </a:cxn>
                  <a:cxn ang="0">
                    <a:pos x="connsiteX1" y="connsiteY1"/>
                  </a:cxn>
                  <a:cxn ang="0">
                    <a:pos x="connsiteX2" y="connsiteY2"/>
                  </a:cxn>
                  <a:cxn ang="0">
                    <a:pos x="connsiteX3" y="connsiteY3"/>
                  </a:cxn>
                </a:cxnLst>
                <a:rect l="l" t="t" r="r" b="b"/>
                <a:pathLst>
                  <a:path w="152400" h="38100">
                    <a:moveTo>
                      <a:pt x="-1946" y="-1662"/>
                    </a:moveTo>
                    <a:lnTo>
                      <a:pt x="150454" y="-1662"/>
                    </a:lnTo>
                    <a:lnTo>
                      <a:pt x="150454" y="36438"/>
                    </a:lnTo>
                    <a:lnTo>
                      <a:pt x="-1946" y="36438"/>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2" name="任意多边形: 形状 4461">
                <a:extLst>
                  <a:ext uri="{FF2B5EF4-FFF2-40B4-BE49-F238E27FC236}">
                    <a16:creationId xmlns:a16="http://schemas.microsoft.com/office/drawing/2014/main" id="{13D9B584-5BA8-2E60-F256-D2FB6EF259D2}"/>
                  </a:ext>
                </a:extLst>
              </p:cNvPr>
              <p:cNvSpPr/>
              <p:nvPr/>
            </p:nvSpPr>
            <p:spPr>
              <a:xfrm>
                <a:off x="26635172" y="231263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3" name="任意多边形: 形状 4462">
                <a:extLst>
                  <a:ext uri="{FF2B5EF4-FFF2-40B4-BE49-F238E27FC236}">
                    <a16:creationId xmlns:a16="http://schemas.microsoft.com/office/drawing/2014/main" id="{59BF3E3F-D98A-121D-D634-ACCE25865312}"/>
                  </a:ext>
                </a:extLst>
              </p:cNvPr>
              <p:cNvSpPr/>
              <p:nvPr/>
            </p:nvSpPr>
            <p:spPr>
              <a:xfrm>
                <a:off x="26635172" y="23164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4" name="任意多边形: 形状 4463">
                <a:extLst>
                  <a:ext uri="{FF2B5EF4-FFF2-40B4-BE49-F238E27FC236}">
                    <a16:creationId xmlns:a16="http://schemas.microsoft.com/office/drawing/2014/main" id="{216F3ECE-03E9-7C04-E0E9-426EE460E09E}"/>
                  </a:ext>
                </a:extLst>
              </p:cNvPr>
              <p:cNvSpPr/>
              <p:nvPr/>
            </p:nvSpPr>
            <p:spPr>
              <a:xfrm>
                <a:off x="26635172" y="231454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5" name="任意多边形: 形状 4464">
                <a:extLst>
                  <a:ext uri="{FF2B5EF4-FFF2-40B4-BE49-F238E27FC236}">
                    <a16:creationId xmlns:a16="http://schemas.microsoft.com/office/drawing/2014/main" id="{58CB39A5-AD19-DB3F-78D9-381F89574424}"/>
                  </a:ext>
                </a:extLst>
              </p:cNvPr>
              <p:cNvSpPr/>
              <p:nvPr/>
            </p:nvSpPr>
            <p:spPr>
              <a:xfrm>
                <a:off x="26673272" y="23107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6" name="任意多边形: 形状 4465">
                <a:extLst>
                  <a:ext uri="{FF2B5EF4-FFF2-40B4-BE49-F238E27FC236}">
                    <a16:creationId xmlns:a16="http://schemas.microsoft.com/office/drawing/2014/main" id="{9260ECB8-C91C-CD79-8EF3-E9D233DE20EA}"/>
                  </a:ext>
                </a:extLst>
              </p:cNvPr>
              <p:cNvSpPr/>
              <p:nvPr/>
            </p:nvSpPr>
            <p:spPr>
              <a:xfrm>
                <a:off x="26673272" y="23107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7" name="任意多边形: 形状 4466">
                <a:extLst>
                  <a:ext uri="{FF2B5EF4-FFF2-40B4-BE49-F238E27FC236}">
                    <a16:creationId xmlns:a16="http://schemas.microsoft.com/office/drawing/2014/main" id="{064815D0-3601-D266-740F-5DBA6EA3F586}"/>
                  </a:ext>
                </a:extLst>
              </p:cNvPr>
              <p:cNvSpPr/>
              <p:nvPr/>
            </p:nvSpPr>
            <p:spPr>
              <a:xfrm>
                <a:off x="21720272" y="20002165"/>
                <a:ext cx="1000125" cy="676275"/>
              </a:xfrm>
              <a:custGeom>
                <a:avLst/>
                <a:gdLst>
                  <a:gd name="connsiteX0" fmla="*/ -1946 w 1000125"/>
                  <a:gd name="connsiteY0" fmla="*/ -1662 h 676275"/>
                  <a:gd name="connsiteX1" fmla="*/ 998179 w 1000125"/>
                  <a:gd name="connsiteY1" fmla="*/ 674613 h 676275"/>
                </a:gdLst>
                <a:ahLst/>
                <a:cxnLst>
                  <a:cxn ang="0">
                    <a:pos x="connsiteX0" y="connsiteY0"/>
                  </a:cxn>
                  <a:cxn ang="0">
                    <a:pos x="connsiteX1" y="connsiteY1"/>
                  </a:cxn>
                </a:cxnLst>
                <a:rect l="l" t="t" r="r" b="b"/>
                <a:pathLst>
                  <a:path w="1000125" h="676275">
                    <a:moveTo>
                      <a:pt x="-1946" y="-1662"/>
                    </a:moveTo>
                    <a:lnTo>
                      <a:pt x="998179" y="67461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8" name="任意多边形: 形状 4467">
                <a:extLst>
                  <a:ext uri="{FF2B5EF4-FFF2-40B4-BE49-F238E27FC236}">
                    <a16:creationId xmlns:a16="http://schemas.microsoft.com/office/drawing/2014/main" id="{0EF42AF0-3598-2D56-A68F-861B64BD1E22}"/>
                  </a:ext>
                </a:extLst>
              </p:cNvPr>
              <p:cNvSpPr/>
              <p:nvPr/>
            </p:nvSpPr>
            <p:spPr>
              <a:xfrm>
                <a:off x="22720397" y="20678440"/>
                <a:ext cx="1000125" cy="571500"/>
              </a:xfrm>
              <a:custGeom>
                <a:avLst/>
                <a:gdLst>
                  <a:gd name="connsiteX0" fmla="*/ -1946 w 1000125"/>
                  <a:gd name="connsiteY0" fmla="*/ -1662 h 571500"/>
                  <a:gd name="connsiteX1" fmla="*/ 998179 w 1000125"/>
                  <a:gd name="connsiteY1" fmla="*/ 569838 h 571500"/>
                </a:gdLst>
                <a:ahLst/>
                <a:cxnLst>
                  <a:cxn ang="0">
                    <a:pos x="connsiteX0" y="connsiteY0"/>
                  </a:cxn>
                  <a:cxn ang="0">
                    <a:pos x="connsiteX1" y="connsiteY1"/>
                  </a:cxn>
                </a:cxnLst>
                <a:rect l="l" t="t" r="r" b="b"/>
                <a:pathLst>
                  <a:path w="1000125" h="571500">
                    <a:moveTo>
                      <a:pt x="-1946" y="-1662"/>
                    </a:moveTo>
                    <a:lnTo>
                      <a:pt x="998179" y="5698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69" name="任意多边形: 形状 4468">
                <a:extLst>
                  <a:ext uri="{FF2B5EF4-FFF2-40B4-BE49-F238E27FC236}">
                    <a16:creationId xmlns:a16="http://schemas.microsoft.com/office/drawing/2014/main" id="{09BE7DDE-0588-C3D7-F5F0-486224364F2B}"/>
                  </a:ext>
                </a:extLst>
              </p:cNvPr>
              <p:cNvSpPr/>
              <p:nvPr/>
            </p:nvSpPr>
            <p:spPr>
              <a:xfrm>
                <a:off x="23720522" y="21249940"/>
                <a:ext cx="1000125" cy="1162050"/>
              </a:xfrm>
              <a:custGeom>
                <a:avLst/>
                <a:gdLst>
                  <a:gd name="connsiteX0" fmla="*/ -1946 w 1000125"/>
                  <a:gd name="connsiteY0" fmla="*/ -1662 h 1162050"/>
                  <a:gd name="connsiteX1" fmla="*/ 998179 w 1000125"/>
                  <a:gd name="connsiteY1" fmla="*/ 1160388 h 1162050"/>
                </a:gdLst>
                <a:ahLst/>
                <a:cxnLst>
                  <a:cxn ang="0">
                    <a:pos x="connsiteX0" y="connsiteY0"/>
                  </a:cxn>
                  <a:cxn ang="0">
                    <a:pos x="connsiteX1" y="connsiteY1"/>
                  </a:cxn>
                </a:cxnLst>
                <a:rect l="l" t="t" r="r" b="b"/>
                <a:pathLst>
                  <a:path w="1000125" h="1162050">
                    <a:moveTo>
                      <a:pt x="-1946" y="-1662"/>
                    </a:moveTo>
                    <a:lnTo>
                      <a:pt x="998179" y="116038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0" name="任意多边形: 形状 4469">
                <a:extLst>
                  <a:ext uri="{FF2B5EF4-FFF2-40B4-BE49-F238E27FC236}">
                    <a16:creationId xmlns:a16="http://schemas.microsoft.com/office/drawing/2014/main" id="{0DE2E4F8-21BE-8EDD-A345-74E28A896C15}"/>
                  </a:ext>
                </a:extLst>
              </p:cNvPr>
              <p:cNvSpPr/>
              <p:nvPr/>
            </p:nvSpPr>
            <p:spPr>
              <a:xfrm>
                <a:off x="24720647" y="22411990"/>
                <a:ext cx="1000125" cy="581025"/>
              </a:xfrm>
              <a:custGeom>
                <a:avLst/>
                <a:gdLst>
                  <a:gd name="connsiteX0" fmla="*/ -1946 w 1000125"/>
                  <a:gd name="connsiteY0" fmla="*/ -1662 h 581025"/>
                  <a:gd name="connsiteX1" fmla="*/ 998179 w 1000125"/>
                  <a:gd name="connsiteY1" fmla="*/ 579363 h 581025"/>
                </a:gdLst>
                <a:ahLst/>
                <a:cxnLst>
                  <a:cxn ang="0">
                    <a:pos x="connsiteX0" y="connsiteY0"/>
                  </a:cxn>
                  <a:cxn ang="0">
                    <a:pos x="connsiteX1" y="connsiteY1"/>
                  </a:cxn>
                </a:cxnLst>
                <a:rect l="l" t="t" r="r" b="b"/>
                <a:pathLst>
                  <a:path w="1000125" h="581025">
                    <a:moveTo>
                      <a:pt x="-1946" y="-1662"/>
                    </a:moveTo>
                    <a:lnTo>
                      <a:pt x="998179" y="5793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1" name="任意多边形: 形状 4470">
                <a:extLst>
                  <a:ext uri="{FF2B5EF4-FFF2-40B4-BE49-F238E27FC236}">
                    <a16:creationId xmlns:a16="http://schemas.microsoft.com/office/drawing/2014/main" id="{CCD14CAC-DE24-9A73-5C43-5B0F1E228AF7}"/>
                  </a:ext>
                </a:extLst>
              </p:cNvPr>
              <p:cNvSpPr/>
              <p:nvPr/>
            </p:nvSpPr>
            <p:spPr>
              <a:xfrm>
                <a:off x="25720772" y="22993015"/>
                <a:ext cx="990600" cy="152400"/>
              </a:xfrm>
              <a:custGeom>
                <a:avLst/>
                <a:gdLst>
                  <a:gd name="connsiteX0" fmla="*/ -1946 w 990600"/>
                  <a:gd name="connsiteY0" fmla="*/ -1662 h 152400"/>
                  <a:gd name="connsiteX1" fmla="*/ 988654 w 990600"/>
                  <a:gd name="connsiteY1" fmla="*/ 150738 h 152400"/>
                </a:gdLst>
                <a:ahLst/>
                <a:cxnLst>
                  <a:cxn ang="0">
                    <a:pos x="connsiteX0" y="connsiteY0"/>
                  </a:cxn>
                  <a:cxn ang="0">
                    <a:pos x="connsiteX1" y="connsiteY1"/>
                  </a:cxn>
                </a:cxnLst>
                <a:rect l="l" t="t" r="r" b="b"/>
                <a:pathLst>
                  <a:path w="990600" h="152400">
                    <a:moveTo>
                      <a:pt x="-1946" y="-1662"/>
                    </a:moveTo>
                    <a:lnTo>
                      <a:pt x="988654" y="1507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2" name="任意多边形: 形状 4471">
                <a:extLst>
                  <a:ext uri="{FF2B5EF4-FFF2-40B4-BE49-F238E27FC236}">
                    <a16:creationId xmlns:a16="http://schemas.microsoft.com/office/drawing/2014/main" id="{D454F043-65CC-77EA-E5FB-D2BB59974151}"/>
                  </a:ext>
                </a:extLst>
              </p:cNvPr>
              <p:cNvSpPr/>
              <p:nvPr/>
            </p:nvSpPr>
            <p:spPr>
              <a:xfrm>
                <a:off x="21872672" y="200021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3" name="任意多边形: 形状 4472">
                <a:extLst>
                  <a:ext uri="{FF2B5EF4-FFF2-40B4-BE49-F238E27FC236}">
                    <a16:creationId xmlns:a16="http://schemas.microsoft.com/office/drawing/2014/main" id="{C63E06E3-B06C-3D5F-65F0-25FAD281737C}"/>
                  </a:ext>
                </a:extLst>
              </p:cNvPr>
              <p:cNvSpPr/>
              <p:nvPr/>
            </p:nvSpPr>
            <p:spPr>
              <a:xfrm>
                <a:off x="21891722" y="19916440"/>
                <a:ext cx="9525" cy="85725"/>
              </a:xfrm>
              <a:custGeom>
                <a:avLst/>
                <a:gdLst>
                  <a:gd name="connsiteX0" fmla="*/ -1946 w 9525"/>
                  <a:gd name="connsiteY0" fmla="*/ -1662 h 85725"/>
                  <a:gd name="connsiteX1" fmla="*/ -1946 w 9525"/>
                  <a:gd name="connsiteY1" fmla="*/ 84063 h 85725"/>
                </a:gdLst>
                <a:ahLst/>
                <a:cxnLst>
                  <a:cxn ang="0">
                    <a:pos x="connsiteX0" y="connsiteY0"/>
                  </a:cxn>
                  <a:cxn ang="0">
                    <a:pos x="connsiteX1" y="connsiteY1"/>
                  </a:cxn>
                </a:cxnLst>
                <a:rect l="l" t="t" r="r" b="b"/>
                <a:pathLst>
                  <a:path w="9525" h="85725">
                    <a:moveTo>
                      <a:pt x="-1946" y="-1662"/>
                    </a:moveTo>
                    <a:lnTo>
                      <a:pt x="-1946" y="840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4" name="任意多边形: 形状 4473">
                <a:extLst>
                  <a:ext uri="{FF2B5EF4-FFF2-40B4-BE49-F238E27FC236}">
                    <a16:creationId xmlns:a16="http://schemas.microsoft.com/office/drawing/2014/main" id="{C3782F69-49E6-384A-6F6C-2B888D740452}"/>
                  </a:ext>
                </a:extLst>
              </p:cNvPr>
              <p:cNvSpPr/>
              <p:nvPr/>
            </p:nvSpPr>
            <p:spPr>
              <a:xfrm>
                <a:off x="21872672" y="198307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5" name="任意多边形: 形状 4474">
                <a:extLst>
                  <a:ext uri="{FF2B5EF4-FFF2-40B4-BE49-F238E27FC236}">
                    <a16:creationId xmlns:a16="http://schemas.microsoft.com/office/drawing/2014/main" id="{33A9D37A-3791-64E6-7819-4D39492DD842}"/>
                  </a:ext>
                </a:extLst>
              </p:cNvPr>
              <p:cNvSpPr/>
              <p:nvPr/>
            </p:nvSpPr>
            <p:spPr>
              <a:xfrm>
                <a:off x="21891722" y="1983071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6" name="任意多边形: 形状 4475">
                <a:extLst>
                  <a:ext uri="{FF2B5EF4-FFF2-40B4-BE49-F238E27FC236}">
                    <a16:creationId xmlns:a16="http://schemas.microsoft.com/office/drawing/2014/main" id="{0A2A6DA7-3E9E-BA2C-0B58-48F7E2F1EBA2}"/>
                  </a:ext>
                </a:extLst>
              </p:cNvPr>
              <p:cNvSpPr/>
              <p:nvPr/>
            </p:nvSpPr>
            <p:spPr>
              <a:xfrm>
                <a:off x="21815522" y="19840240"/>
                <a:ext cx="152400" cy="76200"/>
              </a:xfrm>
              <a:custGeom>
                <a:avLst/>
                <a:gdLst>
                  <a:gd name="connsiteX0" fmla="*/ -1946 w 152400"/>
                  <a:gd name="connsiteY0" fmla="*/ -1662 h 76200"/>
                  <a:gd name="connsiteX1" fmla="*/ 150454 w 152400"/>
                  <a:gd name="connsiteY1" fmla="*/ -1662 h 76200"/>
                  <a:gd name="connsiteX2" fmla="*/ 150454 w 152400"/>
                  <a:gd name="connsiteY2" fmla="*/ 74538 h 76200"/>
                  <a:gd name="connsiteX3" fmla="*/ -1946 w 152400"/>
                  <a:gd name="connsiteY3" fmla="*/ 74538 h 76200"/>
                </a:gdLst>
                <a:ahLst/>
                <a:cxnLst>
                  <a:cxn ang="0">
                    <a:pos x="connsiteX0" y="connsiteY0"/>
                  </a:cxn>
                  <a:cxn ang="0">
                    <a:pos x="connsiteX1" y="connsiteY1"/>
                  </a:cxn>
                  <a:cxn ang="0">
                    <a:pos x="connsiteX2" y="connsiteY2"/>
                  </a:cxn>
                  <a:cxn ang="0">
                    <a:pos x="connsiteX3" y="connsiteY3"/>
                  </a:cxn>
                </a:cxnLst>
                <a:rect l="l" t="t" r="r" b="b"/>
                <a:pathLst>
                  <a:path w="152400" h="76200">
                    <a:moveTo>
                      <a:pt x="-1946" y="-1662"/>
                    </a:moveTo>
                    <a:lnTo>
                      <a:pt x="150454" y="-1662"/>
                    </a:lnTo>
                    <a:lnTo>
                      <a:pt x="150454" y="74538"/>
                    </a:lnTo>
                    <a:lnTo>
                      <a:pt x="-1946" y="7453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7" name="任意多边形: 形状 4476">
                <a:extLst>
                  <a:ext uri="{FF2B5EF4-FFF2-40B4-BE49-F238E27FC236}">
                    <a16:creationId xmlns:a16="http://schemas.microsoft.com/office/drawing/2014/main" id="{C3FF878A-46F5-1CED-3D5E-CF7CCB87C005}"/>
                  </a:ext>
                </a:extLst>
              </p:cNvPr>
              <p:cNvSpPr/>
              <p:nvPr/>
            </p:nvSpPr>
            <p:spPr>
              <a:xfrm>
                <a:off x="21815522" y="19840240"/>
                <a:ext cx="152400" cy="76200"/>
              </a:xfrm>
              <a:custGeom>
                <a:avLst/>
                <a:gdLst>
                  <a:gd name="connsiteX0" fmla="*/ -1946 w 152400"/>
                  <a:gd name="connsiteY0" fmla="*/ -1662 h 76200"/>
                  <a:gd name="connsiteX1" fmla="*/ 150454 w 152400"/>
                  <a:gd name="connsiteY1" fmla="*/ -1662 h 76200"/>
                  <a:gd name="connsiteX2" fmla="*/ 150454 w 152400"/>
                  <a:gd name="connsiteY2" fmla="*/ 74538 h 76200"/>
                  <a:gd name="connsiteX3" fmla="*/ -1946 w 152400"/>
                  <a:gd name="connsiteY3" fmla="*/ 74538 h 76200"/>
                </a:gdLst>
                <a:ahLst/>
                <a:cxnLst>
                  <a:cxn ang="0">
                    <a:pos x="connsiteX0" y="connsiteY0"/>
                  </a:cxn>
                  <a:cxn ang="0">
                    <a:pos x="connsiteX1" y="connsiteY1"/>
                  </a:cxn>
                  <a:cxn ang="0">
                    <a:pos x="connsiteX2" y="connsiteY2"/>
                  </a:cxn>
                  <a:cxn ang="0">
                    <a:pos x="connsiteX3" y="connsiteY3"/>
                  </a:cxn>
                </a:cxnLst>
                <a:rect l="l" t="t" r="r" b="b"/>
                <a:pathLst>
                  <a:path w="152400" h="76200">
                    <a:moveTo>
                      <a:pt x="-1946" y="-1662"/>
                    </a:moveTo>
                    <a:lnTo>
                      <a:pt x="150454" y="-1662"/>
                    </a:lnTo>
                    <a:lnTo>
                      <a:pt x="150454" y="74538"/>
                    </a:lnTo>
                    <a:lnTo>
                      <a:pt x="-1946" y="74538"/>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8" name="任意多边形: 形状 4477">
                <a:extLst>
                  <a:ext uri="{FF2B5EF4-FFF2-40B4-BE49-F238E27FC236}">
                    <a16:creationId xmlns:a16="http://schemas.microsoft.com/office/drawing/2014/main" id="{93852252-4DA8-CD44-E5FC-923368C9C978}"/>
                  </a:ext>
                </a:extLst>
              </p:cNvPr>
              <p:cNvSpPr/>
              <p:nvPr/>
            </p:nvSpPr>
            <p:spPr>
              <a:xfrm>
                <a:off x="21815522" y="198402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79" name="任意多边形: 形状 4478">
                <a:extLst>
                  <a:ext uri="{FF2B5EF4-FFF2-40B4-BE49-F238E27FC236}">
                    <a16:creationId xmlns:a16="http://schemas.microsoft.com/office/drawing/2014/main" id="{4983045C-0EB0-7AE0-8A4A-5730AD610AAA}"/>
                  </a:ext>
                </a:extLst>
              </p:cNvPr>
              <p:cNvSpPr/>
              <p:nvPr/>
            </p:nvSpPr>
            <p:spPr>
              <a:xfrm>
                <a:off x="21815522" y="199164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0" name="任意多边形: 形状 4479">
                <a:extLst>
                  <a:ext uri="{FF2B5EF4-FFF2-40B4-BE49-F238E27FC236}">
                    <a16:creationId xmlns:a16="http://schemas.microsoft.com/office/drawing/2014/main" id="{CEF0E9F8-E9C7-AE93-A0F6-66197AD4DB9C}"/>
                  </a:ext>
                </a:extLst>
              </p:cNvPr>
              <p:cNvSpPr/>
              <p:nvPr/>
            </p:nvSpPr>
            <p:spPr>
              <a:xfrm>
                <a:off x="21815522" y="198402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1" name="任意多边形: 形状 4480">
                <a:extLst>
                  <a:ext uri="{FF2B5EF4-FFF2-40B4-BE49-F238E27FC236}">
                    <a16:creationId xmlns:a16="http://schemas.microsoft.com/office/drawing/2014/main" id="{1FAAC678-0C9F-7FE2-F023-908A967414C9}"/>
                  </a:ext>
                </a:extLst>
              </p:cNvPr>
              <p:cNvSpPr/>
              <p:nvPr/>
            </p:nvSpPr>
            <p:spPr>
              <a:xfrm>
                <a:off x="21853622" y="198497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2" name="任意多边形: 形状 4481">
                <a:extLst>
                  <a:ext uri="{FF2B5EF4-FFF2-40B4-BE49-F238E27FC236}">
                    <a16:creationId xmlns:a16="http://schemas.microsoft.com/office/drawing/2014/main" id="{9DC32D8F-78E6-D5EC-4086-0450DE8359D0}"/>
                  </a:ext>
                </a:extLst>
              </p:cNvPr>
              <p:cNvSpPr/>
              <p:nvPr/>
            </p:nvSpPr>
            <p:spPr>
              <a:xfrm>
                <a:off x="21853622" y="198497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3" name="任意多边形: 形状 4482">
                <a:extLst>
                  <a:ext uri="{FF2B5EF4-FFF2-40B4-BE49-F238E27FC236}">
                    <a16:creationId xmlns:a16="http://schemas.microsoft.com/office/drawing/2014/main" id="{96E638DC-9D8A-BBD3-FD9B-F276EA4DD262}"/>
                  </a:ext>
                </a:extLst>
              </p:cNvPr>
              <p:cNvSpPr/>
              <p:nvPr/>
            </p:nvSpPr>
            <p:spPr>
              <a:xfrm>
                <a:off x="22872797" y="20440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4" name="任意多边形: 形状 4483">
                <a:extLst>
                  <a:ext uri="{FF2B5EF4-FFF2-40B4-BE49-F238E27FC236}">
                    <a16:creationId xmlns:a16="http://schemas.microsoft.com/office/drawing/2014/main" id="{A347491D-CF8E-4E0A-E515-CD34390615F1}"/>
                  </a:ext>
                </a:extLst>
              </p:cNvPr>
              <p:cNvSpPr/>
              <p:nvPr/>
            </p:nvSpPr>
            <p:spPr>
              <a:xfrm>
                <a:off x="22891847" y="20411740"/>
                <a:ext cx="9525" cy="28575"/>
              </a:xfrm>
              <a:custGeom>
                <a:avLst/>
                <a:gdLst>
                  <a:gd name="connsiteX0" fmla="*/ -1946 w 9525"/>
                  <a:gd name="connsiteY0" fmla="*/ -1662 h 28575"/>
                  <a:gd name="connsiteX1" fmla="*/ -1946 w 9525"/>
                  <a:gd name="connsiteY1" fmla="*/ 26913 h 28575"/>
                </a:gdLst>
                <a:ahLst/>
                <a:cxnLst>
                  <a:cxn ang="0">
                    <a:pos x="connsiteX0" y="connsiteY0"/>
                  </a:cxn>
                  <a:cxn ang="0">
                    <a:pos x="connsiteX1" y="connsiteY1"/>
                  </a:cxn>
                </a:cxnLst>
                <a:rect l="l" t="t" r="r" b="b"/>
                <a:pathLst>
                  <a:path w="9525" h="28575">
                    <a:moveTo>
                      <a:pt x="-1946" y="-1662"/>
                    </a:moveTo>
                    <a:lnTo>
                      <a:pt x="-1946" y="2691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5" name="任意多边形: 形状 4484">
                <a:extLst>
                  <a:ext uri="{FF2B5EF4-FFF2-40B4-BE49-F238E27FC236}">
                    <a16:creationId xmlns:a16="http://schemas.microsoft.com/office/drawing/2014/main" id="{3BE339F9-42CB-6F02-91D7-DA9EB4BE5B6A}"/>
                  </a:ext>
                </a:extLst>
              </p:cNvPr>
              <p:cNvSpPr/>
              <p:nvPr/>
            </p:nvSpPr>
            <p:spPr>
              <a:xfrm>
                <a:off x="22872797" y="203355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6" name="任意多边形: 形状 4485">
                <a:extLst>
                  <a:ext uri="{FF2B5EF4-FFF2-40B4-BE49-F238E27FC236}">
                    <a16:creationId xmlns:a16="http://schemas.microsoft.com/office/drawing/2014/main" id="{8B26AFD3-764C-8E07-623B-A498650E69AA}"/>
                  </a:ext>
                </a:extLst>
              </p:cNvPr>
              <p:cNvSpPr/>
              <p:nvPr/>
            </p:nvSpPr>
            <p:spPr>
              <a:xfrm>
                <a:off x="22891847" y="2033554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7" name="任意多边形: 形状 4486">
                <a:extLst>
                  <a:ext uri="{FF2B5EF4-FFF2-40B4-BE49-F238E27FC236}">
                    <a16:creationId xmlns:a16="http://schemas.microsoft.com/office/drawing/2014/main" id="{A48AB494-962B-4579-76BB-78EEE69F6299}"/>
                  </a:ext>
                </a:extLst>
              </p:cNvPr>
              <p:cNvSpPr/>
              <p:nvPr/>
            </p:nvSpPr>
            <p:spPr>
              <a:xfrm>
                <a:off x="22815647" y="20354590"/>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8" name="任意多边形: 形状 4487">
                <a:extLst>
                  <a:ext uri="{FF2B5EF4-FFF2-40B4-BE49-F238E27FC236}">
                    <a16:creationId xmlns:a16="http://schemas.microsoft.com/office/drawing/2014/main" id="{3919513F-C80F-521E-2A2D-D2A17E754915}"/>
                  </a:ext>
                </a:extLst>
              </p:cNvPr>
              <p:cNvSpPr/>
              <p:nvPr/>
            </p:nvSpPr>
            <p:spPr>
              <a:xfrm>
                <a:off x="22815647" y="20354590"/>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89" name="任意多边形: 形状 4488">
                <a:extLst>
                  <a:ext uri="{FF2B5EF4-FFF2-40B4-BE49-F238E27FC236}">
                    <a16:creationId xmlns:a16="http://schemas.microsoft.com/office/drawing/2014/main" id="{86BDF825-4546-9B4F-F065-54F1B0AB6D1F}"/>
                  </a:ext>
                </a:extLst>
              </p:cNvPr>
              <p:cNvSpPr/>
              <p:nvPr/>
            </p:nvSpPr>
            <p:spPr>
              <a:xfrm>
                <a:off x="22815647" y="203545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0" name="任意多边形: 形状 4489">
                <a:extLst>
                  <a:ext uri="{FF2B5EF4-FFF2-40B4-BE49-F238E27FC236}">
                    <a16:creationId xmlns:a16="http://schemas.microsoft.com/office/drawing/2014/main" id="{4F338AEE-F82B-2586-2AA6-E7A1799323BA}"/>
                  </a:ext>
                </a:extLst>
              </p:cNvPr>
              <p:cNvSpPr/>
              <p:nvPr/>
            </p:nvSpPr>
            <p:spPr>
              <a:xfrm>
                <a:off x="22815647" y="204117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1" name="任意多边形: 形状 4490">
                <a:extLst>
                  <a:ext uri="{FF2B5EF4-FFF2-40B4-BE49-F238E27FC236}">
                    <a16:creationId xmlns:a16="http://schemas.microsoft.com/office/drawing/2014/main" id="{69DDCD83-0A8C-FBF4-E5A8-1844AE6F18CE}"/>
                  </a:ext>
                </a:extLst>
              </p:cNvPr>
              <p:cNvSpPr/>
              <p:nvPr/>
            </p:nvSpPr>
            <p:spPr>
              <a:xfrm>
                <a:off x="22815647" y="203831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2" name="任意多边形: 形状 4491">
                <a:extLst>
                  <a:ext uri="{FF2B5EF4-FFF2-40B4-BE49-F238E27FC236}">
                    <a16:creationId xmlns:a16="http://schemas.microsoft.com/office/drawing/2014/main" id="{5B1DD25C-A855-FAB8-EC58-BEF1434B00BA}"/>
                  </a:ext>
                </a:extLst>
              </p:cNvPr>
              <p:cNvSpPr/>
              <p:nvPr/>
            </p:nvSpPr>
            <p:spPr>
              <a:xfrm>
                <a:off x="22853747" y="203450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3" name="任意多边形: 形状 4492">
                <a:extLst>
                  <a:ext uri="{FF2B5EF4-FFF2-40B4-BE49-F238E27FC236}">
                    <a16:creationId xmlns:a16="http://schemas.microsoft.com/office/drawing/2014/main" id="{16B4CE4F-BC61-A295-B6AA-4D070B6B09DA}"/>
                  </a:ext>
                </a:extLst>
              </p:cNvPr>
              <p:cNvSpPr/>
              <p:nvPr/>
            </p:nvSpPr>
            <p:spPr>
              <a:xfrm>
                <a:off x="22853747" y="203450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4" name="任意多边形: 形状 4493">
                <a:extLst>
                  <a:ext uri="{FF2B5EF4-FFF2-40B4-BE49-F238E27FC236}">
                    <a16:creationId xmlns:a16="http://schemas.microsoft.com/office/drawing/2014/main" id="{4BAC162A-BA85-D936-CC21-B9E8AE0D82F6}"/>
                  </a:ext>
                </a:extLst>
              </p:cNvPr>
              <p:cNvSpPr/>
              <p:nvPr/>
            </p:nvSpPr>
            <p:spPr>
              <a:xfrm>
                <a:off x="23863397" y="211737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5" name="任意多边形: 形状 4494">
                <a:extLst>
                  <a:ext uri="{FF2B5EF4-FFF2-40B4-BE49-F238E27FC236}">
                    <a16:creationId xmlns:a16="http://schemas.microsoft.com/office/drawing/2014/main" id="{A110BB3A-186A-8927-B579-207E0816BC3B}"/>
                  </a:ext>
                </a:extLst>
              </p:cNvPr>
              <p:cNvSpPr/>
              <p:nvPr/>
            </p:nvSpPr>
            <p:spPr>
              <a:xfrm>
                <a:off x="23882447" y="21078490"/>
                <a:ext cx="9525" cy="95250"/>
              </a:xfrm>
              <a:custGeom>
                <a:avLst/>
                <a:gdLst>
                  <a:gd name="connsiteX0" fmla="*/ -1946 w 9525"/>
                  <a:gd name="connsiteY0" fmla="*/ -1662 h 95250"/>
                  <a:gd name="connsiteX1" fmla="*/ -1946 w 9525"/>
                  <a:gd name="connsiteY1" fmla="*/ 93588 h 95250"/>
                </a:gdLst>
                <a:ahLst/>
                <a:cxnLst>
                  <a:cxn ang="0">
                    <a:pos x="connsiteX0" y="connsiteY0"/>
                  </a:cxn>
                  <a:cxn ang="0">
                    <a:pos x="connsiteX1" y="connsiteY1"/>
                  </a:cxn>
                </a:cxnLst>
                <a:rect l="l" t="t" r="r" b="b"/>
                <a:pathLst>
                  <a:path w="9525" h="95250">
                    <a:moveTo>
                      <a:pt x="-1946" y="-1662"/>
                    </a:moveTo>
                    <a:lnTo>
                      <a:pt x="-1946" y="935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6" name="任意多边形: 形状 4495">
                <a:extLst>
                  <a:ext uri="{FF2B5EF4-FFF2-40B4-BE49-F238E27FC236}">
                    <a16:creationId xmlns:a16="http://schemas.microsoft.com/office/drawing/2014/main" id="{D9F5C050-AE22-5A2B-2268-22C7100AA18C}"/>
                  </a:ext>
                </a:extLst>
              </p:cNvPr>
              <p:cNvSpPr/>
              <p:nvPr/>
            </p:nvSpPr>
            <p:spPr>
              <a:xfrm>
                <a:off x="23863397" y="204212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7" name="任意多边形: 形状 4496">
                <a:extLst>
                  <a:ext uri="{FF2B5EF4-FFF2-40B4-BE49-F238E27FC236}">
                    <a16:creationId xmlns:a16="http://schemas.microsoft.com/office/drawing/2014/main" id="{91044E2C-4A0A-7951-CE1B-288BEC3927ED}"/>
                  </a:ext>
                </a:extLst>
              </p:cNvPr>
              <p:cNvSpPr/>
              <p:nvPr/>
            </p:nvSpPr>
            <p:spPr>
              <a:xfrm>
                <a:off x="23882447" y="20421265"/>
                <a:ext cx="9525" cy="285750"/>
              </a:xfrm>
              <a:custGeom>
                <a:avLst/>
                <a:gdLst>
                  <a:gd name="connsiteX0" fmla="*/ -1946 w 9525"/>
                  <a:gd name="connsiteY0" fmla="*/ -1662 h 285750"/>
                  <a:gd name="connsiteX1" fmla="*/ -1946 w 9525"/>
                  <a:gd name="connsiteY1" fmla="*/ 284088 h 285750"/>
                </a:gdLst>
                <a:ahLst/>
                <a:cxnLst>
                  <a:cxn ang="0">
                    <a:pos x="connsiteX0" y="connsiteY0"/>
                  </a:cxn>
                  <a:cxn ang="0">
                    <a:pos x="connsiteX1" y="connsiteY1"/>
                  </a:cxn>
                </a:cxnLst>
                <a:rect l="l" t="t" r="r" b="b"/>
                <a:pathLst>
                  <a:path w="9525" h="285750">
                    <a:moveTo>
                      <a:pt x="-1946" y="-1662"/>
                    </a:moveTo>
                    <a:lnTo>
                      <a:pt x="-1946" y="2840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8" name="任意多边形: 形状 4497">
                <a:extLst>
                  <a:ext uri="{FF2B5EF4-FFF2-40B4-BE49-F238E27FC236}">
                    <a16:creationId xmlns:a16="http://schemas.microsoft.com/office/drawing/2014/main" id="{6B011CF2-55C3-B8E1-2F26-91FFB0EC7C63}"/>
                  </a:ext>
                </a:extLst>
              </p:cNvPr>
              <p:cNvSpPr/>
              <p:nvPr/>
            </p:nvSpPr>
            <p:spPr>
              <a:xfrm>
                <a:off x="23806247" y="20707015"/>
                <a:ext cx="152400" cy="371475"/>
              </a:xfrm>
              <a:custGeom>
                <a:avLst/>
                <a:gdLst>
                  <a:gd name="connsiteX0" fmla="*/ -1946 w 152400"/>
                  <a:gd name="connsiteY0" fmla="*/ -1662 h 371475"/>
                  <a:gd name="connsiteX1" fmla="*/ 150454 w 152400"/>
                  <a:gd name="connsiteY1" fmla="*/ -1662 h 371475"/>
                  <a:gd name="connsiteX2" fmla="*/ 150454 w 152400"/>
                  <a:gd name="connsiteY2" fmla="*/ 369813 h 371475"/>
                  <a:gd name="connsiteX3" fmla="*/ -1946 w 152400"/>
                  <a:gd name="connsiteY3" fmla="*/ 369813 h 371475"/>
                </a:gdLst>
                <a:ahLst/>
                <a:cxnLst>
                  <a:cxn ang="0">
                    <a:pos x="connsiteX0" y="connsiteY0"/>
                  </a:cxn>
                  <a:cxn ang="0">
                    <a:pos x="connsiteX1" y="connsiteY1"/>
                  </a:cxn>
                  <a:cxn ang="0">
                    <a:pos x="connsiteX2" y="connsiteY2"/>
                  </a:cxn>
                  <a:cxn ang="0">
                    <a:pos x="connsiteX3" y="connsiteY3"/>
                  </a:cxn>
                </a:cxnLst>
                <a:rect l="l" t="t" r="r" b="b"/>
                <a:pathLst>
                  <a:path w="152400" h="371475">
                    <a:moveTo>
                      <a:pt x="-1946" y="-1662"/>
                    </a:moveTo>
                    <a:lnTo>
                      <a:pt x="150454" y="-1662"/>
                    </a:lnTo>
                    <a:lnTo>
                      <a:pt x="150454" y="369813"/>
                    </a:lnTo>
                    <a:lnTo>
                      <a:pt x="-1946" y="36981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499" name="任意多边形: 形状 4498">
                <a:extLst>
                  <a:ext uri="{FF2B5EF4-FFF2-40B4-BE49-F238E27FC236}">
                    <a16:creationId xmlns:a16="http://schemas.microsoft.com/office/drawing/2014/main" id="{7C4CFE6C-ECE2-A72D-C02E-263DF604EA03}"/>
                  </a:ext>
                </a:extLst>
              </p:cNvPr>
              <p:cNvSpPr/>
              <p:nvPr/>
            </p:nvSpPr>
            <p:spPr>
              <a:xfrm>
                <a:off x="23806247" y="20707015"/>
                <a:ext cx="152400" cy="371475"/>
              </a:xfrm>
              <a:custGeom>
                <a:avLst/>
                <a:gdLst>
                  <a:gd name="connsiteX0" fmla="*/ -1946 w 152400"/>
                  <a:gd name="connsiteY0" fmla="*/ -1662 h 371475"/>
                  <a:gd name="connsiteX1" fmla="*/ 150454 w 152400"/>
                  <a:gd name="connsiteY1" fmla="*/ -1662 h 371475"/>
                  <a:gd name="connsiteX2" fmla="*/ 150454 w 152400"/>
                  <a:gd name="connsiteY2" fmla="*/ 369813 h 371475"/>
                  <a:gd name="connsiteX3" fmla="*/ -1946 w 152400"/>
                  <a:gd name="connsiteY3" fmla="*/ 369813 h 371475"/>
                </a:gdLst>
                <a:ahLst/>
                <a:cxnLst>
                  <a:cxn ang="0">
                    <a:pos x="connsiteX0" y="connsiteY0"/>
                  </a:cxn>
                  <a:cxn ang="0">
                    <a:pos x="connsiteX1" y="connsiteY1"/>
                  </a:cxn>
                  <a:cxn ang="0">
                    <a:pos x="connsiteX2" y="connsiteY2"/>
                  </a:cxn>
                  <a:cxn ang="0">
                    <a:pos x="connsiteX3" y="connsiteY3"/>
                  </a:cxn>
                </a:cxnLst>
                <a:rect l="l" t="t" r="r" b="b"/>
                <a:pathLst>
                  <a:path w="152400" h="371475">
                    <a:moveTo>
                      <a:pt x="-1946" y="-1662"/>
                    </a:moveTo>
                    <a:lnTo>
                      <a:pt x="150454" y="-1662"/>
                    </a:lnTo>
                    <a:lnTo>
                      <a:pt x="150454" y="369813"/>
                    </a:lnTo>
                    <a:lnTo>
                      <a:pt x="-1946" y="36981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0" name="任意多边形: 形状 4499">
                <a:extLst>
                  <a:ext uri="{FF2B5EF4-FFF2-40B4-BE49-F238E27FC236}">
                    <a16:creationId xmlns:a16="http://schemas.microsoft.com/office/drawing/2014/main" id="{E14918F3-2C66-019D-7978-9600635E3769}"/>
                  </a:ext>
                </a:extLst>
              </p:cNvPr>
              <p:cNvSpPr/>
              <p:nvPr/>
            </p:nvSpPr>
            <p:spPr>
              <a:xfrm>
                <a:off x="23806247" y="20707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1" name="任意多边形: 形状 4500">
                <a:extLst>
                  <a:ext uri="{FF2B5EF4-FFF2-40B4-BE49-F238E27FC236}">
                    <a16:creationId xmlns:a16="http://schemas.microsoft.com/office/drawing/2014/main" id="{2DE932D9-972E-4BB4-D1A6-472CC6BCEC12}"/>
                  </a:ext>
                </a:extLst>
              </p:cNvPr>
              <p:cNvSpPr/>
              <p:nvPr/>
            </p:nvSpPr>
            <p:spPr>
              <a:xfrm>
                <a:off x="23806247" y="210784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2" name="任意多边形: 形状 4501">
                <a:extLst>
                  <a:ext uri="{FF2B5EF4-FFF2-40B4-BE49-F238E27FC236}">
                    <a16:creationId xmlns:a16="http://schemas.microsoft.com/office/drawing/2014/main" id="{91812B9E-8B3E-DFC2-74C8-35C298AC470F}"/>
                  </a:ext>
                </a:extLst>
              </p:cNvPr>
              <p:cNvSpPr/>
              <p:nvPr/>
            </p:nvSpPr>
            <p:spPr>
              <a:xfrm>
                <a:off x="23806247" y="209927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3" name="任意多边形: 形状 4502">
                <a:extLst>
                  <a:ext uri="{FF2B5EF4-FFF2-40B4-BE49-F238E27FC236}">
                    <a16:creationId xmlns:a16="http://schemas.microsoft.com/office/drawing/2014/main" id="{F2497249-3C79-645A-0DAD-D723B5B366F6}"/>
                  </a:ext>
                </a:extLst>
              </p:cNvPr>
              <p:cNvSpPr/>
              <p:nvPr/>
            </p:nvSpPr>
            <p:spPr>
              <a:xfrm>
                <a:off x="23844347" y="20821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4" name="任意多边形: 形状 4503">
                <a:extLst>
                  <a:ext uri="{FF2B5EF4-FFF2-40B4-BE49-F238E27FC236}">
                    <a16:creationId xmlns:a16="http://schemas.microsoft.com/office/drawing/2014/main" id="{2001D1B2-1781-3E98-6C33-3C088DFFBD98}"/>
                  </a:ext>
                </a:extLst>
              </p:cNvPr>
              <p:cNvSpPr/>
              <p:nvPr/>
            </p:nvSpPr>
            <p:spPr>
              <a:xfrm>
                <a:off x="23844347" y="20821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5" name="任意多边形: 形状 4504">
                <a:extLst>
                  <a:ext uri="{FF2B5EF4-FFF2-40B4-BE49-F238E27FC236}">
                    <a16:creationId xmlns:a16="http://schemas.microsoft.com/office/drawing/2014/main" id="{D70DB26D-D743-78B9-88E2-2195F7C3871E}"/>
                  </a:ext>
                </a:extLst>
              </p:cNvPr>
              <p:cNvSpPr/>
              <p:nvPr/>
            </p:nvSpPr>
            <p:spPr>
              <a:xfrm>
                <a:off x="24863522" y="220786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6" name="任意多边形: 形状 4505">
                <a:extLst>
                  <a:ext uri="{FF2B5EF4-FFF2-40B4-BE49-F238E27FC236}">
                    <a16:creationId xmlns:a16="http://schemas.microsoft.com/office/drawing/2014/main" id="{043C880E-6CB7-5922-073C-ADF1C06BDF78}"/>
                  </a:ext>
                </a:extLst>
              </p:cNvPr>
              <p:cNvSpPr/>
              <p:nvPr/>
            </p:nvSpPr>
            <p:spPr>
              <a:xfrm>
                <a:off x="24882572" y="22021465"/>
                <a:ext cx="9525" cy="57150"/>
              </a:xfrm>
              <a:custGeom>
                <a:avLst/>
                <a:gdLst>
                  <a:gd name="connsiteX0" fmla="*/ -1946 w 9525"/>
                  <a:gd name="connsiteY0" fmla="*/ -1662 h 57150"/>
                  <a:gd name="connsiteX1" fmla="*/ -1946 w 9525"/>
                  <a:gd name="connsiteY1" fmla="*/ 55488 h 57150"/>
                </a:gdLst>
                <a:ahLst/>
                <a:cxnLst>
                  <a:cxn ang="0">
                    <a:pos x="connsiteX0" y="connsiteY0"/>
                  </a:cxn>
                  <a:cxn ang="0">
                    <a:pos x="connsiteX1" y="connsiteY1"/>
                  </a:cxn>
                </a:cxnLst>
                <a:rect l="l" t="t" r="r" b="b"/>
                <a:pathLst>
                  <a:path w="9525" h="57150">
                    <a:moveTo>
                      <a:pt x="-1946" y="-1662"/>
                    </a:moveTo>
                    <a:lnTo>
                      <a:pt x="-1946" y="554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7" name="任意多边形: 形状 4506">
                <a:extLst>
                  <a:ext uri="{FF2B5EF4-FFF2-40B4-BE49-F238E27FC236}">
                    <a16:creationId xmlns:a16="http://schemas.microsoft.com/office/drawing/2014/main" id="{56053CC2-A5A5-13E8-D3D7-1791BFC44F1B}"/>
                  </a:ext>
                </a:extLst>
              </p:cNvPr>
              <p:cNvSpPr/>
              <p:nvPr/>
            </p:nvSpPr>
            <p:spPr>
              <a:xfrm>
                <a:off x="24863522" y="21964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8" name="任意多边形: 形状 4507">
                <a:extLst>
                  <a:ext uri="{FF2B5EF4-FFF2-40B4-BE49-F238E27FC236}">
                    <a16:creationId xmlns:a16="http://schemas.microsoft.com/office/drawing/2014/main" id="{AD85889A-3D55-3D49-3CAB-B35DAC5814A7}"/>
                  </a:ext>
                </a:extLst>
              </p:cNvPr>
              <p:cNvSpPr/>
              <p:nvPr/>
            </p:nvSpPr>
            <p:spPr>
              <a:xfrm>
                <a:off x="24882572" y="2196431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09" name="任意多边形: 形状 4508">
                <a:extLst>
                  <a:ext uri="{FF2B5EF4-FFF2-40B4-BE49-F238E27FC236}">
                    <a16:creationId xmlns:a16="http://schemas.microsoft.com/office/drawing/2014/main" id="{075C3433-2AD7-8917-5638-A5C48078E321}"/>
                  </a:ext>
                </a:extLst>
              </p:cNvPr>
              <p:cNvSpPr/>
              <p:nvPr/>
            </p:nvSpPr>
            <p:spPr>
              <a:xfrm>
                <a:off x="24806372" y="21973840"/>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0" name="任意多边形: 形状 4509">
                <a:extLst>
                  <a:ext uri="{FF2B5EF4-FFF2-40B4-BE49-F238E27FC236}">
                    <a16:creationId xmlns:a16="http://schemas.microsoft.com/office/drawing/2014/main" id="{AB928F3F-447B-D84E-1686-B9EA7178E49F}"/>
                  </a:ext>
                </a:extLst>
              </p:cNvPr>
              <p:cNvSpPr/>
              <p:nvPr/>
            </p:nvSpPr>
            <p:spPr>
              <a:xfrm>
                <a:off x="24806372" y="21973840"/>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1" name="任意多边形: 形状 4510">
                <a:extLst>
                  <a:ext uri="{FF2B5EF4-FFF2-40B4-BE49-F238E27FC236}">
                    <a16:creationId xmlns:a16="http://schemas.microsoft.com/office/drawing/2014/main" id="{57F3F42C-E8EE-AD26-C96A-827558D1DC71}"/>
                  </a:ext>
                </a:extLst>
              </p:cNvPr>
              <p:cNvSpPr/>
              <p:nvPr/>
            </p:nvSpPr>
            <p:spPr>
              <a:xfrm>
                <a:off x="24806372" y="219738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2" name="任意多边形: 形状 4511">
                <a:extLst>
                  <a:ext uri="{FF2B5EF4-FFF2-40B4-BE49-F238E27FC236}">
                    <a16:creationId xmlns:a16="http://schemas.microsoft.com/office/drawing/2014/main" id="{C71823D3-B659-C87A-197A-3AD1829B5AAB}"/>
                  </a:ext>
                </a:extLst>
              </p:cNvPr>
              <p:cNvSpPr/>
              <p:nvPr/>
            </p:nvSpPr>
            <p:spPr>
              <a:xfrm>
                <a:off x="24806372" y="22021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3" name="任意多边形: 形状 4512">
                <a:extLst>
                  <a:ext uri="{FF2B5EF4-FFF2-40B4-BE49-F238E27FC236}">
                    <a16:creationId xmlns:a16="http://schemas.microsoft.com/office/drawing/2014/main" id="{8F187158-F278-678A-9B6A-451653FA9B81}"/>
                  </a:ext>
                </a:extLst>
              </p:cNvPr>
              <p:cNvSpPr/>
              <p:nvPr/>
            </p:nvSpPr>
            <p:spPr>
              <a:xfrm>
                <a:off x="24806372" y="219738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4" name="任意多边形: 形状 4513">
                <a:extLst>
                  <a:ext uri="{FF2B5EF4-FFF2-40B4-BE49-F238E27FC236}">
                    <a16:creationId xmlns:a16="http://schemas.microsoft.com/office/drawing/2014/main" id="{8D79E687-42A5-9A12-3BFA-5CEFD244808F}"/>
                  </a:ext>
                </a:extLst>
              </p:cNvPr>
              <p:cNvSpPr/>
              <p:nvPr/>
            </p:nvSpPr>
            <p:spPr>
              <a:xfrm>
                <a:off x="24844472" y="21964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5" name="任意多边形: 形状 4514">
                <a:extLst>
                  <a:ext uri="{FF2B5EF4-FFF2-40B4-BE49-F238E27FC236}">
                    <a16:creationId xmlns:a16="http://schemas.microsoft.com/office/drawing/2014/main" id="{D83B82B7-1C23-0EC9-A7B6-6DAC2E878A52}"/>
                  </a:ext>
                </a:extLst>
              </p:cNvPr>
              <p:cNvSpPr/>
              <p:nvPr/>
            </p:nvSpPr>
            <p:spPr>
              <a:xfrm>
                <a:off x="24844472" y="21964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6" name="任意多边形: 形状 4515">
                <a:extLst>
                  <a:ext uri="{FF2B5EF4-FFF2-40B4-BE49-F238E27FC236}">
                    <a16:creationId xmlns:a16="http://schemas.microsoft.com/office/drawing/2014/main" id="{2014520E-FB09-8847-CF4E-18A85B4D4F10}"/>
                  </a:ext>
                </a:extLst>
              </p:cNvPr>
              <p:cNvSpPr/>
              <p:nvPr/>
            </p:nvSpPr>
            <p:spPr>
              <a:xfrm>
                <a:off x="25863647" y="228215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7" name="任意多边形: 形状 4516">
                <a:extLst>
                  <a:ext uri="{FF2B5EF4-FFF2-40B4-BE49-F238E27FC236}">
                    <a16:creationId xmlns:a16="http://schemas.microsoft.com/office/drawing/2014/main" id="{DE0FF28B-06E3-8EA2-B78E-0F736625BC3D}"/>
                  </a:ext>
                </a:extLst>
              </p:cNvPr>
              <p:cNvSpPr/>
              <p:nvPr/>
            </p:nvSpPr>
            <p:spPr>
              <a:xfrm>
                <a:off x="25882697" y="22812040"/>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8" name="任意多边形: 形状 4517">
                <a:extLst>
                  <a:ext uri="{FF2B5EF4-FFF2-40B4-BE49-F238E27FC236}">
                    <a16:creationId xmlns:a16="http://schemas.microsoft.com/office/drawing/2014/main" id="{4F243884-2647-C0A0-A070-0F4EF7CCA9A6}"/>
                  </a:ext>
                </a:extLst>
              </p:cNvPr>
              <p:cNvSpPr/>
              <p:nvPr/>
            </p:nvSpPr>
            <p:spPr>
              <a:xfrm>
                <a:off x="25863647" y="227644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19" name="任意多边形: 形状 4518">
                <a:extLst>
                  <a:ext uri="{FF2B5EF4-FFF2-40B4-BE49-F238E27FC236}">
                    <a16:creationId xmlns:a16="http://schemas.microsoft.com/office/drawing/2014/main" id="{9B527515-B713-A499-74FB-230DDCDFBCB2}"/>
                  </a:ext>
                </a:extLst>
              </p:cNvPr>
              <p:cNvSpPr/>
              <p:nvPr/>
            </p:nvSpPr>
            <p:spPr>
              <a:xfrm>
                <a:off x="25882697" y="22764415"/>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0" name="任意多边形: 形状 4519">
                <a:extLst>
                  <a:ext uri="{FF2B5EF4-FFF2-40B4-BE49-F238E27FC236}">
                    <a16:creationId xmlns:a16="http://schemas.microsoft.com/office/drawing/2014/main" id="{B8540139-C32C-016B-6559-AF9582EA631C}"/>
                  </a:ext>
                </a:extLst>
              </p:cNvPr>
              <p:cNvSpPr/>
              <p:nvPr/>
            </p:nvSpPr>
            <p:spPr>
              <a:xfrm>
                <a:off x="25806497" y="2278346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1" name="任意多边形: 形状 4520">
                <a:extLst>
                  <a:ext uri="{FF2B5EF4-FFF2-40B4-BE49-F238E27FC236}">
                    <a16:creationId xmlns:a16="http://schemas.microsoft.com/office/drawing/2014/main" id="{55B40E0A-03DF-9FE3-DDF2-C90E71A9C3A3}"/>
                  </a:ext>
                </a:extLst>
              </p:cNvPr>
              <p:cNvSpPr/>
              <p:nvPr/>
            </p:nvSpPr>
            <p:spPr>
              <a:xfrm>
                <a:off x="25806497" y="2278346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2" name="任意多边形: 形状 4521">
                <a:extLst>
                  <a:ext uri="{FF2B5EF4-FFF2-40B4-BE49-F238E27FC236}">
                    <a16:creationId xmlns:a16="http://schemas.microsoft.com/office/drawing/2014/main" id="{E28D7449-F5EE-D0D7-E43C-ED26201AD8C2}"/>
                  </a:ext>
                </a:extLst>
              </p:cNvPr>
              <p:cNvSpPr/>
              <p:nvPr/>
            </p:nvSpPr>
            <p:spPr>
              <a:xfrm>
                <a:off x="25806497" y="22783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3" name="任意多边形: 形状 4522">
                <a:extLst>
                  <a:ext uri="{FF2B5EF4-FFF2-40B4-BE49-F238E27FC236}">
                    <a16:creationId xmlns:a16="http://schemas.microsoft.com/office/drawing/2014/main" id="{874022B7-B7A7-1D01-1E71-282590B8225A}"/>
                  </a:ext>
                </a:extLst>
              </p:cNvPr>
              <p:cNvSpPr/>
              <p:nvPr/>
            </p:nvSpPr>
            <p:spPr>
              <a:xfrm>
                <a:off x="25806497" y="228120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4" name="任意多边形: 形状 4523">
                <a:extLst>
                  <a:ext uri="{FF2B5EF4-FFF2-40B4-BE49-F238E27FC236}">
                    <a16:creationId xmlns:a16="http://schemas.microsoft.com/office/drawing/2014/main" id="{10FCF5FB-7D89-75E2-C6C3-1F537352C83A}"/>
                  </a:ext>
                </a:extLst>
              </p:cNvPr>
              <p:cNvSpPr/>
              <p:nvPr/>
            </p:nvSpPr>
            <p:spPr>
              <a:xfrm>
                <a:off x="25806497" y="228025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5" name="任意多边形: 形状 4524">
                <a:extLst>
                  <a:ext uri="{FF2B5EF4-FFF2-40B4-BE49-F238E27FC236}">
                    <a16:creationId xmlns:a16="http://schemas.microsoft.com/office/drawing/2014/main" id="{56B3DE74-ABAD-292C-FD99-8974127C9E77}"/>
                  </a:ext>
                </a:extLst>
              </p:cNvPr>
              <p:cNvSpPr/>
              <p:nvPr/>
            </p:nvSpPr>
            <p:spPr>
              <a:xfrm>
                <a:off x="25844597" y="2275489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6" name="任意多边形: 形状 4525">
                <a:extLst>
                  <a:ext uri="{FF2B5EF4-FFF2-40B4-BE49-F238E27FC236}">
                    <a16:creationId xmlns:a16="http://schemas.microsoft.com/office/drawing/2014/main" id="{4E554311-CF08-3C06-F16E-EEE8DB3E4F94}"/>
                  </a:ext>
                </a:extLst>
              </p:cNvPr>
              <p:cNvSpPr/>
              <p:nvPr/>
            </p:nvSpPr>
            <p:spPr>
              <a:xfrm>
                <a:off x="25844597" y="2275489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7" name="任意多边形: 形状 4526">
                <a:extLst>
                  <a:ext uri="{FF2B5EF4-FFF2-40B4-BE49-F238E27FC236}">
                    <a16:creationId xmlns:a16="http://schemas.microsoft.com/office/drawing/2014/main" id="{33818F0C-5E46-B608-7F7C-EDD3678A0C89}"/>
                  </a:ext>
                </a:extLst>
              </p:cNvPr>
              <p:cNvSpPr/>
              <p:nvPr/>
            </p:nvSpPr>
            <p:spPr>
              <a:xfrm>
                <a:off x="26863772" y="231739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8" name="任意多边形: 形状 4527">
                <a:extLst>
                  <a:ext uri="{FF2B5EF4-FFF2-40B4-BE49-F238E27FC236}">
                    <a16:creationId xmlns:a16="http://schemas.microsoft.com/office/drawing/2014/main" id="{79F379C6-8B91-846A-5433-8B63946561B4}"/>
                  </a:ext>
                </a:extLst>
              </p:cNvPr>
              <p:cNvSpPr/>
              <p:nvPr/>
            </p:nvSpPr>
            <p:spPr>
              <a:xfrm>
                <a:off x="26863772" y="23164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29" name="任意多边形: 形状 4528">
                <a:extLst>
                  <a:ext uri="{FF2B5EF4-FFF2-40B4-BE49-F238E27FC236}">
                    <a16:creationId xmlns:a16="http://schemas.microsoft.com/office/drawing/2014/main" id="{631E78FC-4101-7B16-DA09-DCB97FCA00BF}"/>
                  </a:ext>
                </a:extLst>
              </p:cNvPr>
              <p:cNvSpPr/>
              <p:nvPr/>
            </p:nvSpPr>
            <p:spPr>
              <a:xfrm>
                <a:off x="26806622" y="23164465"/>
                <a:ext cx="152400" cy="9525"/>
              </a:xfrm>
              <a:custGeom>
                <a:avLst/>
                <a:gdLst>
                  <a:gd name="connsiteX0" fmla="*/ -1946 w 152400"/>
                  <a:gd name="connsiteY0" fmla="*/ -1662 h 9525"/>
                  <a:gd name="connsiteX1" fmla="*/ 150454 w 152400"/>
                  <a:gd name="connsiteY1" fmla="*/ -1662 h 9525"/>
                  <a:gd name="connsiteX2" fmla="*/ 150454 w 152400"/>
                  <a:gd name="connsiteY2" fmla="*/ 7863 h 9525"/>
                  <a:gd name="connsiteX3" fmla="*/ -1946 w 152400"/>
                  <a:gd name="connsiteY3" fmla="*/ 7863 h 9525"/>
                </a:gdLst>
                <a:ahLst/>
                <a:cxnLst>
                  <a:cxn ang="0">
                    <a:pos x="connsiteX0" y="connsiteY0"/>
                  </a:cxn>
                  <a:cxn ang="0">
                    <a:pos x="connsiteX1" y="connsiteY1"/>
                  </a:cxn>
                  <a:cxn ang="0">
                    <a:pos x="connsiteX2" y="connsiteY2"/>
                  </a:cxn>
                  <a:cxn ang="0">
                    <a:pos x="connsiteX3" y="connsiteY3"/>
                  </a:cxn>
                </a:cxnLst>
                <a:rect l="l" t="t" r="r" b="b"/>
                <a:pathLst>
                  <a:path w="152400" h="9525">
                    <a:moveTo>
                      <a:pt x="-1946" y="-1662"/>
                    </a:moveTo>
                    <a:lnTo>
                      <a:pt x="150454" y="-1662"/>
                    </a:lnTo>
                    <a:lnTo>
                      <a:pt x="150454" y="7863"/>
                    </a:lnTo>
                    <a:lnTo>
                      <a:pt x="-1946" y="786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0" name="任意多边形: 形状 4529">
                <a:extLst>
                  <a:ext uri="{FF2B5EF4-FFF2-40B4-BE49-F238E27FC236}">
                    <a16:creationId xmlns:a16="http://schemas.microsoft.com/office/drawing/2014/main" id="{EC249A43-9FB3-05AA-873E-00C476942C18}"/>
                  </a:ext>
                </a:extLst>
              </p:cNvPr>
              <p:cNvSpPr/>
              <p:nvPr/>
            </p:nvSpPr>
            <p:spPr>
              <a:xfrm>
                <a:off x="26806622" y="23164465"/>
                <a:ext cx="152400" cy="9525"/>
              </a:xfrm>
              <a:custGeom>
                <a:avLst/>
                <a:gdLst>
                  <a:gd name="connsiteX0" fmla="*/ -1946 w 152400"/>
                  <a:gd name="connsiteY0" fmla="*/ -1662 h 9525"/>
                  <a:gd name="connsiteX1" fmla="*/ 150454 w 152400"/>
                  <a:gd name="connsiteY1" fmla="*/ -1662 h 9525"/>
                  <a:gd name="connsiteX2" fmla="*/ 150454 w 152400"/>
                  <a:gd name="connsiteY2" fmla="*/ 7863 h 9525"/>
                  <a:gd name="connsiteX3" fmla="*/ -1946 w 152400"/>
                  <a:gd name="connsiteY3" fmla="*/ 7863 h 9525"/>
                </a:gdLst>
                <a:ahLst/>
                <a:cxnLst>
                  <a:cxn ang="0">
                    <a:pos x="connsiteX0" y="connsiteY0"/>
                  </a:cxn>
                  <a:cxn ang="0">
                    <a:pos x="connsiteX1" y="connsiteY1"/>
                  </a:cxn>
                  <a:cxn ang="0">
                    <a:pos x="connsiteX2" y="connsiteY2"/>
                  </a:cxn>
                  <a:cxn ang="0">
                    <a:pos x="connsiteX3" y="connsiteY3"/>
                  </a:cxn>
                </a:cxnLst>
                <a:rect l="l" t="t" r="r" b="b"/>
                <a:pathLst>
                  <a:path w="152400" h="9525">
                    <a:moveTo>
                      <a:pt x="-1946" y="-1662"/>
                    </a:moveTo>
                    <a:lnTo>
                      <a:pt x="150454" y="-1662"/>
                    </a:lnTo>
                    <a:lnTo>
                      <a:pt x="150454" y="7863"/>
                    </a:lnTo>
                    <a:lnTo>
                      <a:pt x="-1946" y="786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1" name="任意多边形: 形状 4530">
                <a:extLst>
                  <a:ext uri="{FF2B5EF4-FFF2-40B4-BE49-F238E27FC236}">
                    <a16:creationId xmlns:a16="http://schemas.microsoft.com/office/drawing/2014/main" id="{117B6469-257C-1A31-98C7-FCC447A6603D}"/>
                  </a:ext>
                </a:extLst>
              </p:cNvPr>
              <p:cNvSpPr/>
              <p:nvPr/>
            </p:nvSpPr>
            <p:spPr>
              <a:xfrm>
                <a:off x="26806622" y="23164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2" name="任意多边形: 形状 4531">
                <a:extLst>
                  <a:ext uri="{FF2B5EF4-FFF2-40B4-BE49-F238E27FC236}">
                    <a16:creationId xmlns:a16="http://schemas.microsoft.com/office/drawing/2014/main" id="{9F6DFB91-0365-57BF-BC64-917F61953F49}"/>
                  </a:ext>
                </a:extLst>
              </p:cNvPr>
              <p:cNvSpPr/>
              <p:nvPr/>
            </p:nvSpPr>
            <p:spPr>
              <a:xfrm>
                <a:off x="26806622" y="231739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3" name="任意多边形: 形状 4532">
                <a:extLst>
                  <a:ext uri="{FF2B5EF4-FFF2-40B4-BE49-F238E27FC236}">
                    <a16:creationId xmlns:a16="http://schemas.microsoft.com/office/drawing/2014/main" id="{C1698437-9854-7731-D569-18E0F4A4C79A}"/>
                  </a:ext>
                </a:extLst>
              </p:cNvPr>
              <p:cNvSpPr/>
              <p:nvPr/>
            </p:nvSpPr>
            <p:spPr>
              <a:xfrm>
                <a:off x="26806622" y="231739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4" name="任意多边形: 形状 4533">
                <a:extLst>
                  <a:ext uri="{FF2B5EF4-FFF2-40B4-BE49-F238E27FC236}">
                    <a16:creationId xmlns:a16="http://schemas.microsoft.com/office/drawing/2014/main" id="{5753E4C9-BF20-FE60-82E2-13F0B04BBED2}"/>
                  </a:ext>
                </a:extLst>
              </p:cNvPr>
              <p:cNvSpPr/>
              <p:nvPr/>
            </p:nvSpPr>
            <p:spPr>
              <a:xfrm>
                <a:off x="26844722" y="231263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5" name="任意多边形: 形状 4534">
                <a:extLst>
                  <a:ext uri="{FF2B5EF4-FFF2-40B4-BE49-F238E27FC236}">
                    <a16:creationId xmlns:a16="http://schemas.microsoft.com/office/drawing/2014/main" id="{76AB62F5-5D67-8778-D8FF-5CED46B64526}"/>
                  </a:ext>
                </a:extLst>
              </p:cNvPr>
              <p:cNvSpPr/>
              <p:nvPr/>
            </p:nvSpPr>
            <p:spPr>
              <a:xfrm>
                <a:off x="26844722" y="231263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6" name="任意多边形: 形状 4535">
                <a:extLst>
                  <a:ext uri="{FF2B5EF4-FFF2-40B4-BE49-F238E27FC236}">
                    <a16:creationId xmlns:a16="http://schemas.microsoft.com/office/drawing/2014/main" id="{652A4456-F918-57D3-8638-6E1BAB5C801D}"/>
                  </a:ext>
                </a:extLst>
              </p:cNvPr>
              <p:cNvSpPr/>
              <p:nvPr/>
            </p:nvSpPr>
            <p:spPr>
              <a:xfrm>
                <a:off x="21891722" y="19887865"/>
                <a:ext cx="1000125" cy="495300"/>
              </a:xfrm>
              <a:custGeom>
                <a:avLst/>
                <a:gdLst>
                  <a:gd name="connsiteX0" fmla="*/ -1946 w 1000125"/>
                  <a:gd name="connsiteY0" fmla="*/ -1662 h 495300"/>
                  <a:gd name="connsiteX1" fmla="*/ 998179 w 1000125"/>
                  <a:gd name="connsiteY1" fmla="*/ 493638 h 495300"/>
                </a:gdLst>
                <a:ahLst/>
                <a:cxnLst>
                  <a:cxn ang="0">
                    <a:pos x="connsiteX0" y="connsiteY0"/>
                  </a:cxn>
                  <a:cxn ang="0">
                    <a:pos x="connsiteX1" y="connsiteY1"/>
                  </a:cxn>
                </a:cxnLst>
                <a:rect l="l" t="t" r="r" b="b"/>
                <a:pathLst>
                  <a:path w="1000125" h="495300">
                    <a:moveTo>
                      <a:pt x="-1946" y="-1662"/>
                    </a:moveTo>
                    <a:lnTo>
                      <a:pt x="998179" y="4936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7" name="任意多边形: 形状 4536">
                <a:extLst>
                  <a:ext uri="{FF2B5EF4-FFF2-40B4-BE49-F238E27FC236}">
                    <a16:creationId xmlns:a16="http://schemas.microsoft.com/office/drawing/2014/main" id="{ABE86CCA-889F-03D6-67BA-9BA53EFCB16F}"/>
                  </a:ext>
                </a:extLst>
              </p:cNvPr>
              <p:cNvSpPr/>
              <p:nvPr/>
            </p:nvSpPr>
            <p:spPr>
              <a:xfrm>
                <a:off x="22891847" y="20383165"/>
                <a:ext cx="990600" cy="476250"/>
              </a:xfrm>
              <a:custGeom>
                <a:avLst/>
                <a:gdLst>
                  <a:gd name="connsiteX0" fmla="*/ -1946 w 990600"/>
                  <a:gd name="connsiteY0" fmla="*/ -1662 h 476250"/>
                  <a:gd name="connsiteX1" fmla="*/ 988654 w 990600"/>
                  <a:gd name="connsiteY1" fmla="*/ 474588 h 476250"/>
                </a:gdLst>
                <a:ahLst/>
                <a:cxnLst>
                  <a:cxn ang="0">
                    <a:pos x="connsiteX0" y="connsiteY0"/>
                  </a:cxn>
                  <a:cxn ang="0">
                    <a:pos x="connsiteX1" y="connsiteY1"/>
                  </a:cxn>
                </a:cxnLst>
                <a:rect l="l" t="t" r="r" b="b"/>
                <a:pathLst>
                  <a:path w="990600" h="476250">
                    <a:moveTo>
                      <a:pt x="-1946" y="-1662"/>
                    </a:moveTo>
                    <a:lnTo>
                      <a:pt x="988654" y="4745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8" name="任意多边形: 形状 4537">
                <a:extLst>
                  <a:ext uri="{FF2B5EF4-FFF2-40B4-BE49-F238E27FC236}">
                    <a16:creationId xmlns:a16="http://schemas.microsoft.com/office/drawing/2014/main" id="{D4F6B390-E775-44CE-C84E-18DD9CB3B995}"/>
                  </a:ext>
                </a:extLst>
              </p:cNvPr>
              <p:cNvSpPr/>
              <p:nvPr/>
            </p:nvSpPr>
            <p:spPr>
              <a:xfrm>
                <a:off x="23882447" y="20859415"/>
                <a:ext cx="1000125" cy="1143000"/>
              </a:xfrm>
              <a:custGeom>
                <a:avLst/>
                <a:gdLst>
                  <a:gd name="connsiteX0" fmla="*/ -1946 w 1000125"/>
                  <a:gd name="connsiteY0" fmla="*/ -1662 h 1143000"/>
                  <a:gd name="connsiteX1" fmla="*/ 998179 w 1000125"/>
                  <a:gd name="connsiteY1" fmla="*/ 1141338 h 1143000"/>
                </a:gdLst>
                <a:ahLst/>
                <a:cxnLst>
                  <a:cxn ang="0">
                    <a:pos x="connsiteX0" y="connsiteY0"/>
                  </a:cxn>
                  <a:cxn ang="0">
                    <a:pos x="connsiteX1" y="connsiteY1"/>
                  </a:cxn>
                </a:cxnLst>
                <a:rect l="l" t="t" r="r" b="b"/>
                <a:pathLst>
                  <a:path w="1000125" h="1143000">
                    <a:moveTo>
                      <a:pt x="-1946" y="-1662"/>
                    </a:moveTo>
                    <a:lnTo>
                      <a:pt x="998179" y="11413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39" name="任意多边形: 形状 4538">
                <a:extLst>
                  <a:ext uri="{FF2B5EF4-FFF2-40B4-BE49-F238E27FC236}">
                    <a16:creationId xmlns:a16="http://schemas.microsoft.com/office/drawing/2014/main" id="{FD75E0F4-8B77-5BB0-D669-F39A96F066CD}"/>
                  </a:ext>
                </a:extLst>
              </p:cNvPr>
              <p:cNvSpPr/>
              <p:nvPr/>
            </p:nvSpPr>
            <p:spPr>
              <a:xfrm>
                <a:off x="24882572" y="22002415"/>
                <a:ext cx="1000125" cy="790575"/>
              </a:xfrm>
              <a:custGeom>
                <a:avLst/>
                <a:gdLst>
                  <a:gd name="connsiteX0" fmla="*/ -1946 w 1000125"/>
                  <a:gd name="connsiteY0" fmla="*/ -1662 h 790575"/>
                  <a:gd name="connsiteX1" fmla="*/ 998179 w 1000125"/>
                  <a:gd name="connsiteY1" fmla="*/ 788913 h 790575"/>
                </a:gdLst>
                <a:ahLst/>
                <a:cxnLst>
                  <a:cxn ang="0">
                    <a:pos x="connsiteX0" y="connsiteY0"/>
                  </a:cxn>
                  <a:cxn ang="0">
                    <a:pos x="connsiteX1" y="connsiteY1"/>
                  </a:cxn>
                </a:cxnLst>
                <a:rect l="l" t="t" r="r" b="b"/>
                <a:pathLst>
                  <a:path w="1000125" h="790575">
                    <a:moveTo>
                      <a:pt x="-1946" y="-1662"/>
                    </a:moveTo>
                    <a:lnTo>
                      <a:pt x="998179" y="78891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0" name="任意多边形: 形状 4539">
                <a:extLst>
                  <a:ext uri="{FF2B5EF4-FFF2-40B4-BE49-F238E27FC236}">
                    <a16:creationId xmlns:a16="http://schemas.microsoft.com/office/drawing/2014/main" id="{86C8BEB6-447D-E696-7CCD-4A2DDE5987C5}"/>
                  </a:ext>
                </a:extLst>
              </p:cNvPr>
              <p:cNvSpPr/>
              <p:nvPr/>
            </p:nvSpPr>
            <p:spPr>
              <a:xfrm>
                <a:off x="25882697" y="22792990"/>
                <a:ext cx="1000125" cy="371475"/>
              </a:xfrm>
              <a:custGeom>
                <a:avLst/>
                <a:gdLst>
                  <a:gd name="connsiteX0" fmla="*/ -1946 w 1000125"/>
                  <a:gd name="connsiteY0" fmla="*/ -1662 h 371475"/>
                  <a:gd name="connsiteX1" fmla="*/ 998179 w 1000125"/>
                  <a:gd name="connsiteY1" fmla="*/ 369813 h 371475"/>
                </a:gdLst>
                <a:ahLst/>
                <a:cxnLst>
                  <a:cxn ang="0">
                    <a:pos x="connsiteX0" y="connsiteY0"/>
                  </a:cxn>
                  <a:cxn ang="0">
                    <a:pos x="connsiteX1" y="connsiteY1"/>
                  </a:cxn>
                </a:cxnLst>
                <a:rect l="l" t="t" r="r" b="b"/>
                <a:pathLst>
                  <a:path w="1000125" h="371475">
                    <a:moveTo>
                      <a:pt x="-1946" y="-1662"/>
                    </a:moveTo>
                    <a:lnTo>
                      <a:pt x="998179" y="36981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1" name="任意多边形: 形状 4540">
                <a:extLst>
                  <a:ext uri="{FF2B5EF4-FFF2-40B4-BE49-F238E27FC236}">
                    <a16:creationId xmlns:a16="http://schemas.microsoft.com/office/drawing/2014/main" id="{008FC47E-627F-CBE8-F09A-E82332AAF3DE}"/>
                  </a:ext>
                </a:extLst>
              </p:cNvPr>
              <p:cNvSpPr/>
              <p:nvPr/>
            </p:nvSpPr>
            <p:spPr>
              <a:xfrm>
                <a:off x="22034597" y="198878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2" name="任意多边形: 形状 4541">
                <a:extLst>
                  <a:ext uri="{FF2B5EF4-FFF2-40B4-BE49-F238E27FC236}">
                    <a16:creationId xmlns:a16="http://schemas.microsoft.com/office/drawing/2014/main" id="{91B36ADD-1182-75AF-7FAF-F6CBFEA0E42F}"/>
                  </a:ext>
                </a:extLst>
              </p:cNvPr>
              <p:cNvSpPr/>
              <p:nvPr/>
            </p:nvSpPr>
            <p:spPr>
              <a:xfrm>
                <a:off x="22053647" y="19830715"/>
                <a:ext cx="9525" cy="57150"/>
              </a:xfrm>
              <a:custGeom>
                <a:avLst/>
                <a:gdLst>
                  <a:gd name="connsiteX0" fmla="*/ -1946 w 9525"/>
                  <a:gd name="connsiteY0" fmla="*/ -1662 h 57150"/>
                  <a:gd name="connsiteX1" fmla="*/ -1946 w 9525"/>
                  <a:gd name="connsiteY1" fmla="*/ 55488 h 57150"/>
                </a:gdLst>
                <a:ahLst/>
                <a:cxnLst>
                  <a:cxn ang="0">
                    <a:pos x="connsiteX0" y="connsiteY0"/>
                  </a:cxn>
                  <a:cxn ang="0">
                    <a:pos x="connsiteX1" y="connsiteY1"/>
                  </a:cxn>
                </a:cxnLst>
                <a:rect l="l" t="t" r="r" b="b"/>
                <a:pathLst>
                  <a:path w="9525" h="57150">
                    <a:moveTo>
                      <a:pt x="-1946" y="-1662"/>
                    </a:moveTo>
                    <a:lnTo>
                      <a:pt x="-1946" y="554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3" name="任意多边形: 形状 4542">
                <a:extLst>
                  <a:ext uri="{FF2B5EF4-FFF2-40B4-BE49-F238E27FC236}">
                    <a16:creationId xmlns:a16="http://schemas.microsoft.com/office/drawing/2014/main" id="{D6E129A5-0B4E-9BBC-D759-95C03F6C16CA}"/>
                  </a:ext>
                </a:extLst>
              </p:cNvPr>
              <p:cNvSpPr/>
              <p:nvPr/>
            </p:nvSpPr>
            <p:spPr>
              <a:xfrm>
                <a:off x="22034597" y="197640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4" name="任意多边形: 形状 4543">
                <a:extLst>
                  <a:ext uri="{FF2B5EF4-FFF2-40B4-BE49-F238E27FC236}">
                    <a16:creationId xmlns:a16="http://schemas.microsoft.com/office/drawing/2014/main" id="{39BAD8E0-A15D-DF41-1C5D-1CCD8F1E1839}"/>
                  </a:ext>
                </a:extLst>
              </p:cNvPr>
              <p:cNvSpPr/>
              <p:nvPr/>
            </p:nvSpPr>
            <p:spPr>
              <a:xfrm>
                <a:off x="22053647" y="19764040"/>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5" name="任意多边形: 形状 4544">
                <a:extLst>
                  <a:ext uri="{FF2B5EF4-FFF2-40B4-BE49-F238E27FC236}">
                    <a16:creationId xmlns:a16="http://schemas.microsoft.com/office/drawing/2014/main" id="{59BD99E8-0EB3-B5AB-4DC8-768AD01B5C44}"/>
                  </a:ext>
                </a:extLst>
              </p:cNvPr>
              <p:cNvSpPr/>
              <p:nvPr/>
            </p:nvSpPr>
            <p:spPr>
              <a:xfrm>
                <a:off x="21977447" y="19773565"/>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6" name="任意多边形: 形状 4545">
                <a:extLst>
                  <a:ext uri="{FF2B5EF4-FFF2-40B4-BE49-F238E27FC236}">
                    <a16:creationId xmlns:a16="http://schemas.microsoft.com/office/drawing/2014/main" id="{AE98251A-E7DE-716A-842E-05C8FACC4A21}"/>
                  </a:ext>
                </a:extLst>
              </p:cNvPr>
              <p:cNvSpPr/>
              <p:nvPr/>
            </p:nvSpPr>
            <p:spPr>
              <a:xfrm>
                <a:off x="21977447" y="19773565"/>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7" name="任意多边形: 形状 4546">
                <a:extLst>
                  <a:ext uri="{FF2B5EF4-FFF2-40B4-BE49-F238E27FC236}">
                    <a16:creationId xmlns:a16="http://schemas.microsoft.com/office/drawing/2014/main" id="{11587A5D-FE0E-FF56-B947-A2F9EC9C907B}"/>
                  </a:ext>
                </a:extLst>
              </p:cNvPr>
              <p:cNvSpPr/>
              <p:nvPr/>
            </p:nvSpPr>
            <p:spPr>
              <a:xfrm>
                <a:off x="21977447" y="197735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8" name="任意多边形: 形状 4547">
                <a:extLst>
                  <a:ext uri="{FF2B5EF4-FFF2-40B4-BE49-F238E27FC236}">
                    <a16:creationId xmlns:a16="http://schemas.microsoft.com/office/drawing/2014/main" id="{865845E2-00CB-A4D4-8704-9195AA09D80F}"/>
                  </a:ext>
                </a:extLst>
              </p:cNvPr>
              <p:cNvSpPr/>
              <p:nvPr/>
            </p:nvSpPr>
            <p:spPr>
              <a:xfrm>
                <a:off x="21977447" y="198307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49" name="任意多边形: 形状 4548">
                <a:extLst>
                  <a:ext uri="{FF2B5EF4-FFF2-40B4-BE49-F238E27FC236}">
                    <a16:creationId xmlns:a16="http://schemas.microsoft.com/office/drawing/2014/main" id="{B313D8BA-60A6-738A-39B3-CBEAAC8358FC}"/>
                  </a:ext>
                </a:extLst>
              </p:cNvPr>
              <p:cNvSpPr/>
              <p:nvPr/>
            </p:nvSpPr>
            <p:spPr>
              <a:xfrm>
                <a:off x="21977447" y="197735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0" name="任意多边形: 形状 4549">
                <a:extLst>
                  <a:ext uri="{FF2B5EF4-FFF2-40B4-BE49-F238E27FC236}">
                    <a16:creationId xmlns:a16="http://schemas.microsoft.com/office/drawing/2014/main" id="{EE0C981C-88F0-2933-1A8C-2BE0AD2EFDD3}"/>
                  </a:ext>
                </a:extLst>
              </p:cNvPr>
              <p:cNvSpPr/>
              <p:nvPr/>
            </p:nvSpPr>
            <p:spPr>
              <a:xfrm>
                <a:off x="22015547" y="197735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1" name="任意多边形: 形状 4550">
                <a:extLst>
                  <a:ext uri="{FF2B5EF4-FFF2-40B4-BE49-F238E27FC236}">
                    <a16:creationId xmlns:a16="http://schemas.microsoft.com/office/drawing/2014/main" id="{D45D92CA-01E5-DE86-83CF-32CDE1E7F1EE}"/>
                  </a:ext>
                </a:extLst>
              </p:cNvPr>
              <p:cNvSpPr/>
              <p:nvPr/>
            </p:nvSpPr>
            <p:spPr>
              <a:xfrm>
                <a:off x="22015547" y="197735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2" name="任意多边形: 形状 4551">
                <a:extLst>
                  <a:ext uri="{FF2B5EF4-FFF2-40B4-BE49-F238E27FC236}">
                    <a16:creationId xmlns:a16="http://schemas.microsoft.com/office/drawing/2014/main" id="{803C7326-04C6-E4AC-A8BA-B24AF5F093C9}"/>
                  </a:ext>
                </a:extLst>
              </p:cNvPr>
              <p:cNvSpPr/>
              <p:nvPr/>
            </p:nvSpPr>
            <p:spPr>
              <a:xfrm>
                <a:off x="23034722" y="20116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3" name="任意多边形: 形状 4552">
                <a:extLst>
                  <a:ext uri="{FF2B5EF4-FFF2-40B4-BE49-F238E27FC236}">
                    <a16:creationId xmlns:a16="http://schemas.microsoft.com/office/drawing/2014/main" id="{26B2F27C-D0C8-EE22-3304-62CBC22F799A}"/>
                  </a:ext>
                </a:extLst>
              </p:cNvPr>
              <p:cNvSpPr/>
              <p:nvPr/>
            </p:nvSpPr>
            <p:spPr>
              <a:xfrm>
                <a:off x="23053772" y="20087890"/>
                <a:ext cx="9525" cy="28575"/>
              </a:xfrm>
              <a:custGeom>
                <a:avLst/>
                <a:gdLst>
                  <a:gd name="connsiteX0" fmla="*/ -1946 w 9525"/>
                  <a:gd name="connsiteY0" fmla="*/ -1662 h 28575"/>
                  <a:gd name="connsiteX1" fmla="*/ -1946 w 9525"/>
                  <a:gd name="connsiteY1" fmla="*/ 26913 h 28575"/>
                </a:gdLst>
                <a:ahLst/>
                <a:cxnLst>
                  <a:cxn ang="0">
                    <a:pos x="connsiteX0" y="connsiteY0"/>
                  </a:cxn>
                  <a:cxn ang="0">
                    <a:pos x="connsiteX1" y="connsiteY1"/>
                  </a:cxn>
                </a:cxnLst>
                <a:rect l="l" t="t" r="r" b="b"/>
                <a:pathLst>
                  <a:path w="9525" h="28575">
                    <a:moveTo>
                      <a:pt x="-1946" y="-1662"/>
                    </a:moveTo>
                    <a:lnTo>
                      <a:pt x="-1946" y="2691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4" name="任意多边形: 形状 4553">
                <a:extLst>
                  <a:ext uri="{FF2B5EF4-FFF2-40B4-BE49-F238E27FC236}">
                    <a16:creationId xmlns:a16="http://schemas.microsoft.com/office/drawing/2014/main" id="{A7593B56-F126-88D1-1FF4-FC4EEF6AF5F8}"/>
                  </a:ext>
                </a:extLst>
              </p:cNvPr>
              <p:cNvSpPr/>
              <p:nvPr/>
            </p:nvSpPr>
            <p:spPr>
              <a:xfrm>
                <a:off x="23034722" y="20059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5" name="任意多边形: 形状 4554">
                <a:extLst>
                  <a:ext uri="{FF2B5EF4-FFF2-40B4-BE49-F238E27FC236}">
                    <a16:creationId xmlns:a16="http://schemas.microsoft.com/office/drawing/2014/main" id="{2D732280-3F31-D345-7B0C-EFCA63FEEA17}"/>
                  </a:ext>
                </a:extLst>
              </p:cNvPr>
              <p:cNvSpPr/>
              <p:nvPr/>
            </p:nvSpPr>
            <p:spPr>
              <a:xfrm>
                <a:off x="22977572" y="2005931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6" name="任意多边形: 形状 4555">
                <a:extLst>
                  <a:ext uri="{FF2B5EF4-FFF2-40B4-BE49-F238E27FC236}">
                    <a16:creationId xmlns:a16="http://schemas.microsoft.com/office/drawing/2014/main" id="{C1A3721C-D00E-97BE-510B-591C6ECD0CFE}"/>
                  </a:ext>
                </a:extLst>
              </p:cNvPr>
              <p:cNvSpPr/>
              <p:nvPr/>
            </p:nvSpPr>
            <p:spPr>
              <a:xfrm>
                <a:off x="22977572" y="2005931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7" name="任意多边形: 形状 4556">
                <a:extLst>
                  <a:ext uri="{FF2B5EF4-FFF2-40B4-BE49-F238E27FC236}">
                    <a16:creationId xmlns:a16="http://schemas.microsoft.com/office/drawing/2014/main" id="{F29760AE-7FEC-009B-0127-A5492D21A9C1}"/>
                  </a:ext>
                </a:extLst>
              </p:cNvPr>
              <p:cNvSpPr/>
              <p:nvPr/>
            </p:nvSpPr>
            <p:spPr>
              <a:xfrm>
                <a:off x="22977572" y="200593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8" name="任意多边形: 形状 4557">
                <a:extLst>
                  <a:ext uri="{FF2B5EF4-FFF2-40B4-BE49-F238E27FC236}">
                    <a16:creationId xmlns:a16="http://schemas.microsoft.com/office/drawing/2014/main" id="{D65ECEBD-DBF2-7777-7736-020B7C887CA0}"/>
                  </a:ext>
                </a:extLst>
              </p:cNvPr>
              <p:cNvSpPr/>
              <p:nvPr/>
            </p:nvSpPr>
            <p:spPr>
              <a:xfrm>
                <a:off x="22977572" y="200878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59" name="任意多边形: 形状 4558">
                <a:extLst>
                  <a:ext uri="{FF2B5EF4-FFF2-40B4-BE49-F238E27FC236}">
                    <a16:creationId xmlns:a16="http://schemas.microsoft.com/office/drawing/2014/main" id="{62F60030-3DE7-5CAE-33CA-5803A69AD545}"/>
                  </a:ext>
                </a:extLst>
              </p:cNvPr>
              <p:cNvSpPr/>
              <p:nvPr/>
            </p:nvSpPr>
            <p:spPr>
              <a:xfrm>
                <a:off x="22977572" y="200688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0" name="任意多边形: 形状 4559">
                <a:extLst>
                  <a:ext uri="{FF2B5EF4-FFF2-40B4-BE49-F238E27FC236}">
                    <a16:creationId xmlns:a16="http://schemas.microsoft.com/office/drawing/2014/main" id="{56CA4BC3-3D9C-1432-CE14-2DEFF1AAFA83}"/>
                  </a:ext>
                </a:extLst>
              </p:cNvPr>
              <p:cNvSpPr/>
              <p:nvPr/>
            </p:nvSpPr>
            <p:spPr>
              <a:xfrm>
                <a:off x="23015672" y="200402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1" name="任意多边形: 形状 4560">
                <a:extLst>
                  <a:ext uri="{FF2B5EF4-FFF2-40B4-BE49-F238E27FC236}">
                    <a16:creationId xmlns:a16="http://schemas.microsoft.com/office/drawing/2014/main" id="{48028963-0EF8-876A-D5A4-AF0750D595E9}"/>
                  </a:ext>
                </a:extLst>
              </p:cNvPr>
              <p:cNvSpPr/>
              <p:nvPr/>
            </p:nvSpPr>
            <p:spPr>
              <a:xfrm>
                <a:off x="23015672" y="200402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2" name="任意多边形: 形状 4561">
                <a:extLst>
                  <a:ext uri="{FF2B5EF4-FFF2-40B4-BE49-F238E27FC236}">
                    <a16:creationId xmlns:a16="http://schemas.microsoft.com/office/drawing/2014/main" id="{8BE8F57D-322D-288D-11C2-78C29ED441CB}"/>
                  </a:ext>
                </a:extLst>
              </p:cNvPr>
              <p:cNvSpPr/>
              <p:nvPr/>
            </p:nvSpPr>
            <p:spPr>
              <a:xfrm>
                <a:off x="24034847" y="209260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3" name="任意多边形: 形状 4562">
                <a:extLst>
                  <a:ext uri="{FF2B5EF4-FFF2-40B4-BE49-F238E27FC236}">
                    <a16:creationId xmlns:a16="http://schemas.microsoft.com/office/drawing/2014/main" id="{3F6CBF08-428F-260F-C420-F88646744B13}"/>
                  </a:ext>
                </a:extLst>
              </p:cNvPr>
              <p:cNvSpPr/>
              <p:nvPr/>
            </p:nvSpPr>
            <p:spPr>
              <a:xfrm>
                <a:off x="24053897" y="20649865"/>
                <a:ext cx="9525" cy="276225"/>
              </a:xfrm>
              <a:custGeom>
                <a:avLst/>
                <a:gdLst>
                  <a:gd name="connsiteX0" fmla="*/ -1946 w 9525"/>
                  <a:gd name="connsiteY0" fmla="*/ -1662 h 276225"/>
                  <a:gd name="connsiteX1" fmla="*/ -1946 w 9525"/>
                  <a:gd name="connsiteY1" fmla="*/ 274563 h 276225"/>
                </a:gdLst>
                <a:ahLst/>
                <a:cxnLst>
                  <a:cxn ang="0">
                    <a:pos x="connsiteX0" y="connsiteY0"/>
                  </a:cxn>
                  <a:cxn ang="0">
                    <a:pos x="connsiteX1" y="connsiteY1"/>
                  </a:cxn>
                </a:cxnLst>
                <a:rect l="l" t="t" r="r" b="b"/>
                <a:pathLst>
                  <a:path w="9525" h="276225">
                    <a:moveTo>
                      <a:pt x="-1946" y="-1662"/>
                    </a:moveTo>
                    <a:lnTo>
                      <a:pt x="-1946" y="2745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4" name="任意多边形: 形状 4563">
                <a:extLst>
                  <a:ext uri="{FF2B5EF4-FFF2-40B4-BE49-F238E27FC236}">
                    <a16:creationId xmlns:a16="http://schemas.microsoft.com/office/drawing/2014/main" id="{47799CB1-5319-D556-0BEA-33097D135BAA}"/>
                  </a:ext>
                </a:extLst>
              </p:cNvPr>
              <p:cNvSpPr/>
              <p:nvPr/>
            </p:nvSpPr>
            <p:spPr>
              <a:xfrm>
                <a:off x="24034847" y="200307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5" name="任意多边形: 形状 4564">
                <a:extLst>
                  <a:ext uri="{FF2B5EF4-FFF2-40B4-BE49-F238E27FC236}">
                    <a16:creationId xmlns:a16="http://schemas.microsoft.com/office/drawing/2014/main" id="{0842F841-8284-D63F-E35E-AEDE497089C8}"/>
                  </a:ext>
                </a:extLst>
              </p:cNvPr>
              <p:cNvSpPr/>
              <p:nvPr/>
            </p:nvSpPr>
            <p:spPr>
              <a:xfrm>
                <a:off x="24053897" y="20030740"/>
                <a:ext cx="9525" cy="161925"/>
              </a:xfrm>
              <a:custGeom>
                <a:avLst/>
                <a:gdLst>
                  <a:gd name="connsiteX0" fmla="*/ -1946 w 9525"/>
                  <a:gd name="connsiteY0" fmla="*/ -1662 h 161925"/>
                  <a:gd name="connsiteX1" fmla="*/ -1946 w 9525"/>
                  <a:gd name="connsiteY1" fmla="*/ 160263 h 161925"/>
                </a:gdLst>
                <a:ahLst/>
                <a:cxnLst>
                  <a:cxn ang="0">
                    <a:pos x="connsiteX0" y="connsiteY0"/>
                  </a:cxn>
                  <a:cxn ang="0">
                    <a:pos x="connsiteX1" y="connsiteY1"/>
                  </a:cxn>
                </a:cxnLst>
                <a:rect l="l" t="t" r="r" b="b"/>
                <a:pathLst>
                  <a:path w="9525" h="161925">
                    <a:moveTo>
                      <a:pt x="-1946" y="-1662"/>
                    </a:moveTo>
                    <a:lnTo>
                      <a:pt x="-1946" y="1602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6" name="任意多边形: 形状 4565">
                <a:extLst>
                  <a:ext uri="{FF2B5EF4-FFF2-40B4-BE49-F238E27FC236}">
                    <a16:creationId xmlns:a16="http://schemas.microsoft.com/office/drawing/2014/main" id="{3C7768D0-4DE7-9E48-0214-DEF2F8F66757}"/>
                  </a:ext>
                </a:extLst>
              </p:cNvPr>
              <p:cNvSpPr/>
              <p:nvPr/>
            </p:nvSpPr>
            <p:spPr>
              <a:xfrm>
                <a:off x="23977697" y="20192665"/>
                <a:ext cx="152400" cy="457200"/>
              </a:xfrm>
              <a:custGeom>
                <a:avLst/>
                <a:gdLst>
                  <a:gd name="connsiteX0" fmla="*/ -1946 w 152400"/>
                  <a:gd name="connsiteY0" fmla="*/ -1662 h 457200"/>
                  <a:gd name="connsiteX1" fmla="*/ 150454 w 152400"/>
                  <a:gd name="connsiteY1" fmla="*/ -1662 h 457200"/>
                  <a:gd name="connsiteX2" fmla="*/ 150454 w 152400"/>
                  <a:gd name="connsiteY2" fmla="*/ 455538 h 457200"/>
                  <a:gd name="connsiteX3" fmla="*/ -1946 w 152400"/>
                  <a:gd name="connsiteY3" fmla="*/ 455538 h 457200"/>
                </a:gdLst>
                <a:ahLst/>
                <a:cxnLst>
                  <a:cxn ang="0">
                    <a:pos x="connsiteX0" y="connsiteY0"/>
                  </a:cxn>
                  <a:cxn ang="0">
                    <a:pos x="connsiteX1" y="connsiteY1"/>
                  </a:cxn>
                  <a:cxn ang="0">
                    <a:pos x="connsiteX2" y="connsiteY2"/>
                  </a:cxn>
                  <a:cxn ang="0">
                    <a:pos x="connsiteX3" y="connsiteY3"/>
                  </a:cxn>
                </a:cxnLst>
                <a:rect l="l" t="t" r="r" b="b"/>
                <a:pathLst>
                  <a:path w="152400" h="457200">
                    <a:moveTo>
                      <a:pt x="-1946" y="-1662"/>
                    </a:moveTo>
                    <a:lnTo>
                      <a:pt x="150454" y="-1662"/>
                    </a:lnTo>
                    <a:lnTo>
                      <a:pt x="150454" y="455538"/>
                    </a:lnTo>
                    <a:lnTo>
                      <a:pt x="-1946" y="455538"/>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7" name="任意多边形: 形状 4566">
                <a:extLst>
                  <a:ext uri="{FF2B5EF4-FFF2-40B4-BE49-F238E27FC236}">
                    <a16:creationId xmlns:a16="http://schemas.microsoft.com/office/drawing/2014/main" id="{06E32DDD-2510-CB64-C8FB-A6507C1A80E7}"/>
                  </a:ext>
                </a:extLst>
              </p:cNvPr>
              <p:cNvSpPr/>
              <p:nvPr/>
            </p:nvSpPr>
            <p:spPr>
              <a:xfrm>
                <a:off x="23977697" y="20192665"/>
                <a:ext cx="152400" cy="457200"/>
              </a:xfrm>
              <a:custGeom>
                <a:avLst/>
                <a:gdLst>
                  <a:gd name="connsiteX0" fmla="*/ -1946 w 152400"/>
                  <a:gd name="connsiteY0" fmla="*/ -1662 h 457200"/>
                  <a:gd name="connsiteX1" fmla="*/ 150454 w 152400"/>
                  <a:gd name="connsiteY1" fmla="*/ -1662 h 457200"/>
                  <a:gd name="connsiteX2" fmla="*/ 150454 w 152400"/>
                  <a:gd name="connsiteY2" fmla="*/ 455538 h 457200"/>
                  <a:gd name="connsiteX3" fmla="*/ -1946 w 152400"/>
                  <a:gd name="connsiteY3" fmla="*/ 455538 h 457200"/>
                </a:gdLst>
                <a:ahLst/>
                <a:cxnLst>
                  <a:cxn ang="0">
                    <a:pos x="connsiteX0" y="connsiteY0"/>
                  </a:cxn>
                  <a:cxn ang="0">
                    <a:pos x="connsiteX1" y="connsiteY1"/>
                  </a:cxn>
                  <a:cxn ang="0">
                    <a:pos x="connsiteX2" y="connsiteY2"/>
                  </a:cxn>
                  <a:cxn ang="0">
                    <a:pos x="connsiteX3" y="connsiteY3"/>
                  </a:cxn>
                </a:cxnLst>
                <a:rect l="l" t="t" r="r" b="b"/>
                <a:pathLst>
                  <a:path w="152400" h="457200">
                    <a:moveTo>
                      <a:pt x="-1946" y="-1662"/>
                    </a:moveTo>
                    <a:lnTo>
                      <a:pt x="150454" y="-1662"/>
                    </a:lnTo>
                    <a:lnTo>
                      <a:pt x="150454" y="455538"/>
                    </a:lnTo>
                    <a:lnTo>
                      <a:pt x="-1946" y="455538"/>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8" name="任意多边形: 形状 4567">
                <a:extLst>
                  <a:ext uri="{FF2B5EF4-FFF2-40B4-BE49-F238E27FC236}">
                    <a16:creationId xmlns:a16="http://schemas.microsoft.com/office/drawing/2014/main" id="{FF1F3F67-A4E9-8BAC-A0C2-7F084FC20F3F}"/>
                  </a:ext>
                </a:extLst>
              </p:cNvPr>
              <p:cNvSpPr/>
              <p:nvPr/>
            </p:nvSpPr>
            <p:spPr>
              <a:xfrm>
                <a:off x="23977697" y="201926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69" name="任意多边形: 形状 4568">
                <a:extLst>
                  <a:ext uri="{FF2B5EF4-FFF2-40B4-BE49-F238E27FC236}">
                    <a16:creationId xmlns:a16="http://schemas.microsoft.com/office/drawing/2014/main" id="{7817B79C-516A-3DD7-6941-BE04B246A39F}"/>
                  </a:ext>
                </a:extLst>
              </p:cNvPr>
              <p:cNvSpPr/>
              <p:nvPr/>
            </p:nvSpPr>
            <p:spPr>
              <a:xfrm>
                <a:off x="23977697" y="206498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0" name="任意多边形: 形状 4569">
                <a:extLst>
                  <a:ext uri="{FF2B5EF4-FFF2-40B4-BE49-F238E27FC236}">
                    <a16:creationId xmlns:a16="http://schemas.microsoft.com/office/drawing/2014/main" id="{E6CD3BA9-D1E1-8049-6991-6CB843E41F97}"/>
                  </a:ext>
                </a:extLst>
              </p:cNvPr>
              <p:cNvSpPr/>
              <p:nvPr/>
            </p:nvSpPr>
            <p:spPr>
              <a:xfrm>
                <a:off x="23977697" y="203641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1" name="任意多边形: 形状 4570">
                <a:extLst>
                  <a:ext uri="{FF2B5EF4-FFF2-40B4-BE49-F238E27FC236}">
                    <a16:creationId xmlns:a16="http://schemas.microsoft.com/office/drawing/2014/main" id="{0EC1768D-01DA-D187-4AB8-728311AEDEAC}"/>
                  </a:ext>
                </a:extLst>
              </p:cNvPr>
              <p:cNvSpPr/>
              <p:nvPr/>
            </p:nvSpPr>
            <p:spPr>
              <a:xfrm>
                <a:off x="24015797" y="204022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2" name="任意多边形: 形状 4571">
                <a:extLst>
                  <a:ext uri="{FF2B5EF4-FFF2-40B4-BE49-F238E27FC236}">
                    <a16:creationId xmlns:a16="http://schemas.microsoft.com/office/drawing/2014/main" id="{B3FDCBAB-9DDF-3179-06FA-FCF46C90AD16}"/>
                  </a:ext>
                </a:extLst>
              </p:cNvPr>
              <p:cNvSpPr/>
              <p:nvPr/>
            </p:nvSpPr>
            <p:spPr>
              <a:xfrm>
                <a:off x="24015797" y="204022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3" name="任意多边形: 形状 4572">
                <a:extLst>
                  <a:ext uri="{FF2B5EF4-FFF2-40B4-BE49-F238E27FC236}">
                    <a16:creationId xmlns:a16="http://schemas.microsoft.com/office/drawing/2014/main" id="{B8ABC09F-72C8-A87B-EA0D-567814AF653E}"/>
                  </a:ext>
                </a:extLst>
              </p:cNvPr>
              <p:cNvSpPr/>
              <p:nvPr/>
            </p:nvSpPr>
            <p:spPr>
              <a:xfrm>
                <a:off x="25034972" y="21583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4" name="任意多边形: 形状 4573">
                <a:extLst>
                  <a:ext uri="{FF2B5EF4-FFF2-40B4-BE49-F238E27FC236}">
                    <a16:creationId xmlns:a16="http://schemas.microsoft.com/office/drawing/2014/main" id="{3E0ACB66-60C6-0316-24A7-C9F6A8F9BCD9}"/>
                  </a:ext>
                </a:extLst>
              </p:cNvPr>
              <p:cNvSpPr/>
              <p:nvPr/>
            </p:nvSpPr>
            <p:spPr>
              <a:xfrm>
                <a:off x="25054022" y="21449965"/>
                <a:ext cx="9525" cy="133350"/>
              </a:xfrm>
              <a:custGeom>
                <a:avLst/>
                <a:gdLst>
                  <a:gd name="connsiteX0" fmla="*/ -1946 w 9525"/>
                  <a:gd name="connsiteY0" fmla="*/ -1662 h 133350"/>
                  <a:gd name="connsiteX1" fmla="*/ -1946 w 9525"/>
                  <a:gd name="connsiteY1" fmla="*/ 131688 h 133350"/>
                </a:gdLst>
                <a:ahLst/>
                <a:cxnLst>
                  <a:cxn ang="0">
                    <a:pos x="connsiteX0" y="connsiteY0"/>
                  </a:cxn>
                  <a:cxn ang="0">
                    <a:pos x="connsiteX1" y="connsiteY1"/>
                  </a:cxn>
                </a:cxnLst>
                <a:rect l="l" t="t" r="r" b="b"/>
                <a:pathLst>
                  <a:path w="9525" h="133350">
                    <a:moveTo>
                      <a:pt x="-1946" y="-1662"/>
                    </a:moveTo>
                    <a:lnTo>
                      <a:pt x="-1946" y="1316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5" name="任意多边形: 形状 4574">
                <a:extLst>
                  <a:ext uri="{FF2B5EF4-FFF2-40B4-BE49-F238E27FC236}">
                    <a16:creationId xmlns:a16="http://schemas.microsoft.com/office/drawing/2014/main" id="{41E6341E-83D1-DCAF-10FF-C2863CC859EA}"/>
                  </a:ext>
                </a:extLst>
              </p:cNvPr>
              <p:cNvSpPr/>
              <p:nvPr/>
            </p:nvSpPr>
            <p:spPr>
              <a:xfrm>
                <a:off x="25034972" y="21259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6" name="任意多边形: 形状 4575">
                <a:extLst>
                  <a:ext uri="{FF2B5EF4-FFF2-40B4-BE49-F238E27FC236}">
                    <a16:creationId xmlns:a16="http://schemas.microsoft.com/office/drawing/2014/main" id="{4C2D3B71-2C92-0CD7-5E9E-C88E39B9ACF1}"/>
                  </a:ext>
                </a:extLst>
              </p:cNvPr>
              <p:cNvSpPr/>
              <p:nvPr/>
            </p:nvSpPr>
            <p:spPr>
              <a:xfrm>
                <a:off x="25054022" y="21259465"/>
                <a:ext cx="9525" cy="28575"/>
              </a:xfrm>
              <a:custGeom>
                <a:avLst/>
                <a:gdLst>
                  <a:gd name="connsiteX0" fmla="*/ -1946 w 9525"/>
                  <a:gd name="connsiteY0" fmla="*/ -1662 h 28575"/>
                  <a:gd name="connsiteX1" fmla="*/ -1946 w 9525"/>
                  <a:gd name="connsiteY1" fmla="*/ 26913 h 28575"/>
                </a:gdLst>
                <a:ahLst/>
                <a:cxnLst>
                  <a:cxn ang="0">
                    <a:pos x="connsiteX0" y="connsiteY0"/>
                  </a:cxn>
                  <a:cxn ang="0">
                    <a:pos x="connsiteX1" y="connsiteY1"/>
                  </a:cxn>
                </a:cxnLst>
                <a:rect l="l" t="t" r="r" b="b"/>
                <a:pathLst>
                  <a:path w="9525" h="28575">
                    <a:moveTo>
                      <a:pt x="-1946" y="-1662"/>
                    </a:moveTo>
                    <a:lnTo>
                      <a:pt x="-1946" y="2691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7" name="任意多边形: 形状 4576">
                <a:extLst>
                  <a:ext uri="{FF2B5EF4-FFF2-40B4-BE49-F238E27FC236}">
                    <a16:creationId xmlns:a16="http://schemas.microsoft.com/office/drawing/2014/main" id="{F0CC0053-9945-B749-E868-DCCE86FC1F7E}"/>
                  </a:ext>
                </a:extLst>
              </p:cNvPr>
              <p:cNvSpPr/>
              <p:nvPr/>
            </p:nvSpPr>
            <p:spPr>
              <a:xfrm>
                <a:off x="24977822" y="21288040"/>
                <a:ext cx="152400" cy="161925"/>
              </a:xfrm>
              <a:custGeom>
                <a:avLst/>
                <a:gdLst>
                  <a:gd name="connsiteX0" fmla="*/ -1946 w 152400"/>
                  <a:gd name="connsiteY0" fmla="*/ -1662 h 161925"/>
                  <a:gd name="connsiteX1" fmla="*/ 150454 w 152400"/>
                  <a:gd name="connsiteY1" fmla="*/ -1662 h 161925"/>
                  <a:gd name="connsiteX2" fmla="*/ 150454 w 152400"/>
                  <a:gd name="connsiteY2" fmla="*/ 160263 h 161925"/>
                  <a:gd name="connsiteX3" fmla="*/ -1946 w 152400"/>
                  <a:gd name="connsiteY3" fmla="*/ 160263 h 161925"/>
                </a:gdLst>
                <a:ahLst/>
                <a:cxnLst>
                  <a:cxn ang="0">
                    <a:pos x="connsiteX0" y="connsiteY0"/>
                  </a:cxn>
                  <a:cxn ang="0">
                    <a:pos x="connsiteX1" y="connsiteY1"/>
                  </a:cxn>
                  <a:cxn ang="0">
                    <a:pos x="connsiteX2" y="connsiteY2"/>
                  </a:cxn>
                  <a:cxn ang="0">
                    <a:pos x="connsiteX3" y="connsiteY3"/>
                  </a:cxn>
                </a:cxnLst>
                <a:rect l="l" t="t" r="r" b="b"/>
                <a:pathLst>
                  <a:path w="152400" h="161925">
                    <a:moveTo>
                      <a:pt x="-1946" y="-1662"/>
                    </a:moveTo>
                    <a:lnTo>
                      <a:pt x="150454" y="-1662"/>
                    </a:lnTo>
                    <a:lnTo>
                      <a:pt x="150454" y="160263"/>
                    </a:lnTo>
                    <a:lnTo>
                      <a:pt x="-1946" y="16026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8" name="任意多边形: 形状 4577">
                <a:extLst>
                  <a:ext uri="{FF2B5EF4-FFF2-40B4-BE49-F238E27FC236}">
                    <a16:creationId xmlns:a16="http://schemas.microsoft.com/office/drawing/2014/main" id="{752A2E29-4509-1E73-430E-547DA5BE7B7A}"/>
                  </a:ext>
                </a:extLst>
              </p:cNvPr>
              <p:cNvSpPr/>
              <p:nvPr/>
            </p:nvSpPr>
            <p:spPr>
              <a:xfrm>
                <a:off x="24977822" y="21288040"/>
                <a:ext cx="152400" cy="161925"/>
              </a:xfrm>
              <a:custGeom>
                <a:avLst/>
                <a:gdLst>
                  <a:gd name="connsiteX0" fmla="*/ -1946 w 152400"/>
                  <a:gd name="connsiteY0" fmla="*/ -1662 h 161925"/>
                  <a:gd name="connsiteX1" fmla="*/ 150454 w 152400"/>
                  <a:gd name="connsiteY1" fmla="*/ -1662 h 161925"/>
                  <a:gd name="connsiteX2" fmla="*/ 150454 w 152400"/>
                  <a:gd name="connsiteY2" fmla="*/ 160263 h 161925"/>
                  <a:gd name="connsiteX3" fmla="*/ -1946 w 152400"/>
                  <a:gd name="connsiteY3" fmla="*/ 160263 h 161925"/>
                </a:gdLst>
                <a:ahLst/>
                <a:cxnLst>
                  <a:cxn ang="0">
                    <a:pos x="connsiteX0" y="connsiteY0"/>
                  </a:cxn>
                  <a:cxn ang="0">
                    <a:pos x="connsiteX1" y="connsiteY1"/>
                  </a:cxn>
                  <a:cxn ang="0">
                    <a:pos x="connsiteX2" y="connsiteY2"/>
                  </a:cxn>
                  <a:cxn ang="0">
                    <a:pos x="connsiteX3" y="connsiteY3"/>
                  </a:cxn>
                </a:cxnLst>
                <a:rect l="l" t="t" r="r" b="b"/>
                <a:pathLst>
                  <a:path w="152400" h="161925">
                    <a:moveTo>
                      <a:pt x="-1946" y="-1662"/>
                    </a:moveTo>
                    <a:lnTo>
                      <a:pt x="150454" y="-1662"/>
                    </a:lnTo>
                    <a:lnTo>
                      <a:pt x="150454" y="160263"/>
                    </a:lnTo>
                    <a:lnTo>
                      <a:pt x="-1946" y="16026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79" name="任意多边形: 形状 4578">
                <a:extLst>
                  <a:ext uri="{FF2B5EF4-FFF2-40B4-BE49-F238E27FC236}">
                    <a16:creationId xmlns:a16="http://schemas.microsoft.com/office/drawing/2014/main" id="{40AE4F9B-6B45-81DA-A1B0-FA591B1A7461}"/>
                  </a:ext>
                </a:extLst>
              </p:cNvPr>
              <p:cNvSpPr/>
              <p:nvPr/>
            </p:nvSpPr>
            <p:spPr>
              <a:xfrm>
                <a:off x="24977822" y="212880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0" name="任意多边形: 形状 4579">
                <a:extLst>
                  <a:ext uri="{FF2B5EF4-FFF2-40B4-BE49-F238E27FC236}">
                    <a16:creationId xmlns:a16="http://schemas.microsoft.com/office/drawing/2014/main" id="{E24982CD-1F72-FFF0-E7D8-BABA8D120A87}"/>
                  </a:ext>
                </a:extLst>
              </p:cNvPr>
              <p:cNvSpPr/>
              <p:nvPr/>
            </p:nvSpPr>
            <p:spPr>
              <a:xfrm>
                <a:off x="24977822" y="214499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1" name="任意多边形: 形状 4580">
                <a:extLst>
                  <a:ext uri="{FF2B5EF4-FFF2-40B4-BE49-F238E27FC236}">
                    <a16:creationId xmlns:a16="http://schemas.microsoft.com/office/drawing/2014/main" id="{433E5E8B-4CFE-2974-293B-931A8ECCB726}"/>
                  </a:ext>
                </a:extLst>
              </p:cNvPr>
              <p:cNvSpPr/>
              <p:nvPr/>
            </p:nvSpPr>
            <p:spPr>
              <a:xfrm>
                <a:off x="24977822" y="213166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2" name="任意多边形: 形状 4581">
                <a:extLst>
                  <a:ext uri="{FF2B5EF4-FFF2-40B4-BE49-F238E27FC236}">
                    <a16:creationId xmlns:a16="http://schemas.microsoft.com/office/drawing/2014/main" id="{D7CC0DF8-3379-2B1C-CB8C-EFFF7117BE9D}"/>
                  </a:ext>
                </a:extLst>
              </p:cNvPr>
              <p:cNvSpPr/>
              <p:nvPr/>
            </p:nvSpPr>
            <p:spPr>
              <a:xfrm>
                <a:off x="25015922" y="2134519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3" name="任意多边形: 形状 4582">
                <a:extLst>
                  <a:ext uri="{FF2B5EF4-FFF2-40B4-BE49-F238E27FC236}">
                    <a16:creationId xmlns:a16="http://schemas.microsoft.com/office/drawing/2014/main" id="{7013FE8E-11B0-53B4-1C51-865850C96C24}"/>
                  </a:ext>
                </a:extLst>
              </p:cNvPr>
              <p:cNvSpPr/>
              <p:nvPr/>
            </p:nvSpPr>
            <p:spPr>
              <a:xfrm>
                <a:off x="25015922" y="2134519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4" name="任意多边形: 形状 4583">
                <a:extLst>
                  <a:ext uri="{FF2B5EF4-FFF2-40B4-BE49-F238E27FC236}">
                    <a16:creationId xmlns:a16="http://schemas.microsoft.com/office/drawing/2014/main" id="{57FFEEC1-F904-3E34-0E56-AD9E27514BAA}"/>
                  </a:ext>
                </a:extLst>
              </p:cNvPr>
              <p:cNvSpPr/>
              <p:nvPr/>
            </p:nvSpPr>
            <p:spPr>
              <a:xfrm>
                <a:off x="26035097" y="224310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5" name="任意多边形: 形状 4584">
                <a:extLst>
                  <a:ext uri="{FF2B5EF4-FFF2-40B4-BE49-F238E27FC236}">
                    <a16:creationId xmlns:a16="http://schemas.microsoft.com/office/drawing/2014/main" id="{B98C2E57-7CD4-3F4F-E786-D251A3E8052A}"/>
                  </a:ext>
                </a:extLst>
              </p:cNvPr>
              <p:cNvSpPr/>
              <p:nvPr/>
            </p:nvSpPr>
            <p:spPr>
              <a:xfrm>
                <a:off x="26054147" y="2241199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6" name="任意多边形: 形状 4585">
                <a:extLst>
                  <a:ext uri="{FF2B5EF4-FFF2-40B4-BE49-F238E27FC236}">
                    <a16:creationId xmlns:a16="http://schemas.microsoft.com/office/drawing/2014/main" id="{3E1749E8-8C55-F297-07FD-02A28E512364}"/>
                  </a:ext>
                </a:extLst>
              </p:cNvPr>
              <p:cNvSpPr/>
              <p:nvPr/>
            </p:nvSpPr>
            <p:spPr>
              <a:xfrm>
                <a:off x="26035097" y="223262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7" name="任意多边形: 形状 4586">
                <a:extLst>
                  <a:ext uri="{FF2B5EF4-FFF2-40B4-BE49-F238E27FC236}">
                    <a16:creationId xmlns:a16="http://schemas.microsoft.com/office/drawing/2014/main" id="{B5C6A1AE-F3DE-59B9-0FC1-7393DC86F736}"/>
                  </a:ext>
                </a:extLst>
              </p:cNvPr>
              <p:cNvSpPr/>
              <p:nvPr/>
            </p:nvSpPr>
            <p:spPr>
              <a:xfrm>
                <a:off x="26054147" y="22326265"/>
                <a:ext cx="9525" cy="38100"/>
              </a:xfrm>
              <a:custGeom>
                <a:avLst/>
                <a:gdLst>
                  <a:gd name="connsiteX0" fmla="*/ -1946 w 9525"/>
                  <a:gd name="connsiteY0" fmla="*/ -1662 h 38100"/>
                  <a:gd name="connsiteX1" fmla="*/ -1946 w 9525"/>
                  <a:gd name="connsiteY1" fmla="*/ 36438 h 38100"/>
                </a:gdLst>
                <a:ahLst/>
                <a:cxnLst>
                  <a:cxn ang="0">
                    <a:pos x="connsiteX0" y="connsiteY0"/>
                  </a:cxn>
                  <a:cxn ang="0">
                    <a:pos x="connsiteX1" y="connsiteY1"/>
                  </a:cxn>
                </a:cxnLst>
                <a:rect l="l" t="t" r="r" b="b"/>
                <a:pathLst>
                  <a:path w="9525" h="38100">
                    <a:moveTo>
                      <a:pt x="-1946" y="-1662"/>
                    </a:moveTo>
                    <a:lnTo>
                      <a:pt x="-1946" y="364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8" name="任意多边形: 形状 4587">
                <a:extLst>
                  <a:ext uri="{FF2B5EF4-FFF2-40B4-BE49-F238E27FC236}">
                    <a16:creationId xmlns:a16="http://schemas.microsoft.com/office/drawing/2014/main" id="{5AE79C7E-1DB1-0720-5DC4-A5D1392CEFD1}"/>
                  </a:ext>
                </a:extLst>
              </p:cNvPr>
              <p:cNvSpPr/>
              <p:nvPr/>
            </p:nvSpPr>
            <p:spPr>
              <a:xfrm>
                <a:off x="25977947" y="22364365"/>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89" name="任意多边形: 形状 4588">
                <a:extLst>
                  <a:ext uri="{FF2B5EF4-FFF2-40B4-BE49-F238E27FC236}">
                    <a16:creationId xmlns:a16="http://schemas.microsoft.com/office/drawing/2014/main" id="{91A94C57-1CF9-81D7-C62F-A42FFCFF6BFC}"/>
                  </a:ext>
                </a:extLst>
              </p:cNvPr>
              <p:cNvSpPr/>
              <p:nvPr/>
            </p:nvSpPr>
            <p:spPr>
              <a:xfrm>
                <a:off x="25977947" y="22364365"/>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0" name="任意多边形: 形状 4589">
                <a:extLst>
                  <a:ext uri="{FF2B5EF4-FFF2-40B4-BE49-F238E27FC236}">
                    <a16:creationId xmlns:a16="http://schemas.microsoft.com/office/drawing/2014/main" id="{E34DE597-98CC-A665-BA40-4B2196296E86}"/>
                  </a:ext>
                </a:extLst>
              </p:cNvPr>
              <p:cNvSpPr/>
              <p:nvPr/>
            </p:nvSpPr>
            <p:spPr>
              <a:xfrm>
                <a:off x="25977947" y="223643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1" name="任意多边形: 形状 4590">
                <a:extLst>
                  <a:ext uri="{FF2B5EF4-FFF2-40B4-BE49-F238E27FC236}">
                    <a16:creationId xmlns:a16="http://schemas.microsoft.com/office/drawing/2014/main" id="{29A28BDD-B6DD-6289-3176-71D6A16990E7}"/>
                  </a:ext>
                </a:extLst>
              </p:cNvPr>
              <p:cNvSpPr/>
              <p:nvPr/>
            </p:nvSpPr>
            <p:spPr>
              <a:xfrm>
                <a:off x="25977947" y="224119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2" name="任意多边形: 形状 4591">
                <a:extLst>
                  <a:ext uri="{FF2B5EF4-FFF2-40B4-BE49-F238E27FC236}">
                    <a16:creationId xmlns:a16="http://schemas.microsoft.com/office/drawing/2014/main" id="{B53AF7E3-C1AB-F000-6087-F1A96ECB8C1D}"/>
                  </a:ext>
                </a:extLst>
              </p:cNvPr>
              <p:cNvSpPr/>
              <p:nvPr/>
            </p:nvSpPr>
            <p:spPr>
              <a:xfrm>
                <a:off x="25977947" y="22402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3" name="任意多边形: 形状 4592">
                <a:extLst>
                  <a:ext uri="{FF2B5EF4-FFF2-40B4-BE49-F238E27FC236}">
                    <a16:creationId xmlns:a16="http://schemas.microsoft.com/office/drawing/2014/main" id="{B0130079-B1BC-FF35-BA53-A341FE9E3173}"/>
                  </a:ext>
                </a:extLst>
              </p:cNvPr>
              <p:cNvSpPr/>
              <p:nvPr/>
            </p:nvSpPr>
            <p:spPr>
              <a:xfrm>
                <a:off x="26016047" y="22345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4" name="任意多边形: 形状 4593">
                <a:extLst>
                  <a:ext uri="{FF2B5EF4-FFF2-40B4-BE49-F238E27FC236}">
                    <a16:creationId xmlns:a16="http://schemas.microsoft.com/office/drawing/2014/main" id="{CE74D89F-4AA3-9FC4-4055-C925EA768B9B}"/>
                  </a:ext>
                </a:extLst>
              </p:cNvPr>
              <p:cNvSpPr/>
              <p:nvPr/>
            </p:nvSpPr>
            <p:spPr>
              <a:xfrm>
                <a:off x="26016047" y="22345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5" name="任意多边形: 形状 4594">
                <a:extLst>
                  <a:ext uri="{FF2B5EF4-FFF2-40B4-BE49-F238E27FC236}">
                    <a16:creationId xmlns:a16="http://schemas.microsoft.com/office/drawing/2014/main" id="{2940EBA1-7426-7B9D-0E7F-9AE5DF989650}"/>
                  </a:ext>
                </a:extLst>
              </p:cNvPr>
              <p:cNvSpPr/>
              <p:nvPr/>
            </p:nvSpPr>
            <p:spPr>
              <a:xfrm>
                <a:off x="27035222" y="23164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6" name="任意多边形: 形状 4595">
                <a:extLst>
                  <a:ext uri="{FF2B5EF4-FFF2-40B4-BE49-F238E27FC236}">
                    <a16:creationId xmlns:a16="http://schemas.microsoft.com/office/drawing/2014/main" id="{36E3DAA0-8A7A-6356-4CB2-F40775E19315}"/>
                  </a:ext>
                </a:extLst>
              </p:cNvPr>
              <p:cNvSpPr/>
              <p:nvPr/>
            </p:nvSpPr>
            <p:spPr>
              <a:xfrm>
                <a:off x="27035222" y="231168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7" name="任意多边形: 形状 4596">
                <a:extLst>
                  <a:ext uri="{FF2B5EF4-FFF2-40B4-BE49-F238E27FC236}">
                    <a16:creationId xmlns:a16="http://schemas.microsoft.com/office/drawing/2014/main" id="{C0D3F692-1D04-9485-D9ED-E1893C4EFB71}"/>
                  </a:ext>
                </a:extLst>
              </p:cNvPr>
              <p:cNvSpPr/>
              <p:nvPr/>
            </p:nvSpPr>
            <p:spPr>
              <a:xfrm>
                <a:off x="27054272" y="2311684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8" name="任意多边形: 形状 4597">
                <a:extLst>
                  <a:ext uri="{FF2B5EF4-FFF2-40B4-BE49-F238E27FC236}">
                    <a16:creationId xmlns:a16="http://schemas.microsoft.com/office/drawing/2014/main" id="{33455E36-8302-4F71-CE1B-4FC8A6F74C2E}"/>
                  </a:ext>
                </a:extLst>
              </p:cNvPr>
              <p:cNvSpPr/>
              <p:nvPr/>
            </p:nvSpPr>
            <p:spPr>
              <a:xfrm>
                <a:off x="26978072" y="23135890"/>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599" name="任意多边形: 形状 4598">
                <a:extLst>
                  <a:ext uri="{FF2B5EF4-FFF2-40B4-BE49-F238E27FC236}">
                    <a16:creationId xmlns:a16="http://schemas.microsoft.com/office/drawing/2014/main" id="{871E4F99-0701-FEF8-C466-60122B489CF5}"/>
                  </a:ext>
                </a:extLst>
              </p:cNvPr>
              <p:cNvSpPr/>
              <p:nvPr/>
            </p:nvSpPr>
            <p:spPr>
              <a:xfrm>
                <a:off x="26978072" y="23135890"/>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0" name="任意多边形: 形状 4599">
                <a:extLst>
                  <a:ext uri="{FF2B5EF4-FFF2-40B4-BE49-F238E27FC236}">
                    <a16:creationId xmlns:a16="http://schemas.microsoft.com/office/drawing/2014/main" id="{24DEEF26-D27D-460F-E4E5-C714AFC42340}"/>
                  </a:ext>
                </a:extLst>
              </p:cNvPr>
              <p:cNvSpPr/>
              <p:nvPr/>
            </p:nvSpPr>
            <p:spPr>
              <a:xfrm>
                <a:off x="26978072" y="231358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1" name="任意多边形: 形状 4600">
                <a:extLst>
                  <a:ext uri="{FF2B5EF4-FFF2-40B4-BE49-F238E27FC236}">
                    <a16:creationId xmlns:a16="http://schemas.microsoft.com/office/drawing/2014/main" id="{F491F1AC-51F4-161B-3EB2-1FC9C51F486C}"/>
                  </a:ext>
                </a:extLst>
              </p:cNvPr>
              <p:cNvSpPr/>
              <p:nvPr/>
            </p:nvSpPr>
            <p:spPr>
              <a:xfrm>
                <a:off x="26978072" y="23164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2" name="任意多边形: 形状 4601">
                <a:extLst>
                  <a:ext uri="{FF2B5EF4-FFF2-40B4-BE49-F238E27FC236}">
                    <a16:creationId xmlns:a16="http://schemas.microsoft.com/office/drawing/2014/main" id="{D279FB01-E546-C186-A631-4F6E67EA3872}"/>
                  </a:ext>
                </a:extLst>
              </p:cNvPr>
              <p:cNvSpPr/>
              <p:nvPr/>
            </p:nvSpPr>
            <p:spPr>
              <a:xfrm>
                <a:off x="26978072" y="231549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3" name="任意多边形: 形状 4602">
                <a:extLst>
                  <a:ext uri="{FF2B5EF4-FFF2-40B4-BE49-F238E27FC236}">
                    <a16:creationId xmlns:a16="http://schemas.microsoft.com/office/drawing/2014/main" id="{D06CE06D-1EDC-8A73-6504-D286015573E4}"/>
                  </a:ext>
                </a:extLst>
              </p:cNvPr>
              <p:cNvSpPr/>
              <p:nvPr/>
            </p:nvSpPr>
            <p:spPr>
              <a:xfrm>
                <a:off x="27016172" y="23107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4" name="任意多边形: 形状 4603">
                <a:extLst>
                  <a:ext uri="{FF2B5EF4-FFF2-40B4-BE49-F238E27FC236}">
                    <a16:creationId xmlns:a16="http://schemas.microsoft.com/office/drawing/2014/main" id="{8F229409-577D-ACDD-A29B-3CBEF70BF96F}"/>
                  </a:ext>
                </a:extLst>
              </p:cNvPr>
              <p:cNvSpPr/>
              <p:nvPr/>
            </p:nvSpPr>
            <p:spPr>
              <a:xfrm>
                <a:off x="27016172" y="23107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5" name="任意多边形: 形状 4604">
                <a:extLst>
                  <a:ext uri="{FF2B5EF4-FFF2-40B4-BE49-F238E27FC236}">
                    <a16:creationId xmlns:a16="http://schemas.microsoft.com/office/drawing/2014/main" id="{65F85EBE-C1BF-95D0-07DF-7F6164A56614}"/>
                  </a:ext>
                </a:extLst>
              </p:cNvPr>
              <p:cNvSpPr/>
              <p:nvPr/>
            </p:nvSpPr>
            <p:spPr>
              <a:xfrm>
                <a:off x="22053647" y="19811665"/>
                <a:ext cx="1000125" cy="266700"/>
              </a:xfrm>
              <a:custGeom>
                <a:avLst/>
                <a:gdLst>
                  <a:gd name="connsiteX0" fmla="*/ -1946 w 1000125"/>
                  <a:gd name="connsiteY0" fmla="*/ -1662 h 266700"/>
                  <a:gd name="connsiteX1" fmla="*/ 998179 w 1000125"/>
                  <a:gd name="connsiteY1" fmla="*/ 265038 h 266700"/>
                </a:gdLst>
                <a:ahLst/>
                <a:cxnLst>
                  <a:cxn ang="0">
                    <a:pos x="connsiteX0" y="connsiteY0"/>
                  </a:cxn>
                  <a:cxn ang="0">
                    <a:pos x="connsiteX1" y="connsiteY1"/>
                  </a:cxn>
                </a:cxnLst>
                <a:rect l="l" t="t" r="r" b="b"/>
                <a:pathLst>
                  <a:path w="1000125" h="266700">
                    <a:moveTo>
                      <a:pt x="-1946" y="-1662"/>
                    </a:moveTo>
                    <a:lnTo>
                      <a:pt x="998179" y="2650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6" name="任意多边形: 形状 4605">
                <a:extLst>
                  <a:ext uri="{FF2B5EF4-FFF2-40B4-BE49-F238E27FC236}">
                    <a16:creationId xmlns:a16="http://schemas.microsoft.com/office/drawing/2014/main" id="{D6CAE407-A178-B82D-BCC1-0AC6D75F9289}"/>
                  </a:ext>
                </a:extLst>
              </p:cNvPr>
              <p:cNvSpPr/>
              <p:nvPr/>
            </p:nvSpPr>
            <p:spPr>
              <a:xfrm>
                <a:off x="23053772" y="20078365"/>
                <a:ext cx="1000125" cy="361950"/>
              </a:xfrm>
              <a:custGeom>
                <a:avLst/>
                <a:gdLst>
                  <a:gd name="connsiteX0" fmla="*/ -1946 w 1000125"/>
                  <a:gd name="connsiteY0" fmla="*/ -1662 h 361950"/>
                  <a:gd name="connsiteX1" fmla="*/ 998179 w 1000125"/>
                  <a:gd name="connsiteY1" fmla="*/ 360288 h 361950"/>
                </a:gdLst>
                <a:ahLst/>
                <a:cxnLst>
                  <a:cxn ang="0">
                    <a:pos x="connsiteX0" y="connsiteY0"/>
                  </a:cxn>
                  <a:cxn ang="0">
                    <a:pos x="connsiteX1" y="connsiteY1"/>
                  </a:cxn>
                </a:cxnLst>
                <a:rect l="l" t="t" r="r" b="b"/>
                <a:pathLst>
                  <a:path w="1000125" h="361950">
                    <a:moveTo>
                      <a:pt x="-1946" y="-1662"/>
                    </a:moveTo>
                    <a:lnTo>
                      <a:pt x="998179" y="3602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7" name="任意多边形: 形状 4606">
                <a:extLst>
                  <a:ext uri="{FF2B5EF4-FFF2-40B4-BE49-F238E27FC236}">
                    <a16:creationId xmlns:a16="http://schemas.microsoft.com/office/drawing/2014/main" id="{B6E22980-B1D9-9E2B-CB60-2053088BEF35}"/>
                  </a:ext>
                </a:extLst>
              </p:cNvPr>
              <p:cNvSpPr/>
              <p:nvPr/>
            </p:nvSpPr>
            <p:spPr>
              <a:xfrm>
                <a:off x="24053897" y="20440315"/>
                <a:ext cx="1000125" cy="942975"/>
              </a:xfrm>
              <a:custGeom>
                <a:avLst/>
                <a:gdLst>
                  <a:gd name="connsiteX0" fmla="*/ -1946 w 1000125"/>
                  <a:gd name="connsiteY0" fmla="*/ -1662 h 942975"/>
                  <a:gd name="connsiteX1" fmla="*/ 998179 w 1000125"/>
                  <a:gd name="connsiteY1" fmla="*/ 941313 h 942975"/>
                </a:gdLst>
                <a:ahLst/>
                <a:cxnLst>
                  <a:cxn ang="0">
                    <a:pos x="connsiteX0" y="connsiteY0"/>
                  </a:cxn>
                  <a:cxn ang="0">
                    <a:pos x="connsiteX1" y="connsiteY1"/>
                  </a:cxn>
                </a:cxnLst>
                <a:rect l="l" t="t" r="r" b="b"/>
                <a:pathLst>
                  <a:path w="1000125" h="942975">
                    <a:moveTo>
                      <a:pt x="-1946" y="-1662"/>
                    </a:moveTo>
                    <a:lnTo>
                      <a:pt x="998179" y="94131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8" name="任意多边形: 形状 4607">
                <a:extLst>
                  <a:ext uri="{FF2B5EF4-FFF2-40B4-BE49-F238E27FC236}">
                    <a16:creationId xmlns:a16="http://schemas.microsoft.com/office/drawing/2014/main" id="{F882BBAD-BF5C-882C-4303-D4E29D5F43ED}"/>
                  </a:ext>
                </a:extLst>
              </p:cNvPr>
              <p:cNvSpPr/>
              <p:nvPr/>
            </p:nvSpPr>
            <p:spPr>
              <a:xfrm>
                <a:off x="25054022" y="21383290"/>
                <a:ext cx="1000125" cy="1000125"/>
              </a:xfrm>
              <a:custGeom>
                <a:avLst/>
                <a:gdLst>
                  <a:gd name="connsiteX0" fmla="*/ -1946 w 1000125"/>
                  <a:gd name="connsiteY0" fmla="*/ -1662 h 1000125"/>
                  <a:gd name="connsiteX1" fmla="*/ 998179 w 1000125"/>
                  <a:gd name="connsiteY1" fmla="*/ 998463 h 1000125"/>
                </a:gdLst>
                <a:ahLst/>
                <a:cxnLst>
                  <a:cxn ang="0">
                    <a:pos x="connsiteX0" y="connsiteY0"/>
                  </a:cxn>
                  <a:cxn ang="0">
                    <a:pos x="connsiteX1" y="connsiteY1"/>
                  </a:cxn>
                </a:cxnLst>
                <a:rect l="l" t="t" r="r" b="b"/>
                <a:pathLst>
                  <a:path w="1000125" h="1000125">
                    <a:moveTo>
                      <a:pt x="-1946" y="-1662"/>
                    </a:moveTo>
                    <a:lnTo>
                      <a:pt x="998179" y="9984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4609" name="任意多边形: 形状 4608">
                <a:extLst>
                  <a:ext uri="{FF2B5EF4-FFF2-40B4-BE49-F238E27FC236}">
                    <a16:creationId xmlns:a16="http://schemas.microsoft.com/office/drawing/2014/main" id="{60AB8A38-0B0E-DAC7-F4E3-65816F0B14E8}"/>
                  </a:ext>
                </a:extLst>
              </p:cNvPr>
              <p:cNvSpPr/>
              <p:nvPr/>
            </p:nvSpPr>
            <p:spPr>
              <a:xfrm>
                <a:off x="26054147" y="22383415"/>
                <a:ext cx="1000125" cy="762000"/>
              </a:xfrm>
              <a:custGeom>
                <a:avLst/>
                <a:gdLst>
                  <a:gd name="connsiteX0" fmla="*/ -1946 w 1000125"/>
                  <a:gd name="connsiteY0" fmla="*/ -1662 h 762000"/>
                  <a:gd name="connsiteX1" fmla="*/ 998179 w 1000125"/>
                  <a:gd name="connsiteY1" fmla="*/ 760338 h 762000"/>
                </a:gdLst>
                <a:ahLst/>
                <a:cxnLst>
                  <a:cxn ang="0">
                    <a:pos x="connsiteX0" y="connsiteY0"/>
                  </a:cxn>
                  <a:cxn ang="0">
                    <a:pos x="connsiteX1" y="connsiteY1"/>
                  </a:cxn>
                </a:cxnLst>
                <a:rect l="l" t="t" r="r" b="b"/>
                <a:pathLst>
                  <a:path w="1000125" h="762000">
                    <a:moveTo>
                      <a:pt x="-1946" y="-1662"/>
                    </a:moveTo>
                    <a:lnTo>
                      <a:pt x="998179" y="7603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grpSp>
        <p:sp>
          <p:nvSpPr>
            <p:cNvPr id="4364" name="文本框 4363">
              <a:extLst>
                <a:ext uri="{FF2B5EF4-FFF2-40B4-BE49-F238E27FC236}">
                  <a16:creationId xmlns:a16="http://schemas.microsoft.com/office/drawing/2014/main" id="{FB9CCCF7-A1D4-D624-FABC-D72C19598DD6}"/>
                </a:ext>
              </a:extLst>
            </p:cNvPr>
            <p:cNvSpPr txBox="1"/>
            <p:nvPr/>
          </p:nvSpPr>
          <p:spPr>
            <a:xfrm rot="16200000">
              <a:off x="18032004" y="14204877"/>
              <a:ext cx="1890919"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Viability (%)</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4365" name="组合 4364">
              <a:extLst>
                <a:ext uri="{FF2B5EF4-FFF2-40B4-BE49-F238E27FC236}">
                  <a16:creationId xmlns:a16="http://schemas.microsoft.com/office/drawing/2014/main" id="{89D5BC53-11C5-64DC-89B8-A9097385472E}"/>
                </a:ext>
              </a:extLst>
            </p:cNvPr>
            <p:cNvGrpSpPr/>
            <p:nvPr/>
          </p:nvGrpSpPr>
          <p:grpSpPr>
            <a:xfrm>
              <a:off x="19096816" y="12454587"/>
              <a:ext cx="598593" cy="3877732"/>
              <a:chOff x="19201332" y="19143483"/>
              <a:chExt cx="598593" cy="3877732"/>
            </a:xfrm>
          </p:grpSpPr>
          <p:sp>
            <p:nvSpPr>
              <p:cNvPr id="4383" name="文本框 4382">
                <a:extLst>
                  <a:ext uri="{FF2B5EF4-FFF2-40B4-BE49-F238E27FC236}">
                    <a16:creationId xmlns:a16="http://schemas.microsoft.com/office/drawing/2014/main" id="{04B2D1FD-95C6-4959-04A5-C9472B09B294}"/>
                  </a:ext>
                </a:extLst>
              </p:cNvPr>
              <p:cNvSpPr txBox="1"/>
              <p:nvPr/>
            </p:nvSpPr>
            <p:spPr>
              <a:xfrm>
                <a:off x="19201332" y="19143483"/>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84" name="文本框 4383">
                <a:extLst>
                  <a:ext uri="{FF2B5EF4-FFF2-40B4-BE49-F238E27FC236}">
                    <a16:creationId xmlns:a16="http://schemas.microsoft.com/office/drawing/2014/main" id="{82AA1769-5B87-BA9F-A713-B088D07BDCA1}"/>
                  </a:ext>
                </a:extLst>
              </p:cNvPr>
              <p:cNvSpPr txBox="1"/>
              <p:nvPr/>
            </p:nvSpPr>
            <p:spPr>
              <a:xfrm>
                <a:off x="19400863" y="19832842"/>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85" name="文本框 4384">
                <a:extLst>
                  <a:ext uri="{FF2B5EF4-FFF2-40B4-BE49-F238E27FC236}">
                    <a16:creationId xmlns:a16="http://schemas.microsoft.com/office/drawing/2014/main" id="{85BB6D3F-6DA6-3125-F37E-06A2A56791FB}"/>
                  </a:ext>
                </a:extLst>
              </p:cNvPr>
              <p:cNvSpPr txBox="1"/>
              <p:nvPr/>
            </p:nvSpPr>
            <p:spPr>
              <a:xfrm>
                <a:off x="19400863" y="20522201"/>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86" name="文本框 4385">
                <a:extLst>
                  <a:ext uri="{FF2B5EF4-FFF2-40B4-BE49-F238E27FC236}">
                    <a16:creationId xmlns:a16="http://schemas.microsoft.com/office/drawing/2014/main" id="{2601422A-7790-4B3B-A959-8D111B8771A1}"/>
                  </a:ext>
                </a:extLst>
              </p:cNvPr>
              <p:cNvSpPr txBox="1"/>
              <p:nvPr/>
            </p:nvSpPr>
            <p:spPr>
              <a:xfrm>
                <a:off x="19400863" y="2121156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40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87" name="文本框 4386">
                <a:extLst>
                  <a:ext uri="{FF2B5EF4-FFF2-40B4-BE49-F238E27FC236}">
                    <a16:creationId xmlns:a16="http://schemas.microsoft.com/office/drawing/2014/main" id="{EC6EDA47-1FDC-1A98-D80D-763151B23DF9}"/>
                  </a:ext>
                </a:extLst>
              </p:cNvPr>
              <p:cNvSpPr txBox="1"/>
              <p:nvPr/>
            </p:nvSpPr>
            <p:spPr>
              <a:xfrm>
                <a:off x="19400863" y="21900919"/>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88" name="文本框 4387">
                <a:extLst>
                  <a:ext uri="{FF2B5EF4-FFF2-40B4-BE49-F238E27FC236}">
                    <a16:creationId xmlns:a16="http://schemas.microsoft.com/office/drawing/2014/main" id="{1DB8EC2D-473F-4724-1EF1-BC0B4CED3808}"/>
                  </a:ext>
                </a:extLst>
              </p:cNvPr>
              <p:cNvSpPr txBox="1"/>
              <p:nvPr/>
            </p:nvSpPr>
            <p:spPr>
              <a:xfrm>
                <a:off x="19600393" y="22590276"/>
                <a:ext cx="19953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nvGrpSpPr>
            <p:cNvPr id="4366" name="组合 4365">
              <a:extLst>
                <a:ext uri="{FF2B5EF4-FFF2-40B4-BE49-F238E27FC236}">
                  <a16:creationId xmlns:a16="http://schemas.microsoft.com/office/drawing/2014/main" id="{D41F9FA4-5FA2-A1EB-82E2-4F2B4BB18A86}"/>
                </a:ext>
              </a:extLst>
            </p:cNvPr>
            <p:cNvGrpSpPr/>
            <p:nvPr/>
          </p:nvGrpSpPr>
          <p:grpSpPr>
            <a:xfrm>
              <a:off x="20058687" y="16157074"/>
              <a:ext cx="5387873" cy="430939"/>
              <a:chOff x="20091763" y="22788820"/>
              <a:chExt cx="5387873" cy="430939"/>
            </a:xfrm>
          </p:grpSpPr>
          <p:sp>
            <p:nvSpPr>
              <p:cNvPr id="4377" name="文本框 4376">
                <a:extLst>
                  <a:ext uri="{FF2B5EF4-FFF2-40B4-BE49-F238E27FC236}">
                    <a16:creationId xmlns:a16="http://schemas.microsoft.com/office/drawing/2014/main" id="{49BCE57F-F0CB-AA76-EFE7-45099EFA10D1}"/>
                  </a:ext>
                </a:extLst>
              </p:cNvPr>
              <p:cNvSpPr txBox="1"/>
              <p:nvPr/>
            </p:nvSpPr>
            <p:spPr>
              <a:xfrm>
                <a:off x="20091763" y="22788820"/>
                <a:ext cx="199531"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78" name="文本框 4377">
                <a:extLst>
                  <a:ext uri="{FF2B5EF4-FFF2-40B4-BE49-F238E27FC236}">
                    <a16:creationId xmlns:a16="http://schemas.microsoft.com/office/drawing/2014/main" id="{648C9152-5BC4-6F6A-69AD-76942D2C4D38}"/>
                  </a:ext>
                </a:extLst>
              </p:cNvPr>
              <p:cNvSpPr txBox="1"/>
              <p:nvPr/>
            </p:nvSpPr>
            <p:spPr>
              <a:xfrm>
                <a:off x="20970884"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30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79" name="文本框 4378">
                <a:extLst>
                  <a:ext uri="{FF2B5EF4-FFF2-40B4-BE49-F238E27FC236}">
                    <a16:creationId xmlns:a16="http://schemas.microsoft.com/office/drawing/2014/main" id="{E0E30BE1-4418-76F1-B29A-45F8FFF6BA64}"/>
                  </a:ext>
                </a:extLst>
              </p:cNvPr>
              <p:cNvSpPr txBox="1"/>
              <p:nvPr/>
            </p:nvSpPr>
            <p:spPr>
              <a:xfrm>
                <a:off x="21975002"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80" name="文本框 4379">
                <a:extLst>
                  <a:ext uri="{FF2B5EF4-FFF2-40B4-BE49-F238E27FC236}">
                    <a16:creationId xmlns:a16="http://schemas.microsoft.com/office/drawing/2014/main" id="{75F55DB8-085D-4357-E619-6FD79663B9CC}"/>
                  </a:ext>
                </a:extLst>
              </p:cNvPr>
              <p:cNvSpPr txBox="1"/>
              <p:nvPr/>
            </p:nvSpPr>
            <p:spPr>
              <a:xfrm>
                <a:off x="22979121"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90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81" name="文本框 4380">
                <a:extLst>
                  <a:ext uri="{FF2B5EF4-FFF2-40B4-BE49-F238E27FC236}">
                    <a16:creationId xmlns:a16="http://schemas.microsoft.com/office/drawing/2014/main" id="{A92F2522-0D7A-868A-F326-FEB3A8296626}"/>
                  </a:ext>
                </a:extLst>
              </p:cNvPr>
              <p:cNvSpPr txBox="1"/>
              <p:nvPr/>
            </p:nvSpPr>
            <p:spPr>
              <a:xfrm>
                <a:off x="23875464" y="2278882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82" name="文本框 4381">
                <a:extLst>
                  <a:ext uri="{FF2B5EF4-FFF2-40B4-BE49-F238E27FC236}">
                    <a16:creationId xmlns:a16="http://schemas.microsoft.com/office/drawing/2014/main" id="{C99FC469-4546-0F0B-8CD8-CDCC69C4CEDF}"/>
                  </a:ext>
                </a:extLst>
              </p:cNvPr>
              <p:cNvSpPr txBox="1"/>
              <p:nvPr/>
            </p:nvSpPr>
            <p:spPr>
              <a:xfrm>
                <a:off x="24881043" y="2278882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150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sp>
          <p:nvSpPr>
            <p:cNvPr id="4367" name="文本框 4366">
              <a:extLst>
                <a:ext uri="{FF2B5EF4-FFF2-40B4-BE49-F238E27FC236}">
                  <a16:creationId xmlns:a16="http://schemas.microsoft.com/office/drawing/2014/main" id="{87A3AF61-9AE1-6D24-8ABA-6F4682A02E88}"/>
                </a:ext>
              </a:extLst>
            </p:cNvPr>
            <p:cNvSpPr txBox="1"/>
            <p:nvPr/>
          </p:nvSpPr>
          <p:spPr>
            <a:xfrm>
              <a:off x="21835168" y="16464136"/>
              <a:ext cx="1701669"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Time (min)</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4368" name="组合 4367">
              <a:extLst>
                <a:ext uri="{FF2B5EF4-FFF2-40B4-BE49-F238E27FC236}">
                  <a16:creationId xmlns:a16="http://schemas.microsoft.com/office/drawing/2014/main" id="{14628B0C-54A8-FCFA-DE92-3B65DD24A95B}"/>
                </a:ext>
              </a:extLst>
            </p:cNvPr>
            <p:cNvGrpSpPr/>
            <p:nvPr/>
          </p:nvGrpSpPr>
          <p:grpSpPr>
            <a:xfrm>
              <a:off x="23234833" y="12557828"/>
              <a:ext cx="2060605" cy="1144010"/>
              <a:chOff x="23999916" y="19363169"/>
              <a:chExt cx="2060605" cy="1144010"/>
            </a:xfrm>
          </p:grpSpPr>
          <p:sp>
            <p:nvSpPr>
              <p:cNvPr id="4369" name="矩形 4368">
                <a:extLst>
                  <a:ext uri="{FF2B5EF4-FFF2-40B4-BE49-F238E27FC236}">
                    <a16:creationId xmlns:a16="http://schemas.microsoft.com/office/drawing/2014/main" id="{AC1FB3DA-0EDB-4952-69E2-37414DB3DD9E}"/>
                  </a:ext>
                </a:extLst>
              </p:cNvPr>
              <p:cNvSpPr/>
              <p:nvPr/>
            </p:nvSpPr>
            <p:spPr>
              <a:xfrm>
                <a:off x="23999916" y="19478625"/>
                <a:ext cx="161922" cy="161922"/>
              </a:xfrm>
              <a:prstGeom prst="rect">
                <a:avLst/>
              </a:prstGeom>
              <a:solidFill>
                <a:srgbClr val="B2E7CA"/>
              </a:solidFill>
              <a:ln>
                <a:solidFill>
                  <a:srgbClr val="65A7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370" name="矩形 4369">
                <a:extLst>
                  <a:ext uri="{FF2B5EF4-FFF2-40B4-BE49-F238E27FC236}">
                    <a16:creationId xmlns:a16="http://schemas.microsoft.com/office/drawing/2014/main" id="{973007B9-1B69-F63C-310F-D9650B265F51}"/>
                  </a:ext>
                </a:extLst>
              </p:cNvPr>
              <p:cNvSpPr/>
              <p:nvPr/>
            </p:nvSpPr>
            <p:spPr>
              <a:xfrm>
                <a:off x="23999916" y="19727271"/>
                <a:ext cx="161922" cy="161922"/>
              </a:xfrm>
              <a:prstGeom prst="rect">
                <a:avLst/>
              </a:prstGeom>
              <a:solidFill>
                <a:srgbClr val="B2D4EC"/>
              </a:solidFill>
              <a:ln>
                <a:solidFill>
                  <a:srgbClr val="0272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371" name="矩形 4370">
                <a:extLst>
                  <a:ext uri="{FF2B5EF4-FFF2-40B4-BE49-F238E27FC236}">
                    <a16:creationId xmlns:a16="http://schemas.microsoft.com/office/drawing/2014/main" id="{A06BF969-1D28-0C88-C73A-3BB4089A3556}"/>
                  </a:ext>
                </a:extLst>
              </p:cNvPr>
              <p:cNvSpPr/>
              <p:nvPr/>
            </p:nvSpPr>
            <p:spPr>
              <a:xfrm>
                <a:off x="23999916" y="19975917"/>
                <a:ext cx="161922" cy="161922"/>
              </a:xfrm>
              <a:prstGeom prst="rect">
                <a:avLst/>
              </a:prstGeom>
              <a:solidFill>
                <a:srgbClr val="FFECB2"/>
              </a:solidFill>
              <a:ln>
                <a:solidFill>
                  <a:srgbClr val="F4A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372" name="矩形 4371">
                <a:extLst>
                  <a:ext uri="{FF2B5EF4-FFF2-40B4-BE49-F238E27FC236}">
                    <a16:creationId xmlns:a16="http://schemas.microsoft.com/office/drawing/2014/main" id="{DCDAF480-9E9D-FD99-574C-6FA0B4435BCF}"/>
                  </a:ext>
                </a:extLst>
              </p:cNvPr>
              <p:cNvSpPr/>
              <p:nvPr/>
            </p:nvSpPr>
            <p:spPr>
              <a:xfrm>
                <a:off x="23999916" y="20224563"/>
                <a:ext cx="161922" cy="161922"/>
              </a:xfrm>
              <a:prstGeom prst="rect">
                <a:avLst/>
              </a:prstGeom>
              <a:solidFill>
                <a:srgbClr val="999999"/>
              </a:solidFill>
              <a:ln>
                <a:solidFill>
                  <a:srgbClr val="0A0A0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373" name="文本框 4372">
                <a:extLst>
                  <a:ext uri="{FF2B5EF4-FFF2-40B4-BE49-F238E27FC236}">
                    <a16:creationId xmlns:a16="http://schemas.microsoft.com/office/drawing/2014/main" id="{3D280B6B-47A4-192A-8F31-66CE2A5E4E59}"/>
                  </a:ext>
                </a:extLst>
              </p:cNvPr>
              <p:cNvSpPr txBox="1"/>
              <p:nvPr/>
            </p:nvSpPr>
            <p:spPr>
              <a:xfrm>
                <a:off x="24352907" y="20137838"/>
                <a:ext cx="445635" cy="369341"/>
              </a:xfrm>
              <a:prstGeom prst="rect">
                <a:avLst/>
              </a:prstGeom>
              <a:noFill/>
            </p:spPr>
            <p:txBody>
              <a:bodyPr wrap="squar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NC</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74" name="文本框 4373">
                <a:extLst>
                  <a:ext uri="{FF2B5EF4-FFF2-40B4-BE49-F238E27FC236}">
                    <a16:creationId xmlns:a16="http://schemas.microsoft.com/office/drawing/2014/main" id="{12CC98EF-8547-B813-795A-22574B3669C0}"/>
                  </a:ext>
                </a:extLst>
              </p:cNvPr>
              <p:cNvSpPr txBox="1"/>
              <p:nvPr/>
            </p:nvSpPr>
            <p:spPr>
              <a:xfrm>
                <a:off x="24328034" y="19621392"/>
                <a:ext cx="651231" cy="369341"/>
              </a:xfrm>
              <a:prstGeom prst="rect">
                <a:avLst/>
              </a:prstGeom>
              <a:noFill/>
            </p:spPr>
            <p:txBody>
              <a:bodyPr wrap="non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75" name="文本框 4374">
                <a:extLst>
                  <a:ext uri="{FF2B5EF4-FFF2-40B4-BE49-F238E27FC236}">
                    <a16:creationId xmlns:a16="http://schemas.microsoft.com/office/drawing/2014/main" id="{935E59B9-A7E7-7E18-84CD-53373093BB0C}"/>
                  </a:ext>
                </a:extLst>
              </p:cNvPr>
              <p:cNvSpPr txBox="1"/>
              <p:nvPr/>
            </p:nvSpPr>
            <p:spPr>
              <a:xfrm>
                <a:off x="24326633" y="19879615"/>
                <a:ext cx="1733888" cy="369341"/>
              </a:xfrm>
              <a:prstGeom prst="rect">
                <a:avLst/>
              </a:prstGeom>
              <a:noFill/>
            </p:spPr>
            <p:txBody>
              <a:bodyPr wrap="non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 (+25%)</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76" name="文本框 4375">
                <a:extLst>
                  <a:ext uri="{FF2B5EF4-FFF2-40B4-BE49-F238E27FC236}">
                    <a16:creationId xmlns:a16="http://schemas.microsoft.com/office/drawing/2014/main" id="{5E5BD508-EBCA-2F96-A1C3-A0BE00F19A5E}"/>
                  </a:ext>
                </a:extLst>
              </p:cNvPr>
              <p:cNvSpPr txBox="1"/>
              <p:nvPr/>
            </p:nvSpPr>
            <p:spPr>
              <a:xfrm>
                <a:off x="24326808" y="19363169"/>
                <a:ext cx="1656769" cy="369341"/>
              </a:xfrm>
              <a:prstGeom prst="rect">
                <a:avLst/>
              </a:prstGeom>
              <a:noFill/>
            </p:spPr>
            <p:txBody>
              <a:bodyPr wrap="non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 (-25%)</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grpSp>
        <p:nvGrpSpPr>
          <p:cNvPr id="95" name="组合 94">
            <a:extLst>
              <a:ext uri="{FF2B5EF4-FFF2-40B4-BE49-F238E27FC236}">
                <a16:creationId xmlns:a16="http://schemas.microsoft.com/office/drawing/2014/main" id="{5ACD620F-3A0B-E794-831B-CCE296FF8228}"/>
              </a:ext>
            </a:extLst>
          </p:cNvPr>
          <p:cNvGrpSpPr/>
          <p:nvPr/>
        </p:nvGrpSpPr>
        <p:grpSpPr>
          <a:xfrm>
            <a:off x="9095273" y="27345689"/>
            <a:ext cx="5493623" cy="3611025"/>
            <a:chOff x="16751977" y="9052096"/>
            <a:chExt cx="4195150" cy="2757524"/>
          </a:xfrm>
        </p:grpSpPr>
        <p:sp>
          <p:nvSpPr>
            <p:cNvPr id="96" name="矩形 95">
              <a:extLst>
                <a:ext uri="{FF2B5EF4-FFF2-40B4-BE49-F238E27FC236}">
                  <a16:creationId xmlns:a16="http://schemas.microsoft.com/office/drawing/2014/main" id="{C954E26C-50A8-A11F-5B65-5BA55EDB572D}"/>
                </a:ext>
              </a:extLst>
            </p:cNvPr>
            <p:cNvSpPr/>
            <p:nvPr/>
          </p:nvSpPr>
          <p:spPr>
            <a:xfrm>
              <a:off x="16792741" y="9147228"/>
              <a:ext cx="4154174" cy="228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6B14D25F-1383-45D5-7DDD-0A971B4881B9}"/>
                    </a:ext>
                  </a:extLst>
                </p:cNvPr>
                <p:cNvSpPr txBox="1"/>
                <p:nvPr/>
              </p:nvSpPr>
              <p:spPr>
                <a:xfrm>
                  <a:off x="18547563" y="11378681"/>
                  <a:ext cx="998651" cy="43093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3667" i="1">
                                <a:latin typeface="Cambria Math" panose="02040503050406030204" pitchFamily="18" charset="0"/>
                              </a:rPr>
                            </m:ctrlPr>
                          </m:sSubPr>
                          <m:e>
                            <m:r>
                              <a:rPr lang="en-US" altLang="zh-CN" sz="3667" i="1">
                                <a:latin typeface="Cambria Math" panose="02040503050406030204" pitchFamily="18" charset="0"/>
                              </a:rPr>
                              <m:t>𝑡</m:t>
                            </m:r>
                          </m:e>
                          <m:sub>
                            <m:r>
                              <a:rPr lang="en-US" altLang="zh-CN" sz="3667" i="1">
                                <a:latin typeface="Cambria Math" panose="02040503050406030204" pitchFamily="18" charset="0"/>
                              </a:rPr>
                              <m:t>𝑖</m:t>
                            </m:r>
                          </m:sub>
                        </m:sSub>
                      </m:oMath>
                    </m:oMathPara>
                  </a14:m>
                  <a:endParaRPr lang="zh-CN" altLang="en-US" sz="3667" dirty="0">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mc:Choice>
          <mc:Fallback xmlns="">
            <p:sp>
              <p:nvSpPr>
                <p:cNvPr id="97" name="文本框 96">
                  <a:extLst>
                    <a:ext uri="{FF2B5EF4-FFF2-40B4-BE49-F238E27FC236}">
                      <a16:creationId xmlns:a16="http://schemas.microsoft.com/office/drawing/2014/main" id="{6B14D25F-1383-45D5-7DDD-0A971B4881B9}"/>
                    </a:ext>
                  </a:extLst>
                </p:cNvPr>
                <p:cNvSpPr txBox="1">
                  <a:spLocks noRot="1" noChangeAspect="1" noMove="1" noResize="1" noEditPoints="1" noAdjustHandles="1" noChangeArrowheads="1" noChangeShapeType="1" noTextEdit="1"/>
                </p:cNvSpPr>
                <p:nvPr/>
              </p:nvSpPr>
              <p:spPr>
                <a:xfrm>
                  <a:off x="18547563" y="11378681"/>
                  <a:ext cx="998651" cy="43093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D9554092-5178-9B26-F0A3-6A28C15BAC1D}"/>
                    </a:ext>
                  </a:extLst>
                </p:cNvPr>
                <p:cNvSpPr txBox="1"/>
                <p:nvPr/>
              </p:nvSpPr>
              <p:spPr>
                <a:xfrm rot="16200000">
                  <a:off x="16388701" y="10084875"/>
                  <a:ext cx="1157492" cy="43093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3667" i="1">
                            <a:latin typeface="Cambria Math" panose="02040503050406030204" pitchFamily="18" charset="0"/>
                          </a:rPr>
                          <m:t>𝐼</m:t>
                        </m:r>
                        <m:d>
                          <m:dPr>
                            <m:ctrlPr>
                              <a:rPr lang="en-US" altLang="zh-CN" sz="3667" i="1">
                                <a:latin typeface="Cambria Math" panose="02040503050406030204" pitchFamily="18" charset="0"/>
                              </a:rPr>
                            </m:ctrlPr>
                          </m:dPr>
                          <m:e>
                            <m:r>
                              <a:rPr lang="en-US" altLang="zh-CN" sz="3667" i="1">
                                <a:latin typeface="Cambria Math" panose="02040503050406030204" pitchFamily="18" charset="0"/>
                              </a:rPr>
                              <m:t>𝑥</m:t>
                            </m:r>
                            <m:r>
                              <a:rPr lang="en-US" altLang="zh-CN" sz="3667" i="1">
                                <a:latin typeface="Cambria Math" panose="02040503050406030204" pitchFamily="18" charset="0"/>
                              </a:rPr>
                              <m:t>,</m:t>
                            </m:r>
                            <m:r>
                              <a:rPr lang="en-US" altLang="zh-CN" sz="3667" i="1">
                                <a:latin typeface="Cambria Math" panose="02040503050406030204" pitchFamily="18" charset="0"/>
                              </a:rPr>
                              <m:t>𝑦</m:t>
                            </m:r>
                            <m:r>
                              <a:rPr lang="en-US" altLang="zh-CN" sz="3667" i="1">
                                <a:latin typeface="Cambria Math" panose="02040503050406030204" pitchFamily="18" charset="0"/>
                              </a:rPr>
                              <m:t>,</m:t>
                            </m:r>
                            <m:r>
                              <a:rPr lang="en-US" altLang="zh-CN" sz="3667" i="1">
                                <a:latin typeface="Cambria Math" panose="02040503050406030204" pitchFamily="18" charset="0"/>
                              </a:rPr>
                              <m:t>𝑧</m:t>
                            </m:r>
                            <m:r>
                              <a:rPr lang="en-US" altLang="zh-CN" sz="3667" i="1">
                                <a:latin typeface="Cambria Math" panose="02040503050406030204" pitchFamily="18" charset="0"/>
                              </a:rPr>
                              <m:t> </m:t>
                            </m:r>
                          </m:e>
                        </m:d>
                      </m:oMath>
                    </m:oMathPara>
                  </a14:m>
                  <a:endParaRPr lang="zh-CN" altLang="en-US" sz="3667" dirty="0">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mc:Choice>
          <mc:Fallback xmlns="">
            <p:sp>
              <p:nvSpPr>
                <p:cNvPr id="98" name="文本框 97">
                  <a:extLst>
                    <a:ext uri="{FF2B5EF4-FFF2-40B4-BE49-F238E27FC236}">
                      <a16:creationId xmlns:a16="http://schemas.microsoft.com/office/drawing/2014/main" id="{D9554092-5178-9B26-F0A3-6A28C15BAC1D}"/>
                    </a:ext>
                  </a:extLst>
                </p:cNvPr>
                <p:cNvSpPr txBox="1">
                  <a:spLocks noRot="1" noChangeAspect="1" noMove="1" noResize="1" noEditPoints="1" noAdjustHandles="1" noChangeArrowheads="1" noChangeShapeType="1" noTextEdit="1"/>
                </p:cNvSpPr>
                <p:nvPr/>
              </p:nvSpPr>
              <p:spPr>
                <a:xfrm rot="16200000">
                  <a:off x="16388701" y="10084875"/>
                  <a:ext cx="1157492" cy="430939"/>
                </a:xfrm>
                <a:prstGeom prst="rect">
                  <a:avLst/>
                </a:prstGeom>
                <a:blipFill>
                  <a:blip r:embed="rId14"/>
                  <a:stretch>
                    <a:fillRect t="-2016" b="-13306"/>
                  </a:stretch>
                </a:blipFill>
              </p:spPr>
              <p:txBody>
                <a:bodyPr/>
                <a:lstStyle/>
                <a:p>
                  <a:r>
                    <a:rPr lang="zh-CN" altLang="en-US">
                      <a:noFill/>
                    </a:rPr>
                    <a:t> </a:t>
                  </a:r>
                </a:p>
              </p:txBody>
            </p:sp>
          </mc:Fallback>
        </mc:AlternateContent>
        <p:cxnSp>
          <p:nvCxnSpPr>
            <p:cNvPr id="99" name="直接连接符 98">
              <a:extLst>
                <a:ext uri="{FF2B5EF4-FFF2-40B4-BE49-F238E27FC236}">
                  <a16:creationId xmlns:a16="http://schemas.microsoft.com/office/drawing/2014/main" id="{B1AD7916-533F-1C9F-85A2-DB2AE947257F}"/>
                </a:ext>
              </a:extLst>
            </p:cNvPr>
            <p:cNvCxnSpPr>
              <a:cxnSpLocks/>
            </p:cNvCxnSpPr>
            <p:nvPr/>
          </p:nvCxnSpPr>
          <p:spPr>
            <a:xfrm>
              <a:off x="18568279" y="9250316"/>
              <a:ext cx="481393" cy="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00" name="直接连接符 99">
              <a:extLst>
                <a:ext uri="{FF2B5EF4-FFF2-40B4-BE49-F238E27FC236}">
                  <a16:creationId xmlns:a16="http://schemas.microsoft.com/office/drawing/2014/main" id="{E1CAA96E-80ED-278B-8FCA-D1B0512F728B}"/>
                </a:ext>
              </a:extLst>
            </p:cNvPr>
            <p:cNvCxnSpPr>
              <a:cxnSpLocks/>
            </p:cNvCxnSpPr>
            <p:nvPr/>
          </p:nvCxnSpPr>
          <p:spPr>
            <a:xfrm>
              <a:off x="20402272" y="9256325"/>
              <a:ext cx="462548" cy="0"/>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1" name="文本框 100">
              <a:extLst>
                <a:ext uri="{FF2B5EF4-FFF2-40B4-BE49-F238E27FC236}">
                  <a16:creationId xmlns:a16="http://schemas.microsoft.com/office/drawing/2014/main" id="{4614FA95-2A30-F46B-B960-770FE529861C}"/>
                </a:ext>
              </a:extLst>
            </p:cNvPr>
            <p:cNvSpPr txBox="1"/>
            <p:nvPr/>
          </p:nvSpPr>
          <p:spPr>
            <a:xfrm>
              <a:off x="17694639" y="9052096"/>
              <a:ext cx="833692" cy="352546"/>
            </a:xfrm>
            <a:prstGeom prst="rect">
              <a:avLst/>
            </a:prstGeom>
            <a:noFill/>
          </p:spPr>
          <p:txBody>
            <a:bodyPr wrap="squar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Dead</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102" name="文本框 101">
              <a:extLst>
                <a:ext uri="{FF2B5EF4-FFF2-40B4-BE49-F238E27FC236}">
                  <a16:creationId xmlns:a16="http://schemas.microsoft.com/office/drawing/2014/main" id="{C706BD45-7D54-7191-8D3E-51DB54183D4A}"/>
                </a:ext>
              </a:extLst>
            </p:cNvPr>
            <p:cNvSpPr txBox="1"/>
            <p:nvPr/>
          </p:nvSpPr>
          <p:spPr>
            <a:xfrm>
              <a:off x="19423696" y="9052100"/>
              <a:ext cx="912076" cy="352546"/>
            </a:xfrm>
            <a:prstGeom prst="rect">
              <a:avLst/>
            </a:prstGeom>
            <a:noFill/>
          </p:spPr>
          <p:txBody>
            <a:bodyPr wrap="squar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Viable</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pic>
          <p:nvPicPr>
            <p:cNvPr id="103" name="图形 102">
              <a:extLst>
                <a:ext uri="{FF2B5EF4-FFF2-40B4-BE49-F238E27FC236}">
                  <a16:creationId xmlns:a16="http://schemas.microsoft.com/office/drawing/2014/main" id="{0FE23C8F-0FE9-7F18-066A-26907D571AC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146652" y="9353601"/>
              <a:ext cx="3800475" cy="2099147"/>
            </a:xfrm>
            <a:prstGeom prst="rect">
              <a:avLst/>
            </a:prstGeom>
          </p:spPr>
        </p:pic>
      </p:grpSp>
      <p:grpSp>
        <p:nvGrpSpPr>
          <p:cNvPr id="4620" name="组合 4619">
            <a:extLst>
              <a:ext uri="{FF2B5EF4-FFF2-40B4-BE49-F238E27FC236}">
                <a16:creationId xmlns:a16="http://schemas.microsoft.com/office/drawing/2014/main" id="{72D0637C-15CC-838F-77E4-DA4ED18877B6}"/>
              </a:ext>
            </a:extLst>
          </p:cNvPr>
          <p:cNvGrpSpPr/>
          <p:nvPr/>
        </p:nvGrpSpPr>
        <p:grpSpPr>
          <a:xfrm>
            <a:off x="761999" y="26525835"/>
            <a:ext cx="7998870" cy="4477226"/>
            <a:chOff x="19049999" y="31300162"/>
            <a:chExt cx="7998870" cy="4477226"/>
          </a:xfrm>
        </p:grpSpPr>
        <p:sp>
          <p:nvSpPr>
            <p:cNvPr id="3796" name="矩形 3795">
              <a:extLst>
                <a:ext uri="{FF2B5EF4-FFF2-40B4-BE49-F238E27FC236}">
                  <a16:creationId xmlns:a16="http://schemas.microsoft.com/office/drawing/2014/main" id="{07DFA020-A735-C271-3C7F-171AB4C0D91F}"/>
                </a:ext>
              </a:extLst>
            </p:cNvPr>
            <p:cNvSpPr/>
            <p:nvPr/>
          </p:nvSpPr>
          <p:spPr>
            <a:xfrm>
              <a:off x="19297650" y="32707905"/>
              <a:ext cx="7656104" cy="289081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8" name="等腰三角形 4137">
              <a:extLst>
                <a:ext uri="{FF2B5EF4-FFF2-40B4-BE49-F238E27FC236}">
                  <a16:creationId xmlns:a16="http://schemas.microsoft.com/office/drawing/2014/main" id="{0D67FF02-E2C0-8657-4E0F-75FF2A0C8733}"/>
                </a:ext>
              </a:extLst>
            </p:cNvPr>
            <p:cNvSpPr/>
            <p:nvPr/>
          </p:nvSpPr>
          <p:spPr>
            <a:xfrm>
              <a:off x="26052741" y="32265697"/>
              <a:ext cx="316385" cy="544679"/>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6" name="矩形: 剪去单角 4135">
              <a:extLst>
                <a:ext uri="{FF2B5EF4-FFF2-40B4-BE49-F238E27FC236}">
                  <a16:creationId xmlns:a16="http://schemas.microsoft.com/office/drawing/2014/main" id="{CD000F76-3A5A-64EF-D22E-66C72235F27D}"/>
                </a:ext>
              </a:extLst>
            </p:cNvPr>
            <p:cNvSpPr/>
            <p:nvPr/>
          </p:nvSpPr>
          <p:spPr>
            <a:xfrm rot="16200000" flipH="1" flipV="1">
              <a:off x="25740127" y="33171728"/>
              <a:ext cx="941613" cy="316384"/>
            </a:xfrm>
            <a:prstGeom prst="snip1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4A3FE0B9-A7EB-05DE-0953-47C21893AFC5}"/>
                </a:ext>
              </a:extLst>
            </p:cNvPr>
            <p:cNvSpPr/>
            <p:nvPr/>
          </p:nvSpPr>
          <p:spPr>
            <a:xfrm>
              <a:off x="22512441" y="34020650"/>
              <a:ext cx="990600" cy="203200"/>
            </a:xfrm>
            <a:prstGeom prst="rect">
              <a:avLst/>
            </a:prstGeom>
            <a:solidFill>
              <a:schemeClr val="tx2">
                <a:lumMod val="50000"/>
                <a:lumOff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a:extLst>
                <a:ext uri="{FF2B5EF4-FFF2-40B4-BE49-F238E27FC236}">
                  <a16:creationId xmlns:a16="http://schemas.microsoft.com/office/drawing/2014/main" id="{00F904F4-A41A-AC4B-7875-363FC73777C4}"/>
                </a:ext>
              </a:extLst>
            </p:cNvPr>
            <p:cNvSpPr txBox="1"/>
            <p:nvPr/>
          </p:nvSpPr>
          <p:spPr>
            <a:xfrm>
              <a:off x="22336082" y="33524060"/>
              <a:ext cx="1343317"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Coupler</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107" name="矩形: 圆角 106">
              <a:extLst>
                <a:ext uri="{FF2B5EF4-FFF2-40B4-BE49-F238E27FC236}">
                  <a16:creationId xmlns:a16="http://schemas.microsoft.com/office/drawing/2014/main" id="{F632666A-ED6B-C93C-6B3B-13ED289A8782}"/>
                </a:ext>
              </a:extLst>
            </p:cNvPr>
            <p:cNvSpPr/>
            <p:nvPr/>
          </p:nvSpPr>
          <p:spPr>
            <a:xfrm>
              <a:off x="19995241" y="34379789"/>
              <a:ext cx="888769" cy="813565"/>
            </a:xfrm>
            <a:prstGeom prst="roundRect">
              <a:avLst/>
            </a:prstGeom>
            <a:solidFill>
              <a:schemeClr val="bg2">
                <a:lumMod val="9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21D3C13D-0083-B309-EE59-899B023E39AF}"/>
                </a:ext>
              </a:extLst>
            </p:cNvPr>
            <p:cNvSpPr txBox="1"/>
            <p:nvPr/>
          </p:nvSpPr>
          <p:spPr>
            <a:xfrm>
              <a:off x="19393665" y="35123265"/>
              <a:ext cx="2091919"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Light source</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3778" name="组合 3777">
              <a:extLst>
                <a:ext uri="{FF2B5EF4-FFF2-40B4-BE49-F238E27FC236}">
                  <a16:creationId xmlns:a16="http://schemas.microsoft.com/office/drawing/2014/main" id="{033815FE-5B3B-9519-D348-CDCF15CDC312}"/>
                </a:ext>
              </a:extLst>
            </p:cNvPr>
            <p:cNvGrpSpPr/>
            <p:nvPr/>
          </p:nvGrpSpPr>
          <p:grpSpPr>
            <a:xfrm>
              <a:off x="24947131" y="34482168"/>
              <a:ext cx="1559129" cy="800327"/>
              <a:chOff x="15617372" y="27077516"/>
              <a:chExt cx="1559129" cy="800327"/>
            </a:xfrm>
          </p:grpSpPr>
          <p:sp>
            <p:nvSpPr>
              <p:cNvPr id="116" name="等腰三角形 115">
                <a:extLst>
                  <a:ext uri="{FF2B5EF4-FFF2-40B4-BE49-F238E27FC236}">
                    <a16:creationId xmlns:a16="http://schemas.microsoft.com/office/drawing/2014/main" id="{232FD01E-F6C5-2AB0-991A-68AC2BF626A3}"/>
                  </a:ext>
                </a:extLst>
              </p:cNvPr>
              <p:cNvSpPr/>
              <p:nvPr/>
            </p:nvSpPr>
            <p:spPr>
              <a:xfrm rot="5400000">
                <a:off x="16507201" y="27205960"/>
                <a:ext cx="619649" cy="544679"/>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等腰三角形 110">
                <a:extLst>
                  <a:ext uri="{FF2B5EF4-FFF2-40B4-BE49-F238E27FC236}">
                    <a16:creationId xmlns:a16="http://schemas.microsoft.com/office/drawing/2014/main" id="{82BC1E1B-C902-CC51-4EBB-A720C2990985}"/>
                  </a:ext>
                </a:extLst>
              </p:cNvPr>
              <p:cNvSpPr/>
              <p:nvPr/>
            </p:nvSpPr>
            <p:spPr>
              <a:xfrm rot="16200000">
                <a:off x="15429220" y="27302651"/>
                <a:ext cx="708550" cy="33224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9396D7DB-0649-4467-ED76-5E6086E89FE3}"/>
                  </a:ext>
                </a:extLst>
              </p:cNvPr>
              <p:cNvSpPr/>
              <p:nvPr/>
            </p:nvSpPr>
            <p:spPr>
              <a:xfrm>
                <a:off x="15963900" y="27203400"/>
                <a:ext cx="485775" cy="5381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26818188-7AE4-25C5-4D84-536073A16801}"/>
                  </a:ext>
                </a:extLst>
              </p:cNvPr>
              <p:cNvSpPr/>
              <p:nvPr/>
            </p:nvSpPr>
            <p:spPr>
              <a:xfrm>
                <a:off x="15851937" y="27079487"/>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DEAA95E8-3621-0BE2-FFAF-0C0459748F79}"/>
                  </a:ext>
                </a:extLst>
              </p:cNvPr>
              <p:cNvSpPr/>
              <p:nvPr/>
            </p:nvSpPr>
            <p:spPr>
              <a:xfrm>
                <a:off x="16428602" y="27077516"/>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CA75652C-D1FF-D931-48FA-062D8B790B9E}"/>
                  </a:ext>
                </a:extLst>
              </p:cNvPr>
              <p:cNvSpPr/>
              <p:nvPr/>
            </p:nvSpPr>
            <p:spPr>
              <a:xfrm>
                <a:off x="17062201" y="27168475"/>
                <a:ext cx="114300" cy="619649"/>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文本框 116">
              <a:extLst>
                <a:ext uri="{FF2B5EF4-FFF2-40B4-BE49-F238E27FC236}">
                  <a16:creationId xmlns:a16="http://schemas.microsoft.com/office/drawing/2014/main" id="{52F9945D-D180-57FB-7099-4D35E8AC11BE}"/>
                </a:ext>
              </a:extLst>
            </p:cNvPr>
            <p:cNvSpPr txBox="1"/>
            <p:nvPr/>
          </p:nvSpPr>
          <p:spPr>
            <a:xfrm>
              <a:off x="24245945" y="35137050"/>
              <a:ext cx="2540760"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Reference arm</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118" name="等腰三角形 117">
              <a:extLst>
                <a:ext uri="{FF2B5EF4-FFF2-40B4-BE49-F238E27FC236}">
                  <a16:creationId xmlns:a16="http://schemas.microsoft.com/office/drawing/2014/main" id="{7A4D8812-03A0-A98A-7D68-19B9C42E149F}"/>
                </a:ext>
              </a:extLst>
            </p:cNvPr>
            <p:cNvSpPr/>
            <p:nvPr/>
          </p:nvSpPr>
          <p:spPr>
            <a:xfrm rot="16200000">
              <a:off x="25019528" y="33492724"/>
              <a:ext cx="487031" cy="33224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3" name="任意多边形: 形状 4112">
              <a:extLst>
                <a:ext uri="{FF2B5EF4-FFF2-40B4-BE49-F238E27FC236}">
                  <a16:creationId xmlns:a16="http://schemas.microsoft.com/office/drawing/2014/main" id="{6CDCB5B0-26FF-9C05-BC96-3D46BE900D77}"/>
                </a:ext>
              </a:extLst>
            </p:cNvPr>
            <p:cNvSpPr/>
            <p:nvPr/>
          </p:nvSpPr>
          <p:spPr>
            <a:xfrm>
              <a:off x="20884010" y="34164257"/>
              <a:ext cx="4076700" cy="708550"/>
            </a:xfrm>
            <a:custGeom>
              <a:avLst/>
              <a:gdLst>
                <a:gd name="connsiteX0" fmla="*/ 0 w 4076700"/>
                <a:gd name="connsiteY0" fmla="*/ 468312 h 608012"/>
                <a:gd name="connsiteX1" fmla="*/ 901700 w 4076700"/>
                <a:gd name="connsiteY1" fmla="*/ 506412 h 608012"/>
                <a:gd name="connsiteX2" fmla="*/ 1308100 w 4076700"/>
                <a:gd name="connsiteY2" fmla="*/ 61912 h 608012"/>
                <a:gd name="connsiteX3" fmla="*/ 2120900 w 4076700"/>
                <a:gd name="connsiteY3" fmla="*/ 11112 h 608012"/>
                <a:gd name="connsiteX4" fmla="*/ 2870200 w 4076700"/>
                <a:gd name="connsiteY4" fmla="*/ 49212 h 608012"/>
                <a:gd name="connsiteX5" fmla="*/ 3289300 w 4076700"/>
                <a:gd name="connsiteY5" fmla="*/ 481012 h 608012"/>
                <a:gd name="connsiteX6" fmla="*/ 4076700 w 4076700"/>
                <a:gd name="connsiteY6" fmla="*/ 608012 h 60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700" h="608012">
                  <a:moveTo>
                    <a:pt x="0" y="468312"/>
                  </a:moveTo>
                  <a:cubicBezTo>
                    <a:pt x="341841" y="521228"/>
                    <a:pt x="683683" y="574145"/>
                    <a:pt x="901700" y="506412"/>
                  </a:cubicBezTo>
                  <a:cubicBezTo>
                    <a:pt x="1119717" y="438679"/>
                    <a:pt x="1104900" y="144462"/>
                    <a:pt x="1308100" y="61912"/>
                  </a:cubicBezTo>
                  <a:cubicBezTo>
                    <a:pt x="1511300" y="-20638"/>
                    <a:pt x="1860550" y="13229"/>
                    <a:pt x="2120900" y="11112"/>
                  </a:cubicBezTo>
                  <a:cubicBezTo>
                    <a:pt x="2381250" y="8995"/>
                    <a:pt x="2675467" y="-29105"/>
                    <a:pt x="2870200" y="49212"/>
                  </a:cubicBezTo>
                  <a:cubicBezTo>
                    <a:pt x="3064933" y="127529"/>
                    <a:pt x="3088217" y="387879"/>
                    <a:pt x="3289300" y="481012"/>
                  </a:cubicBezTo>
                  <a:cubicBezTo>
                    <a:pt x="3490383" y="574145"/>
                    <a:pt x="3949700" y="567795"/>
                    <a:pt x="4076700" y="608012"/>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5" name="矩形: 剪去单角 4134">
              <a:extLst>
                <a:ext uri="{FF2B5EF4-FFF2-40B4-BE49-F238E27FC236}">
                  <a16:creationId xmlns:a16="http://schemas.microsoft.com/office/drawing/2014/main" id="{3021187D-7BAE-3B85-A26A-52992E1DD997}"/>
                </a:ext>
              </a:extLst>
            </p:cNvPr>
            <p:cNvSpPr/>
            <p:nvPr/>
          </p:nvSpPr>
          <p:spPr>
            <a:xfrm flipV="1">
              <a:off x="25457585" y="33500655"/>
              <a:ext cx="883122" cy="316384"/>
            </a:xfrm>
            <a:prstGeom prst="snip1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132" name="组合 4131">
              <a:extLst>
                <a:ext uri="{FF2B5EF4-FFF2-40B4-BE49-F238E27FC236}">
                  <a16:creationId xmlns:a16="http://schemas.microsoft.com/office/drawing/2014/main" id="{C221F716-B614-D78E-728C-9CB276D61E21}"/>
                </a:ext>
              </a:extLst>
            </p:cNvPr>
            <p:cNvGrpSpPr/>
            <p:nvPr/>
          </p:nvGrpSpPr>
          <p:grpSpPr>
            <a:xfrm rot="3190099">
              <a:off x="26190306" y="33408060"/>
              <a:ext cx="129368" cy="619649"/>
              <a:chOff x="16255741" y="27087635"/>
              <a:chExt cx="129368" cy="619649"/>
            </a:xfrm>
          </p:grpSpPr>
          <p:sp>
            <p:nvSpPr>
              <p:cNvPr id="4130" name="矩形 4129">
                <a:extLst>
                  <a:ext uri="{FF2B5EF4-FFF2-40B4-BE49-F238E27FC236}">
                    <a16:creationId xmlns:a16="http://schemas.microsoft.com/office/drawing/2014/main" id="{AB0DC8B7-E2F6-2A91-2D75-8C816CBCB55A}"/>
                  </a:ext>
                </a:extLst>
              </p:cNvPr>
              <p:cNvSpPr/>
              <p:nvPr/>
            </p:nvSpPr>
            <p:spPr>
              <a:xfrm>
                <a:off x="16266180" y="27087635"/>
                <a:ext cx="114300" cy="619649"/>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1" name="椭圆 4130">
                <a:extLst>
                  <a:ext uri="{FF2B5EF4-FFF2-40B4-BE49-F238E27FC236}">
                    <a16:creationId xmlns:a16="http://schemas.microsoft.com/office/drawing/2014/main" id="{1DA42385-B592-EE82-4192-FF743F48B44E}"/>
                  </a:ext>
                </a:extLst>
              </p:cNvPr>
              <p:cNvSpPr/>
              <p:nvPr/>
            </p:nvSpPr>
            <p:spPr>
              <a:xfrm>
                <a:off x="16255741" y="27335996"/>
                <a:ext cx="129368" cy="12292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椭圆 118">
              <a:extLst>
                <a:ext uri="{FF2B5EF4-FFF2-40B4-BE49-F238E27FC236}">
                  <a16:creationId xmlns:a16="http://schemas.microsoft.com/office/drawing/2014/main" id="{08A64FAE-9DE5-17DC-6EA3-4C3FA64514B8}"/>
                </a:ext>
              </a:extLst>
            </p:cNvPr>
            <p:cNvSpPr/>
            <p:nvPr/>
          </p:nvSpPr>
          <p:spPr>
            <a:xfrm>
              <a:off x="25335085" y="33285236"/>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7" name="椭圆 4136">
              <a:extLst>
                <a:ext uri="{FF2B5EF4-FFF2-40B4-BE49-F238E27FC236}">
                  <a16:creationId xmlns:a16="http://schemas.microsoft.com/office/drawing/2014/main" id="{AFFD1B3D-203D-2207-D273-B4B222D8C468}"/>
                </a:ext>
              </a:extLst>
            </p:cNvPr>
            <p:cNvSpPr/>
            <p:nvPr/>
          </p:nvSpPr>
          <p:spPr>
            <a:xfrm rot="5400000">
              <a:off x="26116851" y="32461812"/>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9" name="文本框 4138">
              <a:extLst>
                <a:ext uri="{FF2B5EF4-FFF2-40B4-BE49-F238E27FC236}">
                  <a16:creationId xmlns:a16="http://schemas.microsoft.com/office/drawing/2014/main" id="{CE5A8405-F035-B076-2D94-6C5E9E6382CD}"/>
                </a:ext>
              </a:extLst>
            </p:cNvPr>
            <p:cNvSpPr txBox="1"/>
            <p:nvPr/>
          </p:nvSpPr>
          <p:spPr>
            <a:xfrm rot="19267892">
              <a:off x="25618989" y="33650124"/>
              <a:ext cx="1429880"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Scanner</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40" name="文本框 4139">
              <a:extLst>
                <a:ext uri="{FF2B5EF4-FFF2-40B4-BE49-F238E27FC236}">
                  <a16:creationId xmlns:a16="http://schemas.microsoft.com/office/drawing/2014/main" id="{5F4EAE00-304C-5E3D-B87E-452FFEF1E86F}"/>
                </a:ext>
              </a:extLst>
            </p:cNvPr>
            <p:cNvSpPr txBox="1"/>
            <p:nvPr/>
          </p:nvSpPr>
          <p:spPr>
            <a:xfrm>
              <a:off x="21716102" y="35315723"/>
              <a:ext cx="2414123" cy="461665"/>
            </a:xfrm>
            <a:prstGeom prst="rect">
              <a:avLst/>
            </a:prstGeom>
            <a:solidFill>
              <a:schemeClr val="bg1"/>
            </a:solidFill>
          </p:spPr>
          <p:txBody>
            <a:bodyPr wrap="none" lIns="0" tIns="0" rIns="0" bIns="0" rtlCol="0">
              <a:spAutoFit/>
            </a:bodyPr>
            <a:lstStyle/>
            <a:p>
              <a:pPr algn="r"/>
              <a:r>
                <a:rPr lang="en-US" altLang="zh-CN" sz="3000" dirty="0">
                  <a:solidFill>
                    <a:srgbClr val="0070C0"/>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Interferometer</a:t>
              </a:r>
              <a:endParaRPr lang="zh-CN" altLang="en-US" sz="3000" dirty="0">
                <a:solidFill>
                  <a:srgbClr val="0070C0"/>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4155" name="组合 4154">
              <a:extLst>
                <a:ext uri="{FF2B5EF4-FFF2-40B4-BE49-F238E27FC236}">
                  <a16:creationId xmlns:a16="http://schemas.microsoft.com/office/drawing/2014/main" id="{8EEA2493-766E-E4C2-0F98-24AD8BF3B5D9}"/>
                </a:ext>
              </a:extLst>
            </p:cNvPr>
            <p:cNvGrpSpPr/>
            <p:nvPr/>
          </p:nvGrpSpPr>
          <p:grpSpPr>
            <a:xfrm>
              <a:off x="25813803" y="31300162"/>
              <a:ext cx="794257" cy="1004414"/>
              <a:chOff x="18077689" y="26350790"/>
              <a:chExt cx="794257" cy="1004414"/>
            </a:xfrm>
          </p:grpSpPr>
          <p:pic>
            <p:nvPicPr>
              <p:cNvPr id="4142" name="图片 4141">
                <a:extLst>
                  <a:ext uri="{FF2B5EF4-FFF2-40B4-BE49-F238E27FC236}">
                    <a16:creationId xmlns:a16="http://schemas.microsoft.com/office/drawing/2014/main" id="{A016FE65-93F8-B493-77A4-4AD350CC8B37}"/>
                  </a:ext>
                </a:extLst>
              </p:cNvPr>
              <p:cNvPicPr>
                <a:picLocks noChangeAspect="1"/>
              </p:cNvPicPr>
              <p:nvPr/>
            </p:nvPicPr>
            <p:blipFill rotWithShape="1">
              <a:blip r:embed="rId17"/>
              <a:srcRect t="36681"/>
              <a:stretch/>
            </p:blipFill>
            <p:spPr>
              <a:xfrm>
                <a:off x="18077689" y="26438522"/>
                <a:ext cx="794257" cy="916682"/>
              </a:xfrm>
              <a:prstGeom prst="rect">
                <a:avLst/>
              </a:prstGeom>
            </p:spPr>
          </p:pic>
          <p:pic>
            <p:nvPicPr>
              <p:cNvPr id="4143" name="图片 4142">
                <a:extLst>
                  <a:ext uri="{FF2B5EF4-FFF2-40B4-BE49-F238E27FC236}">
                    <a16:creationId xmlns:a16="http://schemas.microsoft.com/office/drawing/2014/main" id="{E621AF73-E4A2-25B4-1AE7-784347E39AA7}"/>
                  </a:ext>
                </a:extLst>
              </p:cNvPr>
              <p:cNvPicPr>
                <a:picLocks noChangeAspect="1"/>
              </p:cNvPicPr>
              <p:nvPr/>
            </p:nvPicPr>
            <p:blipFill>
              <a:blip r:embed="rId18"/>
              <a:stretch>
                <a:fillRect/>
              </a:stretch>
            </p:blipFill>
            <p:spPr>
              <a:xfrm>
                <a:off x="18284700" y="26994069"/>
                <a:ext cx="190118" cy="195998"/>
              </a:xfrm>
              <a:prstGeom prst="rect">
                <a:avLst/>
              </a:prstGeom>
            </p:spPr>
          </p:pic>
          <p:pic>
            <p:nvPicPr>
              <p:cNvPr id="4144" name="图片 4143">
                <a:extLst>
                  <a:ext uri="{FF2B5EF4-FFF2-40B4-BE49-F238E27FC236}">
                    <a16:creationId xmlns:a16="http://schemas.microsoft.com/office/drawing/2014/main" id="{303FB324-9F16-DFBE-ED04-1DB502671717}"/>
                  </a:ext>
                </a:extLst>
              </p:cNvPr>
              <p:cNvPicPr>
                <a:picLocks noChangeAspect="1"/>
              </p:cNvPicPr>
              <p:nvPr/>
            </p:nvPicPr>
            <p:blipFill>
              <a:blip r:embed="rId18"/>
              <a:stretch>
                <a:fillRect/>
              </a:stretch>
            </p:blipFill>
            <p:spPr>
              <a:xfrm>
                <a:off x="18407697" y="26928860"/>
                <a:ext cx="190118" cy="195998"/>
              </a:xfrm>
              <a:prstGeom prst="rect">
                <a:avLst/>
              </a:prstGeom>
            </p:spPr>
          </p:pic>
          <p:pic>
            <p:nvPicPr>
              <p:cNvPr id="4145" name="图片 4144">
                <a:extLst>
                  <a:ext uri="{FF2B5EF4-FFF2-40B4-BE49-F238E27FC236}">
                    <a16:creationId xmlns:a16="http://schemas.microsoft.com/office/drawing/2014/main" id="{ACBF9B84-A5FB-2D9F-9023-861300A00AED}"/>
                  </a:ext>
                </a:extLst>
              </p:cNvPr>
              <p:cNvPicPr>
                <a:picLocks noChangeAspect="1"/>
              </p:cNvPicPr>
              <p:nvPr/>
            </p:nvPicPr>
            <p:blipFill>
              <a:blip r:embed="rId18"/>
              <a:stretch>
                <a:fillRect/>
              </a:stretch>
            </p:blipFill>
            <p:spPr>
              <a:xfrm>
                <a:off x="18357725" y="27115163"/>
                <a:ext cx="190118" cy="195998"/>
              </a:xfrm>
              <a:prstGeom prst="rect">
                <a:avLst/>
              </a:prstGeom>
            </p:spPr>
          </p:pic>
          <p:pic>
            <p:nvPicPr>
              <p:cNvPr id="4146" name="图片 4145">
                <a:extLst>
                  <a:ext uri="{FF2B5EF4-FFF2-40B4-BE49-F238E27FC236}">
                    <a16:creationId xmlns:a16="http://schemas.microsoft.com/office/drawing/2014/main" id="{A5EC92E2-FFED-668E-AF91-463DD411BF6A}"/>
                  </a:ext>
                </a:extLst>
              </p:cNvPr>
              <p:cNvPicPr>
                <a:picLocks noChangeAspect="1"/>
              </p:cNvPicPr>
              <p:nvPr/>
            </p:nvPicPr>
            <p:blipFill>
              <a:blip r:embed="rId18"/>
              <a:stretch>
                <a:fillRect/>
              </a:stretch>
            </p:blipFill>
            <p:spPr>
              <a:xfrm>
                <a:off x="18440878" y="27079408"/>
                <a:ext cx="190118" cy="195998"/>
              </a:xfrm>
              <a:prstGeom prst="rect">
                <a:avLst/>
              </a:prstGeom>
            </p:spPr>
          </p:pic>
          <p:pic>
            <p:nvPicPr>
              <p:cNvPr id="4147" name="图片 4146">
                <a:extLst>
                  <a:ext uri="{FF2B5EF4-FFF2-40B4-BE49-F238E27FC236}">
                    <a16:creationId xmlns:a16="http://schemas.microsoft.com/office/drawing/2014/main" id="{C42F7776-163F-20D3-B3E6-EB59BC4D3A49}"/>
                  </a:ext>
                </a:extLst>
              </p:cNvPr>
              <p:cNvPicPr>
                <a:picLocks noChangeAspect="1"/>
              </p:cNvPicPr>
              <p:nvPr/>
            </p:nvPicPr>
            <p:blipFill>
              <a:blip r:embed="rId18"/>
              <a:stretch>
                <a:fillRect/>
              </a:stretch>
            </p:blipFill>
            <p:spPr>
              <a:xfrm>
                <a:off x="18522635" y="27004057"/>
                <a:ext cx="190118" cy="195998"/>
              </a:xfrm>
              <a:prstGeom prst="rect">
                <a:avLst/>
              </a:prstGeom>
            </p:spPr>
          </p:pic>
          <p:pic>
            <p:nvPicPr>
              <p:cNvPr id="4148" name="图片 4147">
                <a:extLst>
                  <a:ext uri="{FF2B5EF4-FFF2-40B4-BE49-F238E27FC236}">
                    <a16:creationId xmlns:a16="http://schemas.microsoft.com/office/drawing/2014/main" id="{F46A5882-DD01-0782-6627-05453F3AA076}"/>
                  </a:ext>
                </a:extLst>
              </p:cNvPr>
              <p:cNvPicPr>
                <a:picLocks noChangeAspect="1"/>
              </p:cNvPicPr>
              <p:nvPr/>
            </p:nvPicPr>
            <p:blipFill>
              <a:blip r:embed="rId18"/>
              <a:stretch>
                <a:fillRect/>
              </a:stretch>
            </p:blipFill>
            <p:spPr>
              <a:xfrm>
                <a:off x="18205103" y="26906058"/>
                <a:ext cx="190118" cy="195998"/>
              </a:xfrm>
              <a:prstGeom prst="rect">
                <a:avLst/>
              </a:prstGeom>
            </p:spPr>
          </p:pic>
          <p:pic>
            <p:nvPicPr>
              <p:cNvPr id="4149" name="图片 4148">
                <a:extLst>
                  <a:ext uri="{FF2B5EF4-FFF2-40B4-BE49-F238E27FC236}">
                    <a16:creationId xmlns:a16="http://schemas.microsoft.com/office/drawing/2014/main" id="{48FB1A67-8894-E414-875C-B06D205AA473}"/>
                  </a:ext>
                </a:extLst>
              </p:cNvPr>
              <p:cNvPicPr>
                <a:picLocks noChangeAspect="1"/>
              </p:cNvPicPr>
              <p:nvPr/>
            </p:nvPicPr>
            <p:blipFill>
              <a:blip r:embed="rId18"/>
              <a:stretch>
                <a:fillRect/>
              </a:stretch>
            </p:blipFill>
            <p:spPr>
              <a:xfrm>
                <a:off x="18386522" y="26792604"/>
                <a:ext cx="190118" cy="195998"/>
              </a:xfrm>
              <a:prstGeom prst="rect">
                <a:avLst/>
              </a:prstGeom>
            </p:spPr>
          </p:pic>
          <p:pic>
            <p:nvPicPr>
              <p:cNvPr id="4150" name="图片 4149">
                <a:extLst>
                  <a:ext uri="{FF2B5EF4-FFF2-40B4-BE49-F238E27FC236}">
                    <a16:creationId xmlns:a16="http://schemas.microsoft.com/office/drawing/2014/main" id="{DFE7F28D-0127-945F-2EE3-123851BFB2B2}"/>
                  </a:ext>
                </a:extLst>
              </p:cNvPr>
              <p:cNvPicPr>
                <a:picLocks noChangeAspect="1"/>
              </p:cNvPicPr>
              <p:nvPr/>
            </p:nvPicPr>
            <p:blipFill>
              <a:blip r:embed="rId18"/>
              <a:stretch>
                <a:fillRect/>
              </a:stretch>
            </p:blipFill>
            <p:spPr>
              <a:xfrm>
                <a:off x="18157574" y="26772034"/>
                <a:ext cx="190118" cy="195998"/>
              </a:xfrm>
              <a:prstGeom prst="rect">
                <a:avLst/>
              </a:prstGeom>
            </p:spPr>
          </p:pic>
          <p:pic>
            <p:nvPicPr>
              <p:cNvPr id="4151" name="图片 4150">
                <a:extLst>
                  <a:ext uri="{FF2B5EF4-FFF2-40B4-BE49-F238E27FC236}">
                    <a16:creationId xmlns:a16="http://schemas.microsoft.com/office/drawing/2014/main" id="{EC258087-CDC6-CD7D-48FB-25751C567754}"/>
                  </a:ext>
                </a:extLst>
              </p:cNvPr>
              <p:cNvPicPr>
                <a:picLocks noChangeAspect="1"/>
              </p:cNvPicPr>
              <p:nvPr/>
            </p:nvPicPr>
            <p:blipFill>
              <a:blip r:embed="rId18"/>
              <a:stretch>
                <a:fillRect/>
              </a:stretch>
            </p:blipFill>
            <p:spPr>
              <a:xfrm rot="7264781">
                <a:off x="18577119" y="26872276"/>
                <a:ext cx="190118" cy="195998"/>
              </a:xfrm>
              <a:prstGeom prst="rect">
                <a:avLst/>
              </a:prstGeom>
            </p:spPr>
          </p:pic>
          <p:sp>
            <p:nvSpPr>
              <p:cNvPr id="4152" name="椭圆 4151">
                <a:extLst>
                  <a:ext uri="{FF2B5EF4-FFF2-40B4-BE49-F238E27FC236}">
                    <a16:creationId xmlns:a16="http://schemas.microsoft.com/office/drawing/2014/main" id="{2B554048-53D6-2398-72B7-261F1C0D1812}"/>
                  </a:ext>
                </a:extLst>
              </p:cNvPr>
              <p:cNvSpPr/>
              <p:nvPr/>
            </p:nvSpPr>
            <p:spPr>
              <a:xfrm rot="5400000">
                <a:off x="18377561" y="26064603"/>
                <a:ext cx="188163" cy="760537"/>
              </a:xfrm>
              <a:prstGeom prst="ellipse">
                <a:avLst/>
              </a:prstGeom>
              <a:solidFill>
                <a:srgbClr val="D1D1D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53" name="图片 4152">
                <a:extLst>
                  <a:ext uri="{FF2B5EF4-FFF2-40B4-BE49-F238E27FC236}">
                    <a16:creationId xmlns:a16="http://schemas.microsoft.com/office/drawing/2014/main" id="{ACD513B7-B7A8-DCB8-2E6F-E67580CE8EC1}"/>
                  </a:ext>
                </a:extLst>
              </p:cNvPr>
              <p:cNvPicPr>
                <a:picLocks noChangeAspect="1"/>
              </p:cNvPicPr>
              <p:nvPr/>
            </p:nvPicPr>
            <p:blipFill>
              <a:blip r:embed="rId18"/>
              <a:stretch>
                <a:fillRect/>
              </a:stretch>
            </p:blipFill>
            <p:spPr>
              <a:xfrm>
                <a:off x="18268383" y="26847308"/>
                <a:ext cx="190118" cy="195998"/>
              </a:xfrm>
              <a:prstGeom prst="rect">
                <a:avLst/>
              </a:prstGeom>
            </p:spPr>
          </p:pic>
          <p:pic>
            <p:nvPicPr>
              <p:cNvPr id="4154" name="图片 4153">
                <a:extLst>
                  <a:ext uri="{FF2B5EF4-FFF2-40B4-BE49-F238E27FC236}">
                    <a16:creationId xmlns:a16="http://schemas.microsoft.com/office/drawing/2014/main" id="{A2A389BB-E0FA-3693-9E82-0275A3057B4B}"/>
                  </a:ext>
                </a:extLst>
              </p:cNvPr>
              <p:cNvPicPr>
                <a:picLocks noChangeAspect="1"/>
              </p:cNvPicPr>
              <p:nvPr/>
            </p:nvPicPr>
            <p:blipFill>
              <a:blip r:embed="rId18"/>
              <a:stretch>
                <a:fillRect/>
              </a:stretch>
            </p:blipFill>
            <p:spPr>
              <a:xfrm>
                <a:off x="18534256" y="26798071"/>
                <a:ext cx="190118" cy="195998"/>
              </a:xfrm>
              <a:prstGeom prst="rect">
                <a:avLst/>
              </a:prstGeom>
            </p:spPr>
          </p:pic>
        </p:grpSp>
        <p:sp>
          <p:nvSpPr>
            <p:cNvPr id="4156" name="文本框 4155">
              <a:extLst>
                <a:ext uri="{FF2B5EF4-FFF2-40B4-BE49-F238E27FC236}">
                  <a16:creationId xmlns:a16="http://schemas.microsoft.com/office/drawing/2014/main" id="{DD9C8FB0-E4DD-842F-E145-872794FAAED9}"/>
                </a:ext>
              </a:extLst>
            </p:cNvPr>
            <p:cNvSpPr txBox="1"/>
            <p:nvPr/>
          </p:nvSpPr>
          <p:spPr>
            <a:xfrm>
              <a:off x="24505562" y="31469354"/>
              <a:ext cx="1301639"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Sample</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352" name="矩形 4351">
              <a:extLst>
                <a:ext uri="{FF2B5EF4-FFF2-40B4-BE49-F238E27FC236}">
                  <a16:creationId xmlns:a16="http://schemas.microsoft.com/office/drawing/2014/main" id="{2D31F7D7-9155-D3EE-BBA2-3EB5E2D5B4FD}"/>
                </a:ext>
              </a:extLst>
            </p:cNvPr>
            <p:cNvSpPr/>
            <p:nvPr/>
          </p:nvSpPr>
          <p:spPr>
            <a:xfrm>
              <a:off x="19232761" y="32491925"/>
              <a:ext cx="2850497" cy="1780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53" name="组合 4352">
              <a:extLst>
                <a:ext uri="{FF2B5EF4-FFF2-40B4-BE49-F238E27FC236}">
                  <a16:creationId xmlns:a16="http://schemas.microsoft.com/office/drawing/2014/main" id="{91D6E59B-A001-6902-CB18-BC774E1A6FBD}"/>
                </a:ext>
              </a:extLst>
            </p:cNvPr>
            <p:cNvGrpSpPr/>
            <p:nvPr/>
          </p:nvGrpSpPr>
          <p:grpSpPr>
            <a:xfrm>
              <a:off x="19049999" y="31311596"/>
              <a:ext cx="6074229" cy="2969439"/>
              <a:chOff x="19049999" y="31311596"/>
              <a:chExt cx="6074229" cy="2969439"/>
            </a:xfrm>
          </p:grpSpPr>
          <p:grpSp>
            <p:nvGrpSpPr>
              <p:cNvPr id="4354" name="组合 4353">
                <a:extLst>
                  <a:ext uri="{FF2B5EF4-FFF2-40B4-BE49-F238E27FC236}">
                    <a16:creationId xmlns:a16="http://schemas.microsoft.com/office/drawing/2014/main" id="{F1EBF786-7CAA-9019-31F9-151B29BB896E}"/>
                  </a:ext>
                </a:extLst>
              </p:cNvPr>
              <p:cNvGrpSpPr/>
              <p:nvPr/>
            </p:nvGrpSpPr>
            <p:grpSpPr>
              <a:xfrm flipV="1">
                <a:off x="19744279" y="31921775"/>
                <a:ext cx="888769" cy="1688764"/>
                <a:chOff x="18124744" y="29987259"/>
                <a:chExt cx="888769" cy="1688764"/>
              </a:xfrm>
            </p:grpSpPr>
            <p:sp>
              <p:nvSpPr>
                <p:cNvPr id="4614" name="梯形 4613">
                  <a:extLst>
                    <a:ext uri="{FF2B5EF4-FFF2-40B4-BE49-F238E27FC236}">
                      <a16:creationId xmlns:a16="http://schemas.microsoft.com/office/drawing/2014/main" id="{1E1E4328-01DB-AF3D-27AD-FF55A9D4CC89}"/>
                    </a:ext>
                  </a:extLst>
                </p:cNvPr>
                <p:cNvSpPr/>
                <p:nvPr/>
              </p:nvSpPr>
              <p:spPr>
                <a:xfrm rot="10800000">
                  <a:off x="18247028" y="30785615"/>
                  <a:ext cx="644202" cy="445204"/>
                </a:xfrm>
                <a:prstGeom prst="trapezoid">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5" name="梯形 4614">
                  <a:extLst>
                    <a:ext uri="{FF2B5EF4-FFF2-40B4-BE49-F238E27FC236}">
                      <a16:creationId xmlns:a16="http://schemas.microsoft.com/office/drawing/2014/main" id="{8D870C15-F08B-A011-ACD2-0004DCBE16E2}"/>
                    </a:ext>
                  </a:extLst>
                </p:cNvPr>
                <p:cNvSpPr/>
                <p:nvPr/>
              </p:nvSpPr>
              <p:spPr>
                <a:xfrm>
                  <a:off x="18247028" y="29987259"/>
                  <a:ext cx="644202" cy="798356"/>
                </a:xfrm>
                <a:prstGeom prst="trapezoid">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6" name="椭圆 4615">
                  <a:extLst>
                    <a:ext uri="{FF2B5EF4-FFF2-40B4-BE49-F238E27FC236}">
                      <a16:creationId xmlns:a16="http://schemas.microsoft.com/office/drawing/2014/main" id="{01367F59-093C-5B5E-8821-06969F0F5FB1}"/>
                    </a:ext>
                  </a:extLst>
                </p:cNvPr>
                <p:cNvSpPr/>
                <p:nvPr/>
              </p:nvSpPr>
              <p:spPr>
                <a:xfrm rot="5400000">
                  <a:off x="18446472" y="30386437"/>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17" name="组合 4616">
                  <a:extLst>
                    <a:ext uri="{FF2B5EF4-FFF2-40B4-BE49-F238E27FC236}">
                      <a16:creationId xmlns:a16="http://schemas.microsoft.com/office/drawing/2014/main" id="{7DEB59F7-DA9B-D684-5791-B8B9B90A6AE5}"/>
                    </a:ext>
                  </a:extLst>
                </p:cNvPr>
                <p:cNvGrpSpPr/>
                <p:nvPr/>
              </p:nvGrpSpPr>
              <p:grpSpPr>
                <a:xfrm>
                  <a:off x="18124744" y="31230819"/>
                  <a:ext cx="888769" cy="445204"/>
                  <a:chOff x="10340203" y="29910164"/>
                  <a:chExt cx="888769" cy="574797"/>
                </a:xfrm>
              </p:grpSpPr>
              <p:sp>
                <p:nvSpPr>
                  <p:cNvPr id="4618" name="矩形: 圆角 4617">
                    <a:extLst>
                      <a:ext uri="{FF2B5EF4-FFF2-40B4-BE49-F238E27FC236}">
                        <a16:creationId xmlns:a16="http://schemas.microsoft.com/office/drawing/2014/main" id="{7496CFEE-9BDD-A491-28A3-61B6442EF3C1}"/>
                      </a:ext>
                    </a:extLst>
                  </p:cNvPr>
                  <p:cNvSpPr/>
                  <p:nvPr/>
                </p:nvSpPr>
                <p:spPr>
                  <a:xfrm>
                    <a:off x="10574455" y="29910164"/>
                    <a:ext cx="447010" cy="305440"/>
                  </a:xfrm>
                  <a:prstGeom prst="roundRect">
                    <a:avLst>
                      <a:gd name="adj" fmla="val 0"/>
                    </a:avLst>
                  </a:prstGeom>
                  <a:solidFill>
                    <a:schemeClr val="tx1">
                      <a:lumMod val="50000"/>
                      <a:lumOff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9" name="矩形: 圆角 4618">
                    <a:extLst>
                      <a:ext uri="{FF2B5EF4-FFF2-40B4-BE49-F238E27FC236}">
                        <a16:creationId xmlns:a16="http://schemas.microsoft.com/office/drawing/2014/main" id="{D0DCB7E7-AD7C-191F-F5A9-DE188E5C4643}"/>
                      </a:ext>
                    </a:extLst>
                  </p:cNvPr>
                  <p:cNvSpPr/>
                  <p:nvPr/>
                </p:nvSpPr>
                <p:spPr>
                  <a:xfrm>
                    <a:off x="10340203" y="30023296"/>
                    <a:ext cx="888769" cy="461665"/>
                  </a:xfrm>
                  <a:prstGeom prst="roundRect">
                    <a:avLst>
                      <a:gd name="adj" fmla="val 0"/>
                    </a:avLst>
                  </a:prstGeom>
                  <a:solidFill>
                    <a:schemeClr val="tx1">
                      <a:lumMod val="50000"/>
                      <a:lumOff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355" name="任意多边形: 形状 4354">
                <a:extLst>
                  <a:ext uri="{FF2B5EF4-FFF2-40B4-BE49-F238E27FC236}">
                    <a16:creationId xmlns:a16="http://schemas.microsoft.com/office/drawing/2014/main" id="{6FCAD0AB-FDB9-F872-7526-3358CB210B7C}"/>
                  </a:ext>
                </a:extLst>
              </p:cNvPr>
              <p:cNvSpPr/>
              <p:nvPr/>
            </p:nvSpPr>
            <p:spPr>
              <a:xfrm>
                <a:off x="20842514" y="33642301"/>
                <a:ext cx="4281714" cy="487031"/>
              </a:xfrm>
              <a:custGeom>
                <a:avLst/>
                <a:gdLst>
                  <a:gd name="connsiteX0" fmla="*/ 0 w 4281714"/>
                  <a:gd name="connsiteY0" fmla="*/ 118840 h 633085"/>
                  <a:gd name="connsiteX1" fmla="*/ 957943 w 4281714"/>
                  <a:gd name="connsiteY1" fmla="*/ 75297 h 633085"/>
                  <a:gd name="connsiteX2" fmla="*/ 1349829 w 4281714"/>
                  <a:gd name="connsiteY2" fmla="*/ 554268 h 633085"/>
                  <a:gd name="connsiteX3" fmla="*/ 2946400 w 4281714"/>
                  <a:gd name="connsiteY3" fmla="*/ 583297 h 633085"/>
                  <a:gd name="connsiteX4" fmla="*/ 3410857 w 4281714"/>
                  <a:gd name="connsiteY4" fmla="*/ 60783 h 633085"/>
                  <a:gd name="connsiteX5" fmla="*/ 4281714 w 4281714"/>
                  <a:gd name="connsiteY5" fmla="*/ 31754 h 63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714" h="633085">
                    <a:moveTo>
                      <a:pt x="0" y="118840"/>
                    </a:moveTo>
                    <a:cubicBezTo>
                      <a:pt x="366486" y="60783"/>
                      <a:pt x="732972" y="2726"/>
                      <a:pt x="957943" y="75297"/>
                    </a:cubicBezTo>
                    <a:cubicBezTo>
                      <a:pt x="1182914" y="147868"/>
                      <a:pt x="1018419" y="469601"/>
                      <a:pt x="1349829" y="554268"/>
                    </a:cubicBezTo>
                    <a:cubicBezTo>
                      <a:pt x="1681239" y="638935"/>
                      <a:pt x="2602895" y="665544"/>
                      <a:pt x="2946400" y="583297"/>
                    </a:cubicBezTo>
                    <a:cubicBezTo>
                      <a:pt x="3289905" y="501050"/>
                      <a:pt x="3188305" y="152707"/>
                      <a:pt x="3410857" y="60783"/>
                    </a:cubicBezTo>
                    <a:cubicBezTo>
                      <a:pt x="3633409" y="-31141"/>
                      <a:pt x="3957561" y="306"/>
                      <a:pt x="4281714" y="31754"/>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6" name="矩形: 剪去单角 4355">
                <a:extLst>
                  <a:ext uri="{FF2B5EF4-FFF2-40B4-BE49-F238E27FC236}">
                    <a16:creationId xmlns:a16="http://schemas.microsoft.com/office/drawing/2014/main" id="{16FDFDB8-26FA-99D9-9617-582768FAD63A}"/>
                  </a:ext>
                </a:extLst>
              </p:cNvPr>
              <p:cNvSpPr/>
              <p:nvPr/>
            </p:nvSpPr>
            <p:spPr>
              <a:xfrm flipH="1" flipV="1">
                <a:off x="20082482" y="33521137"/>
                <a:ext cx="665114" cy="358717"/>
              </a:xfrm>
              <a:prstGeom prst="snip1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57" name="等腰三角形 4356">
                <a:extLst>
                  <a:ext uri="{FF2B5EF4-FFF2-40B4-BE49-F238E27FC236}">
                    <a16:creationId xmlns:a16="http://schemas.microsoft.com/office/drawing/2014/main" id="{A29ECBD9-EA22-0ABC-79FC-3272191BF2D5}"/>
                  </a:ext>
                </a:extLst>
              </p:cNvPr>
              <p:cNvSpPr/>
              <p:nvPr/>
            </p:nvSpPr>
            <p:spPr>
              <a:xfrm rot="5400000">
                <a:off x="20649478" y="33550521"/>
                <a:ext cx="538163" cy="33224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8" name="椭圆 4357">
                <a:extLst>
                  <a:ext uri="{FF2B5EF4-FFF2-40B4-BE49-F238E27FC236}">
                    <a16:creationId xmlns:a16="http://schemas.microsoft.com/office/drawing/2014/main" id="{EC6158BA-D26A-BED6-567D-8C8E72AE2D5A}"/>
                  </a:ext>
                </a:extLst>
              </p:cNvPr>
              <p:cNvSpPr/>
              <p:nvPr/>
            </p:nvSpPr>
            <p:spPr>
              <a:xfrm>
                <a:off x="20637889" y="33317464"/>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9" name="矩形 4358">
                <a:extLst>
                  <a:ext uri="{FF2B5EF4-FFF2-40B4-BE49-F238E27FC236}">
                    <a16:creationId xmlns:a16="http://schemas.microsoft.com/office/drawing/2014/main" id="{905BCC4C-8882-1DA1-4203-98272DC67B8B}"/>
                  </a:ext>
                </a:extLst>
              </p:cNvPr>
              <p:cNvSpPr/>
              <p:nvPr/>
            </p:nvSpPr>
            <p:spPr>
              <a:xfrm rot="18694493" flipH="1">
                <a:off x="20075769" y="33309060"/>
                <a:ext cx="148620" cy="788651"/>
              </a:xfrm>
              <a:prstGeom prst="rect">
                <a:avLst/>
              </a:prstGeom>
              <a:pattFill prst="dkVert">
                <a:fgClr>
                  <a:schemeClr val="tx1"/>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0" name="矩形 4609">
                <a:extLst>
                  <a:ext uri="{FF2B5EF4-FFF2-40B4-BE49-F238E27FC236}">
                    <a16:creationId xmlns:a16="http://schemas.microsoft.com/office/drawing/2014/main" id="{1F629769-D8B7-467E-D88E-B46AEE3F2D1A}"/>
                  </a:ext>
                </a:extLst>
              </p:cNvPr>
              <p:cNvSpPr/>
              <p:nvPr/>
            </p:nvSpPr>
            <p:spPr>
              <a:xfrm>
                <a:off x="19049999" y="31603950"/>
                <a:ext cx="3045097" cy="2677085"/>
              </a:xfrm>
              <a:prstGeom prst="rect">
                <a:avLst/>
              </a:prstGeom>
              <a:noFill/>
              <a:ln w="28575">
                <a:solidFill>
                  <a:srgbClr val="65A7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1" name="文本框 4610">
                <a:extLst>
                  <a:ext uri="{FF2B5EF4-FFF2-40B4-BE49-F238E27FC236}">
                    <a16:creationId xmlns:a16="http://schemas.microsoft.com/office/drawing/2014/main" id="{56CF6065-29C0-E3CC-78DE-4D3069695576}"/>
                  </a:ext>
                </a:extLst>
              </p:cNvPr>
              <p:cNvSpPr txBox="1"/>
              <p:nvPr/>
            </p:nvSpPr>
            <p:spPr>
              <a:xfrm>
                <a:off x="20646293" y="31872015"/>
                <a:ext cx="1365758"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Camera</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612" name="文本框 4611">
                <a:extLst>
                  <a:ext uri="{FF2B5EF4-FFF2-40B4-BE49-F238E27FC236}">
                    <a16:creationId xmlns:a16="http://schemas.microsoft.com/office/drawing/2014/main" id="{358A2306-6804-3CB8-FCB4-0F5E5682B50E}"/>
                  </a:ext>
                </a:extLst>
              </p:cNvPr>
              <p:cNvSpPr txBox="1"/>
              <p:nvPr/>
            </p:nvSpPr>
            <p:spPr>
              <a:xfrm rot="2498969">
                <a:off x="19211517" y="33496614"/>
                <a:ext cx="1259961"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Grating</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613" name="文本框 4612">
                <a:extLst>
                  <a:ext uri="{FF2B5EF4-FFF2-40B4-BE49-F238E27FC236}">
                    <a16:creationId xmlns:a16="http://schemas.microsoft.com/office/drawing/2014/main" id="{22A9214E-CA26-357C-8523-3CD08F8A2387}"/>
                  </a:ext>
                </a:extLst>
              </p:cNvPr>
              <p:cNvSpPr txBox="1"/>
              <p:nvPr/>
            </p:nvSpPr>
            <p:spPr>
              <a:xfrm>
                <a:off x="19182770" y="31311596"/>
                <a:ext cx="2306722" cy="461665"/>
              </a:xfrm>
              <a:prstGeom prst="rect">
                <a:avLst/>
              </a:prstGeom>
              <a:solidFill>
                <a:schemeClr val="bg1"/>
              </a:solidFill>
            </p:spPr>
            <p:txBody>
              <a:bodyPr wrap="none" lIns="0" tIns="0" rIns="0" bIns="0" rtlCol="0">
                <a:spAutoFit/>
              </a:bodyPr>
              <a:lstStyle/>
              <a:p>
                <a:pPr algn="r"/>
                <a:r>
                  <a:rPr lang="en-US" altLang="zh-CN" sz="30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Spectrometer</a:t>
                </a:r>
                <a:endParaRPr lang="zh-CN" altLang="en-US" sz="30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mc:AlternateContent xmlns:mc="http://schemas.openxmlformats.org/markup-compatibility/2006" xmlns:cx1="http://schemas.microsoft.com/office/drawing/2015/9/8/chartex">
        <mc:Choice Requires="cx1">
          <p:graphicFrame>
            <p:nvGraphicFramePr>
              <p:cNvPr id="4621" name="图表 4620">
                <a:extLst>
                  <a:ext uri="{FF2B5EF4-FFF2-40B4-BE49-F238E27FC236}">
                    <a16:creationId xmlns:a16="http://schemas.microsoft.com/office/drawing/2014/main" id="{32C091B7-4B31-D44E-61E5-FA38F7D34808}"/>
                  </a:ext>
                </a:extLst>
              </p:cNvPr>
              <p:cNvGraphicFramePr/>
              <p:nvPr>
                <p:extLst>
                  <p:ext uri="{D42A27DB-BD31-4B8C-83A1-F6EECF244321}">
                    <p14:modId xmlns:p14="http://schemas.microsoft.com/office/powerpoint/2010/main" val="2391976990"/>
                  </p:ext>
                </p:extLst>
              </p:nvPr>
            </p:nvGraphicFramePr>
            <p:xfrm>
              <a:off x="20190563" y="18519895"/>
              <a:ext cx="7946434" cy="7342258"/>
            </p:xfrm>
            <a:graphic>
              <a:graphicData uri="http://schemas.microsoft.com/office/drawing/2014/chartex">
                <cx:chart xmlns:cx="http://schemas.microsoft.com/office/drawing/2014/chartex" xmlns:r="http://schemas.openxmlformats.org/officeDocument/2006/relationships" r:id="rId19"/>
              </a:graphicData>
            </a:graphic>
          </p:graphicFrame>
        </mc:Choice>
        <mc:Fallback xmlns="">
          <p:pic>
            <p:nvPicPr>
              <p:cNvPr id="4621" name="图表 4620">
                <a:extLst>
                  <a:ext uri="{FF2B5EF4-FFF2-40B4-BE49-F238E27FC236}">
                    <a16:creationId xmlns:a16="http://schemas.microsoft.com/office/drawing/2014/main" id="{32C091B7-4B31-D44E-61E5-FA38F7D34808}"/>
                  </a:ext>
                </a:extLst>
              </p:cNvPr>
              <p:cNvPicPr>
                <a:picLocks noGrp="1" noRot="1" noChangeAspect="1" noMove="1" noResize="1" noEditPoints="1" noAdjustHandles="1" noChangeArrowheads="1" noChangeShapeType="1"/>
              </p:cNvPicPr>
              <p:nvPr/>
            </p:nvPicPr>
            <p:blipFill>
              <a:blip r:embed="rId20"/>
              <a:stretch>
                <a:fillRect/>
              </a:stretch>
            </p:blipFill>
            <p:spPr>
              <a:xfrm>
                <a:off x="20190563" y="18519895"/>
                <a:ext cx="7946434" cy="7342258"/>
              </a:xfrm>
              <a:prstGeom prst="rect">
                <a:avLst/>
              </a:prstGeom>
            </p:spPr>
          </p:pic>
        </mc:Fallback>
      </mc:AlternateContent>
      <p:grpSp>
        <p:nvGrpSpPr>
          <p:cNvPr id="2" name="组合 1">
            <a:extLst>
              <a:ext uri="{FF2B5EF4-FFF2-40B4-BE49-F238E27FC236}">
                <a16:creationId xmlns:a16="http://schemas.microsoft.com/office/drawing/2014/main" id="{9EB97366-86E2-98C9-466D-72B5BB91BB02}"/>
              </a:ext>
            </a:extLst>
          </p:cNvPr>
          <p:cNvGrpSpPr/>
          <p:nvPr/>
        </p:nvGrpSpPr>
        <p:grpSpPr>
          <a:xfrm>
            <a:off x="16391245" y="3533323"/>
            <a:ext cx="15937705" cy="5227921"/>
            <a:chOff x="16271989" y="6801131"/>
            <a:chExt cx="15937705" cy="5227921"/>
          </a:xfrm>
        </p:grpSpPr>
        <p:sp>
          <p:nvSpPr>
            <p:cNvPr id="3" name="矩形 2">
              <a:extLst>
                <a:ext uri="{FF2B5EF4-FFF2-40B4-BE49-F238E27FC236}">
                  <a16:creationId xmlns:a16="http://schemas.microsoft.com/office/drawing/2014/main" id="{912DBFD0-CBCB-3992-560F-EE6A4717423F}"/>
                </a:ext>
              </a:extLst>
            </p:cNvPr>
            <p:cNvSpPr/>
            <p:nvPr/>
          </p:nvSpPr>
          <p:spPr>
            <a:xfrm>
              <a:off x="16271989" y="6801131"/>
              <a:ext cx="15937705" cy="5227921"/>
            </a:xfrm>
            <a:prstGeom prst="rect">
              <a:avLst/>
            </a:prstGeom>
            <a:solidFill>
              <a:schemeClr val="bg1">
                <a:lumMod val="95000"/>
              </a:schemeClr>
            </a:solidFill>
            <a:ln w="38100">
              <a:solidFill>
                <a:srgbClr val="0272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4" name="文本框 5">
              <a:extLst>
                <a:ext uri="{FF2B5EF4-FFF2-40B4-BE49-F238E27FC236}">
                  <a16:creationId xmlns:a16="http://schemas.microsoft.com/office/drawing/2014/main" id="{4AAE225D-6B3E-9BB4-9AE5-002F2FFD1EF5}"/>
                </a:ext>
              </a:extLst>
            </p:cNvPr>
            <p:cNvSpPr txBox="1"/>
            <p:nvPr/>
          </p:nvSpPr>
          <p:spPr>
            <a:xfrm>
              <a:off x="16447176" y="10941555"/>
              <a:ext cx="15715365" cy="923330"/>
            </a:xfrm>
            <a:prstGeom prst="rect">
              <a:avLst/>
            </a:prstGeom>
            <a:noFill/>
          </p:spPr>
          <p:txBody>
            <a:bodyPr wrap="square" lIns="0" tIns="0" rIns="0" bIns="0" rtlCol="0">
              <a:spAutoFit/>
            </a:bodyPr>
            <a:lstStyle/>
            <a:p>
              <a:pPr algn="just"/>
              <a:r>
                <a:rPr lang="en-US" altLang="zh-CN" sz="3000" dirty="0">
                  <a:solidFill>
                    <a:srgbClr val="000000"/>
                  </a:solidFill>
                  <a:latin typeface="Arial" panose="020B0604020202020204" pitchFamily="34" charset="0"/>
                  <a:ea typeface="等线" panose="02010600030101010101" pitchFamily="2" charset="-122"/>
                  <a:cs typeface="Arial" panose="020B0604020202020204" pitchFamily="34" charset="0"/>
                </a:rPr>
                <a:t>En-face OCT images of heat-treated cells over time show a decreasing viable area (yellow to green) and an expanding non-viable region (red). The whole cell region shows red at 150-min. </a:t>
              </a:r>
            </a:p>
          </p:txBody>
        </p:sp>
        <p:pic>
          <p:nvPicPr>
            <p:cNvPr id="5" name="图片 4">
              <a:extLst>
                <a:ext uri="{FF2B5EF4-FFF2-40B4-BE49-F238E27FC236}">
                  <a16:creationId xmlns:a16="http://schemas.microsoft.com/office/drawing/2014/main" id="{9B64B31A-0232-0523-4D33-7DC98A90C305}"/>
                </a:ext>
              </a:extLst>
            </p:cNvPr>
            <p:cNvPicPr>
              <a:picLocks noChangeAspect="1"/>
            </p:cNvPicPr>
            <p:nvPr/>
          </p:nvPicPr>
          <p:blipFill>
            <a:blip r:embed="rId21"/>
            <a:srcRect l="857" b="813"/>
            <a:stretch/>
          </p:blipFill>
          <p:spPr>
            <a:xfrm>
              <a:off x="16351382" y="6856107"/>
              <a:ext cx="3860326" cy="4036213"/>
            </a:xfrm>
            <a:prstGeom prst="rect">
              <a:avLst/>
            </a:prstGeom>
          </p:spPr>
        </p:pic>
        <p:pic>
          <p:nvPicPr>
            <p:cNvPr id="6" name="图片 5">
              <a:extLst>
                <a:ext uri="{FF2B5EF4-FFF2-40B4-BE49-F238E27FC236}">
                  <a16:creationId xmlns:a16="http://schemas.microsoft.com/office/drawing/2014/main" id="{F3479ABB-47E3-FAEE-D5D8-C8045049B3E7}"/>
                </a:ext>
              </a:extLst>
            </p:cNvPr>
            <p:cNvPicPr>
              <a:picLocks noChangeAspect="1"/>
            </p:cNvPicPr>
            <p:nvPr/>
          </p:nvPicPr>
          <p:blipFill>
            <a:blip r:embed="rId22"/>
            <a:srcRect b="1072"/>
            <a:stretch/>
          </p:blipFill>
          <p:spPr>
            <a:xfrm>
              <a:off x="24274309" y="6865939"/>
              <a:ext cx="3927948" cy="4016701"/>
            </a:xfrm>
            <a:prstGeom prst="rect">
              <a:avLst/>
            </a:prstGeom>
          </p:spPr>
        </p:pic>
        <p:pic>
          <p:nvPicPr>
            <p:cNvPr id="7" name="图片 6">
              <a:extLst>
                <a:ext uri="{FF2B5EF4-FFF2-40B4-BE49-F238E27FC236}">
                  <a16:creationId xmlns:a16="http://schemas.microsoft.com/office/drawing/2014/main" id="{C6FA85B1-9516-FE42-5F6C-2E57192ABFD0}"/>
                </a:ext>
              </a:extLst>
            </p:cNvPr>
            <p:cNvPicPr>
              <a:picLocks noChangeAspect="1"/>
            </p:cNvPicPr>
            <p:nvPr/>
          </p:nvPicPr>
          <p:blipFill>
            <a:blip r:embed="rId23"/>
            <a:srcRect r="1013" b="2093"/>
            <a:stretch/>
          </p:blipFill>
          <p:spPr>
            <a:xfrm>
              <a:off x="28263094" y="6865939"/>
              <a:ext cx="3888159" cy="4016701"/>
            </a:xfrm>
            <a:prstGeom prst="rect">
              <a:avLst/>
            </a:prstGeom>
          </p:spPr>
        </p:pic>
        <p:pic>
          <p:nvPicPr>
            <p:cNvPr id="8" name="图片 7">
              <a:extLst>
                <a:ext uri="{FF2B5EF4-FFF2-40B4-BE49-F238E27FC236}">
                  <a16:creationId xmlns:a16="http://schemas.microsoft.com/office/drawing/2014/main" id="{469AE050-EE97-2FE3-2429-9895AAE0FC2D}"/>
                </a:ext>
              </a:extLst>
            </p:cNvPr>
            <p:cNvPicPr>
              <a:picLocks noChangeAspect="1"/>
            </p:cNvPicPr>
            <p:nvPr/>
          </p:nvPicPr>
          <p:blipFill>
            <a:blip r:embed="rId24"/>
            <a:stretch>
              <a:fillRect/>
            </a:stretch>
          </p:blipFill>
          <p:spPr>
            <a:xfrm>
              <a:off x="20285524" y="6865939"/>
              <a:ext cx="3927948" cy="4036215"/>
            </a:xfrm>
            <a:prstGeom prst="rect">
              <a:avLst/>
            </a:prstGeom>
          </p:spPr>
        </p:pic>
        <p:grpSp>
          <p:nvGrpSpPr>
            <p:cNvPr id="9" name="组合 8">
              <a:extLst>
                <a:ext uri="{FF2B5EF4-FFF2-40B4-BE49-F238E27FC236}">
                  <a16:creationId xmlns:a16="http://schemas.microsoft.com/office/drawing/2014/main" id="{AFCFE314-49EE-3BB4-1B99-DDAF22D31FD1}"/>
                </a:ext>
              </a:extLst>
            </p:cNvPr>
            <p:cNvGrpSpPr/>
            <p:nvPr/>
          </p:nvGrpSpPr>
          <p:grpSpPr>
            <a:xfrm>
              <a:off x="28434612" y="9859111"/>
              <a:ext cx="1225067" cy="1044120"/>
              <a:chOff x="712699" y="231498"/>
              <a:chExt cx="935510" cy="784310"/>
            </a:xfrm>
          </p:grpSpPr>
          <p:grpSp>
            <p:nvGrpSpPr>
              <p:cNvPr id="109" name="组合 108">
                <a:extLst>
                  <a:ext uri="{FF2B5EF4-FFF2-40B4-BE49-F238E27FC236}">
                    <a16:creationId xmlns:a16="http://schemas.microsoft.com/office/drawing/2014/main" id="{5360F40C-B95B-7513-FCA9-BDCE86010443}"/>
                  </a:ext>
                </a:extLst>
              </p:cNvPr>
              <p:cNvGrpSpPr/>
              <p:nvPr/>
            </p:nvGrpSpPr>
            <p:grpSpPr>
              <a:xfrm>
                <a:off x="712699" y="316571"/>
                <a:ext cx="597600" cy="597600"/>
                <a:chOff x="1065124" y="592796"/>
                <a:chExt cx="597600" cy="597600"/>
              </a:xfrm>
            </p:grpSpPr>
            <p:cxnSp>
              <p:nvCxnSpPr>
                <p:cNvPr id="3776" name="直接箭头连接符 3775">
                  <a:extLst>
                    <a:ext uri="{FF2B5EF4-FFF2-40B4-BE49-F238E27FC236}">
                      <a16:creationId xmlns:a16="http://schemas.microsoft.com/office/drawing/2014/main" id="{B3070F86-A820-962F-C7BD-A7E4E3FFE7A1}"/>
                    </a:ext>
                  </a:extLst>
                </p:cNvPr>
                <p:cNvCxnSpPr>
                  <a:cxnSpLocks/>
                </p:cNvCxnSpPr>
                <p:nvPr/>
              </p:nvCxnSpPr>
              <p:spPr>
                <a:xfrm>
                  <a:off x="1065124" y="1185705"/>
                  <a:ext cx="597600"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777" name="直接箭头连接符 3776">
                  <a:extLst>
                    <a:ext uri="{FF2B5EF4-FFF2-40B4-BE49-F238E27FC236}">
                      <a16:creationId xmlns:a16="http://schemas.microsoft.com/office/drawing/2014/main" id="{362D5EB0-02B4-9948-E569-4C0C87315CC5}"/>
                    </a:ext>
                  </a:extLst>
                </p:cNvPr>
                <p:cNvCxnSpPr>
                  <a:cxnSpLocks/>
                </p:cNvCxnSpPr>
                <p:nvPr/>
              </p:nvCxnSpPr>
              <p:spPr>
                <a:xfrm flipV="1">
                  <a:off x="1082529" y="592796"/>
                  <a:ext cx="0" cy="59760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112" name="文本框 111">
                <a:extLst>
                  <a:ext uri="{FF2B5EF4-FFF2-40B4-BE49-F238E27FC236}">
                    <a16:creationId xmlns:a16="http://schemas.microsoft.com/office/drawing/2014/main" id="{A3A2510E-5094-1FFC-B707-D01FF6339DE1}"/>
                  </a:ext>
                </a:extLst>
              </p:cNvPr>
              <p:cNvSpPr txBox="1"/>
              <p:nvPr/>
            </p:nvSpPr>
            <p:spPr>
              <a:xfrm>
                <a:off x="1327924" y="738814"/>
                <a:ext cx="149342" cy="276994"/>
              </a:xfrm>
              <a:prstGeom prst="rect">
                <a:avLst/>
              </a:prstGeom>
              <a:noFill/>
            </p:spPr>
            <p:txBody>
              <a:bodyPr wrap="non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X</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120" name="文本框 119">
                <a:extLst>
                  <a:ext uri="{FF2B5EF4-FFF2-40B4-BE49-F238E27FC236}">
                    <a16:creationId xmlns:a16="http://schemas.microsoft.com/office/drawing/2014/main" id="{A9CBC370-2A02-3A69-0A28-CFD65881E48F}"/>
                  </a:ext>
                </a:extLst>
              </p:cNvPr>
              <p:cNvSpPr txBox="1"/>
              <p:nvPr/>
            </p:nvSpPr>
            <p:spPr>
              <a:xfrm>
                <a:off x="795768" y="231498"/>
                <a:ext cx="139549" cy="276994"/>
              </a:xfrm>
              <a:prstGeom prst="rect">
                <a:avLst/>
              </a:prstGeom>
              <a:noFill/>
            </p:spPr>
            <p:txBody>
              <a:bodyPr wrap="non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Y</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121" name="文本框 120">
                <a:extLst>
                  <a:ext uri="{FF2B5EF4-FFF2-40B4-BE49-F238E27FC236}">
                    <a16:creationId xmlns:a16="http://schemas.microsoft.com/office/drawing/2014/main" id="{3E261380-3BA8-4BD4-0657-0B5E99E2ED7B}"/>
                  </a:ext>
                </a:extLst>
              </p:cNvPr>
              <p:cNvSpPr txBox="1"/>
              <p:nvPr/>
            </p:nvSpPr>
            <p:spPr>
              <a:xfrm>
                <a:off x="810913" y="502822"/>
                <a:ext cx="837296" cy="276994"/>
              </a:xfrm>
              <a:prstGeom prst="rect">
                <a:avLst/>
              </a:prstGeom>
              <a:noFill/>
            </p:spPr>
            <p:txBody>
              <a:bodyPr wrap="non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100 μm</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sp>
          <p:nvSpPr>
            <p:cNvPr id="10" name="文本框 9">
              <a:extLst>
                <a:ext uri="{FF2B5EF4-FFF2-40B4-BE49-F238E27FC236}">
                  <a16:creationId xmlns:a16="http://schemas.microsoft.com/office/drawing/2014/main" id="{1E0409E0-31B9-7011-BAD2-FB23ED70720C}"/>
                </a:ext>
              </a:extLst>
            </p:cNvPr>
            <p:cNvSpPr txBox="1"/>
            <p:nvPr/>
          </p:nvSpPr>
          <p:spPr>
            <a:xfrm>
              <a:off x="28342563" y="6927186"/>
              <a:ext cx="1667123" cy="563196"/>
            </a:xfrm>
            <a:prstGeom prst="rect">
              <a:avLst/>
            </a:prstGeom>
            <a:noFill/>
          </p:spPr>
          <p:txBody>
            <a:bodyPr wrap="none" lIns="0" tIns="0" rIns="0" bIns="0" rtlCol="0">
              <a:spAutoFit/>
            </a:bodyPr>
            <a:lstStyle/>
            <a:p>
              <a:pPr algn="l"/>
              <a:r>
                <a:rPr lang="en-US" altLang="zh-CN" sz="3600" dirty="0">
                  <a:solidFill>
                    <a:schemeClr val="bg1"/>
                  </a:solidFill>
                  <a:latin typeface="Arial" panose="020B0604020202020204" pitchFamily="34" charset="0"/>
                  <a:ea typeface="Microsoft YaHei" panose="020B0503020204020204" pitchFamily="34" charset="-122"/>
                  <a:cs typeface="Arial" panose="020B0604020202020204" pitchFamily="34" charset="0"/>
                </a:rPr>
                <a:t>150-min</a:t>
              </a:r>
              <a:endParaRPr lang="zh-CN" altLang="en-US" sz="36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2B12365F-8601-4322-3D45-6D1C9F7EBF6F}"/>
                </a:ext>
              </a:extLst>
            </p:cNvPr>
            <p:cNvSpPr txBox="1"/>
            <p:nvPr/>
          </p:nvSpPr>
          <p:spPr>
            <a:xfrm>
              <a:off x="16351382" y="6927186"/>
              <a:ext cx="1154162" cy="563196"/>
            </a:xfrm>
            <a:prstGeom prst="rect">
              <a:avLst/>
            </a:prstGeom>
            <a:noFill/>
          </p:spPr>
          <p:txBody>
            <a:bodyPr wrap="none" lIns="0" tIns="0" rIns="0" bIns="0" rtlCol="0">
              <a:spAutoFit/>
            </a:bodyPr>
            <a:lstStyle/>
            <a:p>
              <a:pPr algn="l"/>
              <a:r>
                <a:rPr lang="en-US" altLang="zh-CN" sz="3600" dirty="0">
                  <a:solidFill>
                    <a:schemeClr val="bg1"/>
                  </a:solidFill>
                  <a:latin typeface="Arial" panose="020B0604020202020204" pitchFamily="34" charset="0"/>
                  <a:ea typeface="Microsoft YaHei" panose="020B0503020204020204" pitchFamily="34" charset="-122"/>
                  <a:cs typeface="Arial" panose="020B0604020202020204" pitchFamily="34" charset="0"/>
                </a:rPr>
                <a:t>0-min</a:t>
              </a:r>
              <a:endParaRPr lang="zh-CN" altLang="en-US" sz="36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07259ADA-5BCB-D0A4-71C9-4FFBCCF81CAE}"/>
                </a:ext>
              </a:extLst>
            </p:cNvPr>
            <p:cNvSpPr txBox="1"/>
            <p:nvPr/>
          </p:nvSpPr>
          <p:spPr>
            <a:xfrm>
              <a:off x="20368793" y="6865939"/>
              <a:ext cx="1410642" cy="563196"/>
            </a:xfrm>
            <a:prstGeom prst="rect">
              <a:avLst/>
            </a:prstGeom>
            <a:noFill/>
          </p:spPr>
          <p:txBody>
            <a:bodyPr wrap="none" lIns="0" tIns="0" rIns="0" bIns="0" rtlCol="0">
              <a:spAutoFit/>
            </a:bodyPr>
            <a:lstStyle/>
            <a:p>
              <a:pPr algn="l"/>
              <a:r>
                <a:rPr lang="en-US" altLang="zh-CN" sz="3600" dirty="0">
                  <a:solidFill>
                    <a:schemeClr val="bg1"/>
                  </a:solidFill>
                  <a:latin typeface="Arial" panose="020B0604020202020204" pitchFamily="34" charset="0"/>
                  <a:ea typeface="Microsoft YaHei" panose="020B0503020204020204" pitchFamily="34" charset="-122"/>
                  <a:cs typeface="Arial" panose="020B0604020202020204" pitchFamily="34" charset="0"/>
                </a:rPr>
                <a:t>60-min</a:t>
              </a:r>
              <a:endParaRPr lang="zh-CN" altLang="en-US" sz="36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7AEDB45A-0C3C-E125-F754-451F88A93E62}"/>
                </a:ext>
              </a:extLst>
            </p:cNvPr>
            <p:cNvSpPr txBox="1"/>
            <p:nvPr/>
          </p:nvSpPr>
          <p:spPr>
            <a:xfrm>
              <a:off x="24338069" y="6846427"/>
              <a:ext cx="1667123" cy="563196"/>
            </a:xfrm>
            <a:prstGeom prst="rect">
              <a:avLst/>
            </a:prstGeom>
            <a:noFill/>
          </p:spPr>
          <p:txBody>
            <a:bodyPr wrap="none" lIns="0" tIns="0" rIns="0" bIns="0" rtlCol="0">
              <a:spAutoFit/>
            </a:bodyPr>
            <a:lstStyle/>
            <a:p>
              <a:pPr algn="l"/>
              <a:r>
                <a:rPr lang="en-US" altLang="zh-CN" sz="3600" dirty="0">
                  <a:solidFill>
                    <a:schemeClr val="bg1"/>
                  </a:solidFill>
                  <a:latin typeface="Arial" panose="020B0604020202020204" pitchFamily="34" charset="0"/>
                  <a:ea typeface="Microsoft YaHei" panose="020B0503020204020204" pitchFamily="34" charset="-122"/>
                  <a:cs typeface="Arial" panose="020B0604020202020204" pitchFamily="34" charset="0"/>
                </a:rPr>
                <a:t>120-min</a:t>
              </a:r>
              <a:endParaRPr lang="zh-CN" altLang="en-US" sz="36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nvGrpSpPr>
            <p:cNvPr id="14" name="组合 13">
              <a:extLst>
                <a:ext uri="{FF2B5EF4-FFF2-40B4-BE49-F238E27FC236}">
                  <a16:creationId xmlns:a16="http://schemas.microsoft.com/office/drawing/2014/main" id="{75C4EBFD-47D0-2CF3-8AEF-CDD44CC03FD1}"/>
                </a:ext>
              </a:extLst>
            </p:cNvPr>
            <p:cNvGrpSpPr/>
            <p:nvPr/>
          </p:nvGrpSpPr>
          <p:grpSpPr>
            <a:xfrm>
              <a:off x="30156849" y="8173189"/>
              <a:ext cx="2052749" cy="2702934"/>
              <a:chOff x="9493290" y="823214"/>
              <a:chExt cx="1567561" cy="2030359"/>
            </a:xfrm>
          </p:grpSpPr>
          <p:grpSp>
            <p:nvGrpSpPr>
              <p:cNvPr id="15" name="组合 14">
                <a:extLst>
                  <a:ext uri="{FF2B5EF4-FFF2-40B4-BE49-F238E27FC236}">
                    <a16:creationId xmlns:a16="http://schemas.microsoft.com/office/drawing/2014/main" id="{38A5C60C-D99B-96CE-4382-46B5C249FF6C}"/>
                  </a:ext>
                </a:extLst>
              </p:cNvPr>
              <p:cNvGrpSpPr/>
              <p:nvPr/>
            </p:nvGrpSpPr>
            <p:grpSpPr>
              <a:xfrm>
                <a:off x="9493290" y="823214"/>
                <a:ext cx="1502264" cy="2030359"/>
                <a:chOff x="9493290" y="823214"/>
                <a:chExt cx="1502264" cy="2030359"/>
              </a:xfrm>
            </p:grpSpPr>
            <p:sp>
              <p:nvSpPr>
                <p:cNvPr id="18" name="文本框 17">
                  <a:extLst>
                    <a:ext uri="{FF2B5EF4-FFF2-40B4-BE49-F238E27FC236}">
                      <a16:creationId xmlns:a16="http://schemas.microsoft.com/office/drawing/2014/main" id="{10C6C48D-C528-3391-3CE0-59E6E958CCC0}"/>
                    </a:ext>
                  </a:extLst>
                </p:cNvPr>
                <p:cNvSpPr txBox="1"/>
                <p:nvPr/>
              </p:nvSpPr>
              <p:spPr>
                <a:xfrm rot="16200000">
                  <a:off x="9094399" y="1498536"/>
                  <a:ext cx="1074775" cy="276994"/>
                </a:xfrm>
                <a:prstGeom prst="rect">
                  <a:avLst/>
                </a:prstGeom>
                <a:noFill/>
              </p:spPr>
              <p:txBody>
                <a:bodyPr wrap="none" lIns="0" tIns="0" rIns="0" bIns="0" rtlCol="0">
                  <a:spAutoFit/>
                </a:bodyPr>
                <a:lstStyle/>
                <a:p>
                  <a:pPr algn="ctr"/>
                  <a:r>
                    <a:rPr lang="en-US" altLang="zh-CN" sz="2357" dirty="0">
                      <a:solidFill>
                        <a:schemeClr val="bg1"/>
                      </a:solidFill>
                      <a:latin typeface="Microsoft YaHei" panose="020B0503020204020204" pitchFamily="34" charset="-122"/>
                      <a:ea typeface="Microsoft YaHei" panose="020B0503020204020204" pitchFamily="34" charset="-122"/>
                    </a:rPr>
                    <a:t>mLIV (dB)</a:t>
                  </a:r>
                </a:p>
              </p:txBody>
            </p:sp>
            <p:sp>
              <p:nvSpPr>
                <p:cNvPr id="19" name="文本框 18">
                  <a:extLst>
                    <a:ext uri="{FF2B5EF4-FFF2-40B4-BE49-F238E27FC236}">
                      <a16:creationId xmlns:a16="http://schemas.microsoft.com/office/drawing/2014/main" id="{049A8CCD-43D7-25EE-D15F-5DA48EC91F28}"/>
                    </a:ext>
                  </a:extLst>
                </p:cNvPr>
                <p:cNvSpPr txBox="1"/>
                <p:nvPr/>
              </p:nvSpPr>
              <p:spPr>
                <a:xfrm>
                  <a:off x="9571053" y="2576579"/>
                  <a:ext cx="1424501" cy="276994"/>
                </a:xfrm>
                <a:prstGeom prst="rect">
                  <a:avLst/>
                </a:prstGeom>
                <a:noFill/>
              </p:spPr>
              <p:txBody>
                <a:bodyPr wrap="square" lIns="0" tIns="0" rIns="0" bIns="0" rtlCol="0">
                  <a:spAutoFit/>
                </a:bodyPr>
                <a:lstStyle/>
                <a:p>
                  <a:pPr algn="ctr"/>
                  <a:r>
                    <a:rPr lang="en-US" altLang="zh-CN" sz="2357" dirty="0">
                      <a:solidFill>
                        <a:schemeClr val="bg1"/>
                      </a:solidFill>
                      <a:latin typeface="Microsoft YaHei" panose="020B0503020204020204" pitchFamily="34" charset="-122"/>
                      <a:ea typeface="Microsoft YaHei" panose="020B0503020204020204" pitchFamily="34" charset="-122"/>
                    </a:rPr>
                    <a:t>Intensity (dB)</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nvGrpSpPr>
                <p:cNvPr id="20" name="组合 19">
                  <a:extLst>
                    <a:ext uri="{FF2B5EF4-FFF2-40B4-BE49-F238E27FC236}">
                      <a16:creationId xmlns:a16="http://schemas.microsoft.com/office/drawing/2014/main" id="{4AAC7442-56E8-397D-1E62-1F8E17A06EA8}"/>
                    </a:ext>
                  </a:extLst>
                </p:cNvPr>
                <p:cNvGrpSpPr/>
                <p:nvPr/>
              </p:nvGrpSpPr>
              <p:grpSpPr>
                <a:xfrm>
                  <a:off x="9708419" y="823214"/>
                  <a:ext cx="1020717" cy="1829757"/>
                  <a:chOff x="9100049" y="-203188"/>
                  <a:chExt cx="1835744" cy="3290789"/>
                </a:xfrm>
              </p:grpSpPr>
              <p:pic>
                <p:nvPicPr>
                  <p:cNvPr id="21" name="图片 20">
                    <a:extLst>
                      <a:ext uri="{FF2B5EF4-FFF2-40B4-BE49-F238E27FC236}">
                        <a16:creationId xmlns:a16="http://schemas.microsoft.com/office/drawing/2014/main" id="{A947F505-2FD8-6580-FD6E-4E52E79C285A}"/>
                      </a:ext>
                    </a:extLst>
                  </p:cNvPr>
                  <p:cNvPicPr>
                    <a:picLocks noChangeAspect="1"/>
                  </p:cNvPicPr>
                  <p:nvPr/>
                </p:nvPicPr>
                <p:blipFill>
                  <a:blip r:embed="rId11"/>
                  <a:stretch>
                    <a:fillRect/>
                  </a:stretch>
                </p:blipFill>
                <p:spPr>
                  <a:xfrm flipV="1">
                    <a:off x="9417538" y="-61441"/>
                    <a:ext cx="1450590" cy="2698378"/>
                  </a:xfrm>
                  <a:prstGeom prst="rect">
                    <a:avLst/>
                  </a:prstGeom>
                </p:spPr>
              </p:pic>
              <p:sp>
                <p:nvSpPr>
                  <p:cNvPr id="22" name="文本框 21">
                    <a:extLst>
                      <a:ext uri="{FF2B5EF4-FFF2-40B4-BE49-F238E27FC236}">
                        <a16:creationId xmlns:a16="http://schemas.microsoft.com/office/drawing/2014/main" id="{ECDD6760-7DE4-3D7E-E00C-510499477EC6}"/>
                      </a:ext>
                    </a:extLst>
                  </p:cNvPr>
                  <p:cNvSpPr txBox="1"/>
                  <p:nvPr/>
                </p:nvSpPr>
                <p:spPr>
                  <a:xfrm>
                    <a:off x="9109336" y="-203188"/>
                    <a:ext cx="155680" cy="498168"/>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C6745141-3F5B-4F7E-1F42-1094393F0B7A}"/>
                      </a:ext>
                    </a:extLst>
                  </p:cNvPr>
                  <p:cNvSpPr txBox="1"/>
                  <p:nvPr/>
                </p:nvSpPr>
                <p:spPr>
                  <a:xfrm>
                    <a:off x="9134654" y="2581684"/>
                    <a:ext cx="456389" cy="498168"/>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-5</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93" name="文本框 92">
                    <a:extLst>
                      <a:ext uri="{FF2B5EF4-FFF2-40B4-BE49-F238E27FC236}">
                        <a16:creationId xmlns:a16="http://schemas.microsoft.com/office/drawing/2014/main" id="{68C18A0A-4516-B95D-68FC-8050D518A6E8}"/>
                      </a:ext>
                    </a:extLst>
                  </p:cNvPr>
                  <p:cNvSpPr txBox="1"/>
                  <p:nvPr/>
                </p:nvSpPr>
                <p:spPr>
                  <a:xfrm>
                    <a:off x="10437615" y="2589433"/>
                    <a:ext cx="498178" cy="498168"/>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10</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104" name="文本框 103">
                    <a:extLst>
                      <a:ext uri="{FF2B5EF4-FFF2-40B4-BE49-F238E27FC236}">
                        <a16:creationId xmlns:a16="http://schemas.microsoft.com/office/drawing/2014/main" id="{DFF39FF4-CE8C-6E97-3152-06545930021C}"/>
                      </a:ext>
                    </a:extLst>
                  </p:cNvPr>
                  <p:cNvSpPr txBox="1"/>
                  <p:nvPr/>
                </p:nvSpPr>
                <p:spPr>
                  <a:xfrm>
                    <a:off x="9100049" y="2224807"/>
                    <a:ext cx="155680"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0</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grpSp>
          <p:sp>
            <p:nvSpPr>
              <p:cNvPr id="16" name="テキスト ボックス 4">
                <a:extLst>
                  <a:ext uri="{FF2B5EF4-FFF2-40B4-BE49-F238E27FC236}">
                    <a16:creationId xmlns:a16="http://schemas.microsoft.com/office/drawing/2014/main" id="{FD0A0273-81CF-4DBE-C520-0DB117FED459}"/>
                  </a:ext>
                </a:extLst>
              </p:cNvPr>
              <p:cNvSpPr txBox="1"/>
              <p:nvPr/>
            </p:nvSpPr>
            <p:spPr>
              <a:xfrm rot="5400000">
                <a:off x="10436637" y="1064557"/>
                <a:ext cx="851300" cy="369341"/>
              </a:xfrm>
              <a:prstGeom prst="rect">
                <a:avLst/>
              </a:prstGeom>
              <a:noFill/>
            </p:spPr>
            <p:txBody>
              <a:bodyPr wrap="none" lIns="0" tIns="0" rIns="0" bIns="0">
                <a:spAutoFit/>
              </a:bodyPr>
              <a:lstStyle/>
              <a:p>
                <a:r>
                  <a:rPr lang="en-US" altLang="ja-JP" sz="3143" dirty="0">
                    <a:solidFill>
                      <a:srgbClr val="00B05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Viable</a:t>
                </a:r>
              </a:p>
            </p:txBody>
          </p:sp>
          <p:sp>
            <p:nvSpPr>
              <p:cNvPr id="17" name="テキスト ボックス 4">
                <a:extLst>
                  <a:ext uri="{FF2B5EF4-FFF2-40B4-BE49-F238E27FC236}">
                    <a16:creationId xmlns:a16="http://schemas.microsoft.com/office/drawing/2014/main" id="{413391A2-2782-9575-A2B4-7EB0119A5858}"/>
                  </a:ext>
                </a:extLst>
              </p:cNvPr>
              <p:cNvSpPr txBox="1"/>
              <p:nvPr/>
            </p:nvSpPr>
            <p:spPr>
              <a:xfrm rot="5400000">
                <a:off x="10507721" y="1981470"/>
                <a:ext cx="736919" cy="369341"/>
              </a:xfrm>
              <a:prstGeom prst="rect">
                <a:avLst/>
              </a:prstGeom>
              <a:noFill/>
            </p:spPr>
            <p:txBody>
              <a:bodyPr wrap="none" lIns="0" tIns="0" rIns="0" bIns="0">
                <a:spAutoFit/>
              </a:bodyPr>
              <a:lstStyle/>
              <a:p>
                <a:r>
                  <a:rPr lang="en-US" altLang="ja-JP" sz="3143" dirty="0">
                    <a:solidFill>
                      <a:srgbClr val="FF000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Dead</a:t>
                </a:r>
              </a:p>
            </p:txBody>
          </p:sp>
        </p:grpSp>
      </p:grpSp>
    </p:spTree>
    <p:extLst>
      <p:ext uri="{BB962C8B-B14F-4D97-AF65-F5344CB8AC3E}">
        <p14:creationId xmlns:p14="http://schemas.microsoft.com/office/powerpoint/2010/main" val="79798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3" name="图表 12">
                <a:extLst>
                  <a:ext uri="{FF2B5EF4-FFF2-40B4-BE49-F238E27FC236}">
                    <a16:creationId xmlns:a16="http://schemas.microsoft.com/office/drawing/2014/main" id="{D24C1557-43C6-259C-0E73-661F6F92EC31}"/>
                  </a:ext>
                </a:extLst>
              </p:cNvPr>
              <p:cNvGraphicFramePr/>
              <p:nvPr>
                <p:extLst>
                  <p:ext uri="{D42A27DB-BD31-4B8C-83A1-F6EECF244321}">
                    <p14:modId xmlns:p14="http://schemas.microsoft.com/office/powerpoint/2010/main" val="720117480"/>
                  </p:ext>
                </p:extLst>
              </p:nvPr>
            </p:nvGraphicFramePr>
            <p:xfrm>
              <a:off x="-5530371" y="17016682"/>
              <a:ext cx="9705293" cy="703804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3" name="图表 12">
                <a:extLst>
                  <a:ext uri="{FF2B5EF4-FFF2-40B4-BE49-F238E27FC236}">
                    <a16:creationId xmlns:a16="http://schemas.microsoft.com/office/drawing/2014/main" id="{D24C1557-43C6-259C-0E73-661F6F92EC31}"/>
                  </a:ext>
                </a:extLst>
              </p:cNvPr>
              <p:cNvPicPr>
                <a:picLocks noGrp="1" noRot="1" noChangeAspect="1" noMove="1" noResize="1" noEditPoints="1" noAdjustHandles="1" noChangeArrowheads="1" noChangeShapeType="1"/>
              </p:cNvPicPr>
              <p:nvPr/>
            </p:nvPicPr>
            <p:blipFill>
              <a:blip r:embed="rId3"/>
              <a:stretch>
                <a:fillRect/>
              </a:stretch>
            </p:blipFill>
            <p:spPr>
              <a:xfrm>
                <a:off x="-5530371" y="17016682"/>
                <a:ext cx="9705293" cy="703804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 name="图表 13">
                <a:extLst>
                  <a:ext uri="{FF2B5EF4-FFF2-40B4-BE49-F238E27FC236}">
                    <a16:creationId xmlns:a16="http://schemas.microsoft.com/office/drawing/2014/main" id="{2771538D-DBED-F407-46A8-15AB47A84EB3}"/>
                  </a:ext>
                </a:extLst>
              </p:cNvPr>
              <p:cNvGraphicFramePr/>
              <p:nvPr>
                <p:extLst>
                  <p:ext uri="{D42A27DB-BD31-4B8C-83A1-F6EECF244321}">
                    <p14:modId xmlns:p14="http://schemas.microsoft.com/office/powerpoint/2010/main" val="2030087742"/>
                  </p:ext>
                </p:extLst>
              </p:nvPr>
            </p:nvGraphicFramePr>
            <p:xfrm>
              <a:off x="4047885" y="17016682"/>
              <a:ext cx="8677268" cy="734225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4" name="图表 13">
                <a:extLst>
                  <a:ext uri="{FF2B5EF4-FFF2-40B4-BE49-F238E27FC236}">
                    <a16:creationId xmlns:a16="http://schemas.microsoft.com/office/drawing/2014/main" id="{2771538D-DBED-F407-46A8-15AB47A84EB3}"/>
                  </a:ext>
                </a:extLst>
              </p:cNvPr>
              <p:cNvPicPr>
                <a:picLocks noGrp="1" noRot="1" noChangeAspect="1" noMove="1" noResize="1" noEditPoints="1" noAdjustHandles="1" noChangeArrowheads="1" noChangeShapeType="1"/>
              </p:cNvPicPr>
              <p:nvPr/>
            </p:nvPicPr>
            <p:blipFill>
              <a:blip r:embed="rId5"/>
              <a:stretch>
                <a:fillRect/>
              </a:stretch>
            </p:blipFill>
            <p:spPr>
              <a:xfrm>
                <a:off x="4047885" y="17016682"/>
                <a:ext cx="8677268" cy="734225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 name="图表 14">
                <a:extLst>
                  <a:ext uri="{FF2B5EF4-FFF2-40B4-BE49-F238E27FC236}">
                    <a16:creationId xmlns:a16="http://schemas.microsoft.com/office/drawing/2014/main" id="{5213EADD-E98D-26A0-EE11-4EA20215F0EF}"/>
                  </a:ext>
                </a:extLst>
              </p:cNvPr>
              <p:cNvGraphicFramePr/>
              <p:nvPr>
                <p:extLst>
                  <p:ext uri="{D42A27DB-BD31-4B8C-83A1-F6EECF244321}">
                    <p14:modId xmlns:p14="http://schemas.microsoft.com/office/powerpoint/2010/main" val="3279369759"/>
                  </p:ext>
                </p:extLst>
              </p:nvPr>
            </p:nvGraphicFramePr>
            <p:xfrm>
              <a:off x="-5530371" y="24877414"/>
              <a:ext cx="9705293" cy="7038047"/>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5" name="图表 14">
                <a:extLst>
                  <a:ext uri="{FF2B5EF4-FFF2-40B4-BE49-F238E27FC236}">
                    <a16:creationId xmlns:a16="http://schemas.microsoft.com/office/drawing/2014/main" id="{5213EADD-E98D-26A0-EE11-4EA20215F0EF}"/>
                  </a:ext>
                </a:extLst>
              </p:cNvPr>
              <p:cNvPicPr>
                <a:picLocks noGrp="1" noRot="1" noChangeAspect="1" noMove="1" noResize="1" noEditPoints="1" noAdjustHandles="1" noChangeArrowheads="1" noChangeShapeType="1"/>
              </p:cNvPicPr>
              <p:nvPr/>
            </p:nvPicPr>
            <p:blipFill>
              <a:blip r:embed="rId7"/>
              <a:stretch>
                <a:fillRect/>
              </a:stretch>
            </p:blipFill>
            <p:spPr>
              <a:xfrm>
                <a:off x="-5530371" y="24877414"/>
                <a:ext cx="9705293" cy="7038047"/>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6" name="图表 15">
                <a:extLst>
                  <a:ext uri="{FF2B5EF4-FFF2-40B4-BE49-F238E27FC236}">
                    <a16:creationId xmlns:a16="http://schemas.microsoft.com/office/drawing/2014/main" id="{4DA7DFF1-B8CB-F88F-6F60-A0CB1DF48BD0}"/>
                  </a:ext>
                </a:extLst>
              </p:cNvPr>
              <p:cNvGraphicFramePr/>
              <p:nvPr>
                <p:extLst>
                  <p:ext uri="{D42A27DB-BD31-4B8C-83A1-F6EECF244321}">
                    <p14:modId xmlns:p14="http://schemas.microsoft.com/office/powerpoint/2010/main" val="2443407246"/>
                  </p:ext>
                </p:extLst>
              </p:nvPr>
            </p:nvGraphicFramePr>
            <p:xfrm>
              <a:off x="4047886" y="24744849"/>
              <a:ext cx="7946434" cy="7342258"/>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6" name="图表 15">
                <a:extLst>
                  <a:ext uri="{FF2B5EF4-FFF2-40B4-BE49-F238E27FC236}">
                    <a16:creationId xmlns:a16="http://schemas.microsoft.com/office/drawing/2014/main" id="{4DA7DFF1-B8CB-F88F-6F60-A0CB1DF48BD0}"/>
                  </a:ext>
                </a:extLst>
              </p:cNvPr>
              <p:cNvPicPr>
                <a:picLocks noGrp="1" noRot="1" noChangeAspect="1" noMove="1" noResize="1" noEditPoints="1" noAdjustHandles="1" noChangeArrowheads="1" noChangeShapeType="1"/>
              </p:cNvPicPr>
              <p:nvPr/>
            </p:nvPicPr>
            <p:blipFill>
              <a:blip r:embed="rId9"/>
              <a:stretch>
                <a:fillRect/>
              </a:stretch>
            </p:blipFill>
            <p:spPr>
              <a:xfrm>
                <a:off x="4047886" y="24744849"/>
                <a:ext cx="7946434" cy="7342258"/>
              </a:xfrm>
              <a:prstGeom prst="rect">
                <a:avLst/>
              </a:prstGeom>
            </p:spPr>
          </p:pic>
        </mc:Fallback>
      </mc:AlternateContent>
      <p:pic>
        <p:nvPicPr>
          <p:cNvPr id="19" name="图片 18">
            <a:extLst>
              <a:ext uri="{FF2B5EF4-FFF2-40B4-BE49-F238E27FC236}">
                <a16:creationId xmlns:a16="http://schemas.microsoft.com/office/drawing/2014/main" id="{21875B62-6773-3A53-B625-CF49916E21C6}"/>
              </a:ext>
            </a:extLst>
          </p:cNvPr>
          <p:cNvPicPr>
            <a:picLocks noChangeAspect="1"/>
          </p:cNvPicPr>
          <p:nvPr/>
        </p:nvPicPr>
        <p:blipFill>
          <a:blip r:embed="rId10"/>
          <a:srcRect t="6553"/>
          <a:stretch/>
        </p:blipFill>
        <p:spPr>
          <a:xfrm>
            <a:off x="-9116049" y="3841605"/>
            <a:ext cx="4577076" cy="4661721"/>
          </a:xfrm>
          <a:prstGeom prst="rect">
            <a:avLst/>
          </a:prstGeom>
        </p:spPr>
      </p:pic>
      <p:grpSp>
        <p:nvGrpSpPr>
          <p:cNvPr id="29" name="组合 28">
            <a:extLst>
              <a:ext uri="{FF2B5EF4-FFF2-40B4-BE49-F238E27FC236}">
                <a16:creationId xmlns:a16="http://schemas.microsoft.com/office/drawing/2014/main" id="{E8F7917A-0932-CC88-34D4-A3832792157A}"/>
              </a:ext>
            </a:extLst>
          </p:cNvPr>
          <p:cNvGrpSpPr/>
          <p:nvPr/>
        </p:nvGrpSpPr>
        <p:grpSpPr>
          <a:xfrm>
            <a:off x="-5769127" y="6910939"/>
            <a:ext cx="1240139" cy="1579842"/>
            <a:chOff x="9954194" y="1456880"/>
            <a:chExt cx="947019" cy="1206431"/>
          </a:xfrm>
        </p:grpSpPr>
        <p:grpSp>
          <p:nvGrpSpPr>
            <p:cNvPr id="30" name="组合 29">
              <a:extLst>
                <a:ext uri="{FF2B5EF4-FFF2-40B4-BE49-F238E27FC236}">
                  <a16:creationId xmlns:a16="http://schemas.microsoft.com/office/drawing/2014/main" id="{E9509A9E-CC71-E7FB-8168-E526CD656EFF}"/>
                </a:ext>
              </a:extLst>
            </p:cNvPr>
            <p:cNvGrpSpPr/>
            <p:nvPr/>
          </p:nvGrpSpPr>
          <p:grpSpPr>
            <a:xfrm>
              <a:off x="9954194" y="1465280"/>
              <a:ext cx="947019" cy="1198031"/>
              <a:chOff x="9954194" y="1465280"/>
              <a:chExt cx="947019" cy="1198031"/>
            </a:xfrm>
          </p:grpSpPr>
          <p:sp>
            <p:nvSpPr>
              <p:cNvPr id="33" name="文本框 32">
                <a:extLst>
                  <a:ext uri="{FF2B5EF4-FFF2-40B4-BE49-F238E27FC236}">
                    <a16:creationId xmlns:a16="http://schemas.microsoft.com/office/drawing/2014/main" id="{92132A34-2387-EB83-147F-432526C0D840}"/>
                  </a:ext>
                </a:extLst>
              </p:cNvPr>
              <p:cNvSpPr txBox="1"/>
              <p:nvPr/>
            </p:nvSpPr>
            <p:spPr>
              <a:xfrm rot="16200000">
                <a:off x="9730320" y="1850848"/>
                <a:ext cx="654903" cy="169222"/>
              </a:xfrm>
              <a:prstGeom prst="rect">
                <a:avLst/>
              </a:prstGeom>
              <a:noFill/>
            </p:spPr>
            <p:txBody>
              <a:bodyPr wrap="none" lIns="0" tIns="0" rIns="0" bIns="0" rtlCol="0">
                <a:spAutoFit/>
              </a:bodyPr>
              <a:lstStyle/>
              <a:p>
                <a:pPr algn="ctr"/>
                <a:r>
                  <a:rPr lang="en-US" altLang="zh-CN" sz="1440">
                    <a:solidFill>
                      <a:schemeClr val="bg1"/>
                    </a:solidFill>
                    <a:latin typeface="Microsoft YaHei" panose="020B0503020204020204" pitchFamily="34" charset="-122"/>
                    <a:ea typeface="Microsoft YaHei" panose="020B0503020204020204" pitchFamily="34" charset="-122"/>
                  </a:rPr>
                  <a:t>mLIV (dB)</a:t>
                </a:r>
              </a:p>
            </p:txBody>
          </p:sp>
          <p:sp>
            <p:nvSpPr>
              <p:cNvPr id="34" name="文本框 33">
                <a:extLst>
                  <a:ext uri="{FF2B5EF4-FFF2-40B4-BE49-F238E27FC236}">
                    <a16:creationId xmlns:a16="http://schemas.microsoft.com/office/drawing/2014/main" id="{B48724EA-EB38-80BF-EA86-5AAF82688210}"/>
                  </a:ext>
                </a:extLst>
              </p:cNvPr>
              <p:cNvSpPr txBox="1"/>
              <p:nvPr/>
            </p:nvSpPr>
            <p:spPr>
              <a:xfrm>
                <a:off x="9954194" y="2494089"/>
                <a:ext cx="947019" cy="169222"/>
              </a:xfrm>
              <a:prstGeom prst="rect">
                <a:avLst/>
              </a:prstGeom>
              <a:noFill/>
            </p:spPr>
            <p:txBody>
              <a:bodyPr wrap="square" lIns="0" tIns="0" rIns="0" bIns="0" rtlCol="0">
                <a:spAutoFit/>
              </a:bodyPr>
              <a:lstStyle/>
              <a:p>
                <a:pPr algn="ctr"/>
                <a:r>
                  <a:rPr lang="en-US" altLang="zh-CN" sz="1440">
                    <a:solidFill>
                      <a:schemeClr val="bg1"/>
                    </a:solidFill>
                    <a:latin typeface="Microsoft YaHei" panose="020B0503020204020204" pitchFamily="34" charset="-122"/>
                    <a:ea typeface="Microsoft YaHei" panose="020B0503020204020204" pitchFamily="34" charset="-122"/>
                  </a:rPr>
                  <a:t>Intensity (dB)</a:t>
                </a:r>
                <a:endParaRPr lang="zh-CN" altLang="en-US" sz="1440" err="1">
                  <a:solidFill>
                    <a:schemeClr val="bg1"/>
                  </a:solidFill>
                  <a:latin typeface="Microsoft YaHei" panose="020B0503020204020204" pitchFamily="34" charset="-122"/>
                  <a:ea typeface="Microsoft YaHei" panose="020B0503020204020204" pitchFamily="34" charset="-122"/>
                </a:endParaRPr>
              </a:p>
            </p:txBody>
          </p:sp>
          <p:grpSp>
            <p:nvGrpSpPr>
              <p:cNvPr id="35" name="组合 34">
                <a:extLst>
                  <a:ext uri="{FF2B5EF4-FFF2-40B4-BE49-F238E27FC236}">
                    <a16:creationId xmlns:a16="http://schemas.microsoft.com/office/drawing/2014/main" id="{D781FF81-ADE1-54C5-7666-E3BB41716AF5}"/>
                  </a:ext>
                </a:extLst>
              </p:cNvPr>
              <p:cNvGrpSpPr/>
              <p:nvPr/>
            </p:nvGrpSpPr>
            <p:grpSpPr>
              <a:xfrm>
                <a:off x="10098525" y="1465280"/>
                <a:ext cx="614196" cy="1079919"/>
                <a:chOff x="9801657" y="951558"/>
                <a:chExt cx="1104623" cy="1942217"/>
              </a:xfrm>
            </p:grpSpPr>
            <p:pic>
              <p:nvPicPr>
                <p:cNvPr id="36" name="图片 35">
                  <a:extLst>
                    <a:ext uri="{FF2B5EF4-FFF2-40B4-BE49-F238E27FC236}">
                      <a16:creationId xmlns:a16="http://schemas.microsoft.com/office/drawing/2014/main" id="{C3639767-E4CC-B6D1-8852-5857869B3987}"/>
                    </a:ext>
                  </a:extLst>
                </p:cNvPr>
                <p:cNvPicPr>
                  <a:picLocks noChangeAspect="1"/>
                </p:cNvPicPr>
                <p:nvPr/>
              </p:nvPicPr>
              <p:blipFill>
                <a:blip r:embed="rId11"/>
                <a:stretch>
                  <a:fillRect/>
                </a:stretch>
              </p:blipFill>
              <p:spPr>
                <a:xfrm flipV="1">
                  <a:off x="9984849" y="1020158"/>
                  <a:ext cx="872483" cy="1603460"/>
                </a:xfrm>
                <a:prstGeom prst="rect">
                  <a:avLst/>
                </a:prstGeom>
              </p:spPr>
            </p:pic>
            <p:sp>
              <p:nvSpPr>
                <p:cNvPr id="37" name="文本框 36">
                  <a:extLst>
                    <a:ext uri="{FF2B5EF4-FFF2-40B4-BE49-F238E27FC236}">
                      <a16:creationId xmlns:a16="http://schemas.microsoft.com/office/drawing/2014/main" id="{98672B92-2C8E-DEB5-6496-66119FB07CA6}"/>
                    </a:ext>
                  </a:extLst>
                </p:cNvPr>
                <p:cNvSpPr txBox="1"/>
                <p:nvPr/>
              </p:nvSpPr>
              <p:spPr>
                <a:xfrm>
                  <a:off x="9810910" y="951558"/>
                  <a:ext cx="155681" cy="304343"/>
                </a:xfrm>
                <a:prstGeom prst="rect">
                  <a:avLst/>
                </a:prstGeom>
                <a:noFill/>
              </p:spPr>
              <p:txBody>
                <a:bodyPr wrap="square" lIns="0" tIns="0" rIns="0" bIns="0" rtlCol="0">
                  <a:spAutoFit/>
                </a:bodyPr>
                <a:lstStyle/>
                <a:p>
                  <a:pPr algn="l"/>
                  <a:r>
                    <a:rPr lang="en-US" altLang="zh-CN" sz="1440">
                      <a:solidFill>
                        <a:schemeClr val="bg1"/>
                      </a:solidFill>
                      <a:latin typeface="Microsoft YaHei" panose="020B0503020204020204" pitchFamily="34" charset="-122"/>
                      <a:ea typeface="Microsoft YaHei" panose="020B0503020204020204" pitchFamily="34" charset="-122"/>
                    </a:rPr>
                    <a:t>1</a:t>
                  </a:r>
                  <a:endParaRPr lang="zh-CN" altLang="en-US" sz="1440" err="1">
                    <a:solidFill>
                      <a:schemeClr val="bg1"/>
                    </a:solidFill>
                    <a:latin typeface="Microsoft YaHei" panose="020B0503020204020204" pitchFamily="34" charset="-122"/>
                    <a:ea typeface="Microsoft YaHei" panose="020B0503020204020204" pitchFamily="34" charset="-122"/>
                  </a:endParaRPr>
                </a:p>
              </p:txBody>
            </p:sp>
            <p:sp>
              <p:nvSpPr>
                <p:cNvPr id="38" name="文本框 37">
                  <a:extLst>
                    <a:ext uri="{FF2B5EF4-FFF2-40B4-BE49-F238E27FC236}">
                      <a16:creationId xmlns:a16="http://schemas.microsoft.com/office/drawing/2014/main" id="{7C27934F-1510-D101-504B-075749B8A763}"/>
                    </a:ext>
                  </a:extLst>
                </p:cNvPr>
                <p:cNvSpPr txBox="1"/>
                <p:nvPr/>
              </p:nvSpPr>
              <p:spPr>
                <a:xfrm>
                  <a:off x="9821031" y="2574179"/>
                  <a:ext cx="265234" cy="304343"/>
                </a:xfrm>
                <a:prstGeom prst="rect">
                  <a:avLst/>
                </a:prstGeom>
                <a:noFill/>
              </p:spPr>
              <p:txBody>
                <a:bodyPr wrap="square" lIns="0" tIns="0" rIns="0" bIns="0" rtlCol="0">
                  <a:spAutoFit/>
                </a:bodyPr>
                <a:lstStyle/>
                <a:p>
                  <a:pPr algn="l"/>
                  <a:r>
                    <a:rPr lang="en-US" altLang="zh-CN" sz="1440">
                      <a:solidFill>
                        <a:schemeClr val="bg1"/>
                      </a:solidFill>
                      <a:latin typeface="Microsoft YaHei" panose="020B0503020204020204" pitchFamily="34" charset="-122"/>
                      <a:ea typeface="Microsoft YaHei" panose="020B0503020204020204" pitchFamily="34" charset="-122"/>
                    </a:rPr>
                    <a:t>-5</a:t>
                  </a:r>
                  <a:endParaRPr lang="zh-CN" altLang="en-US" sz="1440" err="1">
                    <a:solidFill>
                      <a:schemeClr val="bg1"/>
                    </a:solidFill>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548726D8-C936-58BF-DBC5-57E12DCA21C1}"/>
                    </a:ext>
                  </a:extLst>
                </p:cNvPr>
                <p:cNvSpPr txBox="1"/>
                <p:nvPr/>
              </p:nvSpPr>
              <p:spPr>
                <a:xfrm>
                  <a:off x="10594919" y="2589432"/>
                  <a:ext cx="311361" cy="304343"/>
                </a:xfrm>
                <a:prstGeom prst="rect">
                  <a:avLst/>
                </a:prstGeom>
                <a:noFill/>
              </p:spPr>
              <p:txBody>
                <a:bodyPr wrap="square" lIns="0" tIns="0" rIns="0" bIns="0" rtlCol="0">
                  <a:spAutoFit/>
                </a:bodyPr>
                <a:lstStyle/>
                <a:p>
                  <a:pPr algn="l"/>
                  <a:r>
                    <a:rPr lang="en-US" altLang="zh-CN" sz="1440">
                      <a:solidFill>
                        <a:schemeClr val="bg1"/>
                      </a:solidFill>
                      <a:latin typeface="Microsoft YaHei" panose="020B0503020204020204" pitchFamily="34" charset="-122"/>
                      <a:ea typeface="Microsoft YaHei" panose="020B0503020204020204" pitchFamily="34" charset="-122"/>
                    </a:rPr>
                    <a:t>10</a:t>
                  </a:r>
                  <a:endParaRPr lang="zh-CN" altLang="en-US" sz="1440">
                    <a:solidFill>
                      <a:schemeClr val="bg1"/>
                    </a:solidFill>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B0EF8F01-23EF-D831-D3B3-00A3E715F173}"/>
                    </a:ext>
                  </a:extLst>
                </p:cNvPr>
                <p:cNvSpPr txBox="1"/>
                <p:nvPr/>
              </p:nvSpPr>
              <p:spPr>
                <a:xfrm>
                  <a:off x="9801657" y="2371422"/>
                  <a:ext cx="155681" cy="304343"/>
                </a:xfrm>
                <a:prstGeom prst="rect">
                  <a:avLst/>
                </a:prstGeom>
                <a:noFill/>
              </p:spPr>
              <p:txBody>
                <a:bodyPr wrap="square" lIns="0" tIns="0" rIns="0" bIns="0" rtlCol="0">
                  <a:spAutoFit/>
                </a:bodyPr>
                <a:lstStyle/>
                <a:p>
                  <a:pPr algn="l"/>
                  <a:r>
                    <a:rPr lang="en-US" altLang="zh-CN" sz="1440">
                      <a:solidFill>
                        <a:schemeClr val="bg1"/>
                      </a:solidFill>
                      <a:latin typeface="Microsoft YaHei" panose="020B0503020204020204" pitchFamily="34" charset="-122"/>
                      <a:ea typeface="Microsoft YaHei" panose="020B0503020204020204" pitchFamily="34" charset="-122"/>
                    </a:rPr>
                    <a:t>0</a:t>
                  </a:r>
                  <a:endParaRPr lang="zh-CN" altLang="en-US" sz="1440" err="1">
                    <a:solidFill>
                      <a:schemeClr val="bg1"/>
                    </a:solidFill>
                    <a:latin typeface="Microsoft YaHei" panose="020B0503020204020204" pitchFamily="34" charset="-122"/>
                    <a:ea typeface="Microsoft YaHei" panose="020B0503020204020204" pitchFamily="34" charset="-122"/>
                  </a:endParaRPr>
                </a:p>
              </p:txBody>
            </p:sp>
          </p:grpSp>
        </p:grpSp>
        <p:sp>
          <p:nvSpPr>
            <p:cNvPr id="31" name="テキスト ボックス 4">
              <a:extLst>
                <a:ext uri="{FF2B5EF4-FFF2-40B4-BE49-F238E27FC236}">
                  <a16:creationId xmlns:a16="http://schemas.microsoft.com/office/drawing/2014/main" id="{6B14A8D0-ACE9-C559-A33A-CD0EF892CAD7}"/>
                </a:ext>
              </a:extLst>
            </p:cNvPr>
            <p:cNvSpPr txBox="1"/>
            <p:nvPr/>
          </p:nvSpPr>
          <p:spPr>
            <a:xfrm rot="5400000">
              <a:off x="10534009" y="1598510"/>
              <a:ext cx="498656" cy="215396"/>
            </a:xfrm>
            <a:prstGeom prst="rect">
              <a:avLst/>
            </a:prstGeom>
            <a:noFill/>
          </p:spPr>
          <p:txBody>
            <a:bodyPr wrap="none" lIns="0" tIns="0" rIns="0" bIns="0">
              <a:spAutoFit/>
            </a:bodyPr>
            <a:lstStyle/>
            <a:p>
              <a:r>
                <a:rPr lang="en-US" altLang="ja-JP" sz="1833">
                  <a:solidFill>
                    <a:srgbClr val="00B05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Viable</a:t>
              </a:r>
            </a:p>
          </p:txBody>
        </p:sp>
        <p:sp>
          <p:nvSpPr>
            <p:cNvPr id="32" name="テキスト ボックス 4">
              <a:extLst>
                <a:ext uri="{FF2B5EF4-FFF2-40B4-BE49-F238E27FC236}">
                  <a16:creationId xmlns:a16="http://schemas.microsoft.com/office/drawing/2014/main" id="{B0453387-CC7C-BE24-383B-4C46F8CE2782}"/>
                </a:ext>
              </a:extLst>
            </p:cNvPr>
            <p:cNvSpPr txBox="1"/>
            <p:nvPr/>
          </p:nvSpPr>
          <p:spPr>
            <a:xfrm rot="5400000">
              <a:off x="10575225" y="2146729"/>
              <a:ext cx="430889" cy="215396"/>
            </a:xfrm>
            <a:prstGeom prst="rect">
              <a:avLst/>
            </a:prstGeom>
            <a:noFill/>
          </p:spPr>
          <p:txBody>
            <a:bodyPr wrap="none" lIns="0" tIns="0" rIns="0" bIns="0">
              <a:spAutoFit/>
            </a:bodyPr>
            <a:lstStyle/>
            <a:p>
              <a:r>
                <a:rPr lang="en-US" altLang="ja-JP" sz="1833" dirty="0">
                  <a:solidFill>
                    <a:srgbClr val="FF000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Dead</a:t>
              </a:r>
            </a:p>
          </p:txBody>
        </p:sp>
      </p:grpSp>
      <p:grpSp>
        <p:nvGrpSpPr>
          <p:cNvPr id="21" name="组合 20">
            <a:extLst>
              <a:ext uri="{FF2B5EF4-FFF2-40B4-BE49-F238E27FC236}">
                <a16:creationId xmlns:a16="http://schemas.microsoft.com/office/drawing/2014/main" id="{BB42B3FA-A493-79FC-A6A8-C3382D71F6F4}"/>
              </a:ext>
            </a:extLst>
          </p:cNvPr>
          <p:cNvGrpSpPr/>
          <p:nvPr/>
        </p:nvGrpSpPr>
        <p:grpSpPr>
          <a:xfrm>
            <a:off x="-8996201" y="3953394"/>
            <a:ext cx="1010743" cy="1340302"/>
            <a:chOff x="621527" y="874513"/>
            <a:chExt cx="771844" cy="1023508"/>
          </a:xfrm>
        </p:grpSpPr>
        <p:grpSp>
          <p:nvGrpSpPr>
            <p:cNvPr id="22" name="组合 21">
              <a:extLst>
                <a:ext uri="{FF2B5EF4-FFF2-40B4-BE49-F238E27FC236}">
                  <a16:creationId xmlns:a16="http://schemas.microsoft.com/office/drawing/2014/main" id="{F81DD59B-E869-61BB-D30C-212DE12208A8}"/>
                </a:ext>
              </a:extLst>
            </p:cNvPr>
            <p:cNvGrpSpPr/>
            <p:nvPr/>
          </p:nvGrpSpPr>
          <p:grpSpPr>
            <a:xfrm>
              <a:off x="621527" y="906814"/>
              <a:ext cx="468079" cy="951991"/>
              <a:chOff x="973952" y="1183039"/>
              <a:chExt cx="468079" cy="951991"/>
            </a:xfrm>
          </p:grpSpPr>
          <p:cxnSp>
            <p:nvCxnSpPr>
              <p:cNvPr id="26" name="直接箭头连接符 25">
                <a:extLst>
                  <a:ext uri="{FF2B5EF4-FFF2-40B4-BE49-F238E27FC236}">
                    <a16:creationId xmlns:a16="http://schemas.microsoft.com/office/drawing/2014/main" id="{0CA57731-A5FF-CE28-C44E-23BAD1C758AD}"/>
                  </a:ext>
                </a:extLst>
              </p:cNvPr>
              <p:cNvCxnSpPr>
                <a:cxnSpLocks/>
              </p:cNvCxnSpPr>
              <p:nvPr/>
            </p:nvCxnSpPr>
            <p:spPr>
              <a:xfrm>
                <a:off x="973952" y="1533518"/>
                <a:ext cx="468079"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接箭头连接符 26">
                <a:extLst>
                  <a:ext uri="{FF2B5EF4-FFF2-40B4-BE49-F238E27FC236}">
                    <a16:creationId xmlns:a16="http://schemas.microsoft.com/office/drawing/2014/main" id="{25B08F33-4114-E791-2EE2-2F43FA6F379B}"/>
                  </a:ext>
                </a:extLst>
              </p:cNvPr>
              <p:cNvCxnSpPr>
                <a:cxnSpLocks/>
              </p:cNvCxnSpPr>
              <p:nvPr/>
            </p:nvCxnSpPr>
            <p:spPr>
              <a:xfrm flipV="1">
                <a:off x="980127" y="1183039"/>
                <a:ext cx="248791" cy="35339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接箭头连接符 27">
                <a:extLst>
                  <a:ext uri="{FF2B5EF4-FFF2-40B4-BE49-F238E27FC236}">
                    <a16:creationId xmlns:a16="http://schemas.microsoft.com/office/drawing/2014/main" id="{0848161B-0A3D-D882-B1C5-D447BC2D339F}"/>
                  </a:ext>
                </a:extLst>
              </p:cNvPr>
              <p:cNvCxnSpPr>
                <a:cxnSpLocks/>
              </p:cNvCxnSpPr>
              <p:nvPr/>
            </p:nvCxnSpPr>
            <p:spPr>
              <a:xfrm>
                <a:off x="983477" y="1530075"/>
                <a:ext cx="0" cy="60495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23" name="文本框 22">
              <a:extLst>
                <a:ext uri="{FF2B5EF4-FFF2-40B4-BE49-F238E27FC236}">
                  <a16:creationId xmlns:a16="http://schemas.microsoft.com/office/drawing/2014/main" id="{D8D2C87B-AE19-04DE-8168-20F24863C4EA}"/>
                </a:ext>
              </a:extLst>
            </p:cNvPr>
            <p:cNvSpPr txBox="1"/>
            <p:nvPr/>
          </p:nvSpPr>
          <p:spPr>
            <a:xfrm>
              <a:off x="1071877" y="1137097"/>
              <a:ext cx="132204" cy="246194"/>
            </a:xfrm>
            <a:prstGeom prst="rect">
              <a:avLst/>
            </a:prstGeom>
            <a:noFill/>
          </p:spPr>
          <p:txBody>
            <a:bodyPr wrap="none" lIns="0" tIns="0" rIns="0" bIns="0" rtlCol="0">
              <a:spAutoFit/>
            </a:bodyPr>
            <a:lstStyle/>
            <a:p>
              <a:pPr algn="l"/>
              <a:r>
                <a:rPr lang="en-US" altLang="zh-CN" sz="2095">
                  <a:solidFill>
                    <a:schemeClr val="bg1"/>
                  </a:solidFill>
                  <a:latin typeface="Microsoft YaHei" panose="020B0503020204020204" pitchFamily="34" charset="-122"/>
                  <a:ea typeface="Microsoft YaHei" panose="020B0503020204020204" pitchFamily="34" charset="-122"/>
                </a:rPr>
                <a:t>X</a:t>
              </a:r>
              <a:endParaRPr lang="zh-CN" altLang="en-US" sz="2095" err="1">
                <a:solidFill>
                  <a:schemeClr val="bg1"/>
                </a:solidFill>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084338EB-EAFA-8F20-173E-5215A932E453}"/>
                </a:ext>
              </a:extLst>
            </p:cNvPr>
            <p:cNvSpPr txBox="1"/>
            <p:nvPr/>
          </p:nvSpPr>
          <p:spPr>
            <a:xfrm>
              <a:off x="883591" y="874513"/>
              <a:ext cx="123636" cy="246194"/>
            </a:xfrm>
            <a:prstGeom prst="rect">
              <a:avLst/>
            </a:prstGeom>
            <a:noFill/>
          </p:spPr>
          <p:txBody>
            <a:bodyPr wrap="none" lIns="0" tIns="0" rIns="0" bIns="0" rtlCol="0">
              <a:spAutoFit/>
            </a:bodyPr>
            <a:lstStyle/>
            <a:p>
              <a:pPr algn="l"/>
              <a:r>
                <a:rPr lang="en-US" altLang="zh-CN" sz="2095">
                  <a:solidFill>
                    <a:schemeClr val="bg1"/>
                  </a:solidFill>
                  <a:latin typeface="Microsoft YaHei" panose="020B0503020204020204" pitchFamily="34" charset="-122"/>
                  <a:ea typeface="Microsoft YaHei" panose="020B0503020204020204" pitchFamily="34" charset="-122"/>
                </a:rPr>
                <a:t>Y</a:t>
              </a:r>
              <a:endParaRPr lang="zh-CN" altLang="en-US" sz="2095" err="1">
                <a:solidFill>
                  <a:schemeClr val="bg1"/>
                </a:solidFill>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9547573B-6505-CB57-92A4-03EC4D407213}"/>
                </a:ext>
              </a:extLst>
            </p:cNvPr>
            <p:cNvSpPr txBox="1"/>
            <p:nvPr/>
          </p:nvSpPr>
          <p:spPr>
            <a:xfrm>
              <a:off x="687469" y="1651827"/>
              <a:ext cx="127308" cy="246194"/>
            </a:xfrm>
            <a:prstGeom prst="rect">
              <a:avLst/>
            </a:prstGeom>
            <a:noFill/>
          </p:spPr>
          <p:txBody>
            <a:bodyPr wrap="none" lIns="0" tIns="0" rIns="0" bIns="0" rtlCol="0">
              <a:spAutoFit/>
            </a:bodyPr>
            <a:lstStyle/>
            <a:p>
              <a:pPr algn="l"/>
              <a:r>
                <a:rPr lang="en-US" altLang="zh-CN" sz="2095">
                  <a:solidFill>
                    <a:schemeClr val="bg1"/>
                  </a:solidFill>
                  <a:latin typeface="Microsoft YaHei" panose="020B0503020204020204" pitchFamily="34" charset="-122"/>
                  <a:ea typeface="Microsoft YaHei" panose="020B0503020204020204" pitchFamily="34" charset="-122"/>
                </a:rPr>
                <a:t>Z</a:t>
              </a:r>
              <a:endParaRPr lang="zh-CN" altLang="en-US" sz="2095">
                <a:solidFill>
                  <a:schemeClr val="bg1"/>
                </a:solidFill>
                <a:latin typeface="Microsoft YaHei" panose="020B0503020204020204" pitchFamily="34" charset="-122"/>
                <a:ea typeface="Microsoft YaHei" panose="020B0503020204020204" pitchFamily="34" charset="-122"/>
              </a:endParaRPr>
            </a:p>
          </p:txBody>
        </p:sp>
        <p:sp>
          <p:nvSpPr>
            <p:cNvPr id="229" name="文本框 228">
              <a:extLst>
                <a:ext uri="{FF2B5EF4-FFF2-40B4-BE49-F238E27FC236}">
                  <a16:creationId xmlns:a16="http://schemas.microsoft.com/office/drawing/2014/main" id="{09FE55AE-CA74-C7F3-BE0D-F706F1346A50}"/>
                </a:ext>
              </a:extLst>
            </p:cNvPr>
            <p:cNvSpPr txBox="1"/>
            <p:nvPr/>
          </p:nvSpPr>
          <p:spPr>
            <a:xfrm>
              <a:off x="651556" y="1332907"/>
              <a:ext cx="741815" cy="246194"/>
            </a:xfrm>
            <a:prstGeom prst="rect">
              <a:avLst/>
            </a:prstGeom>
            <a:noFill/>
          </p:spPr>
          <p:txBody>
            <a:bodyPr wrap="none" lIns="0" tIns="0" rIns="0" bIns="0" rtlCol="0">
              <a:spAutoFit/>
            </a:bodyPr>
            <a:lstStyle/>
            <a:p>
              <a:pPr algn="l"/>
              <a:r>
                <a:rPr lang="en-US" altLang="zh-CN" sz="2095" dirty="0">
                  <a:solidFill>
                    <a:schemeClr val="bg1"/>
                  </a:solidFill>
                  <a:latin typeface="Microsoft YaHei" panose="020B0503020204020204" pitchFamily="34" charset="-122"/>
                  <a:ea typeface="Microsoft YaHei" panose="020B0503020204020204" pitchFamily="34" charset="-122"/>
                </a:rPr>
                <a:t>100 μm</a:t>
              </a:r>
              <a:endParaRPr lang="zh-CN" altLang="en-US" sz="2095" dirty="0">
                <a:solidFill>
                  <a:schemeClr val="bg1"/>
                </a:solidFill>
                <a:latin typeface="Microsoft YaHei" panose="020B0503020204020204" pitchFamily="34" charset="-122"/>
                <a:ea typeface="Microsoft YaHei" panose="020B0503020204020204" pitchFamily="34" charset="-122"/>
              </a:endParaRPr>
            </a:p>
          </p:txBody>
        </p:sp>
      </p:grpSp>
      <p:sp>
        <p:nvSpPr>
          <p:cNvPr id="56" name="テキスト ボックス 4">
            <a:extLst>
              <a:ext uri="{FF2B5EF4-FFF2-40B4-BE49-F238E27FC236}">
                <a16:creationId xmlns:a16="http://schemas.microsoft.com/office/drawing/2014/main" id="{48DAFDF9-8FD3-BC09-5A18-C037998817D9}"/>
              </a:ext>
            </a:extLst>
          </p:cNvPr>
          <p:cNvSpPr txBox="1"/>
          <p:nvPr/>
        </p:nvSpPr>
        <p:spPr>
          <a:xfrm>
            <a:off x="15329483" y="1190471"/>
            <a:ext cx="6369902" cy="4433650"/>
          </a:xfrm>
          <a:prstGeom prst="rect">
            <a:avLst/>
          </a:prstGeom>
          <a:noFill/>
        </p:spPr>
        <p:txBody>
          <a:bodyPr wrap="square" lIns="0" tIns="0" rIns="0" bIns="0">
            <a:spAutoFit/>
          </a:bodyPr>
          <a:lstStyle/>
          <a:p>
            <a:pPr algn="l"/>
            <a:r>
              <a:rPr lang="en-US" altLang="zh-CN" sz="2619" b="1">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Raster repeat</a:t>
            </a:r>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 </a:t>
            </a:r>
          </a:p>
          <a:p>
            <a:pPr algn="l"/>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   (each Y) 16 repeats in 0.3 s, FPS=50</a:t>
            </a:r>
          </a:p>
          <a:p>
            <a:pPr algn="l"/>
            <a:r>
              <a:rPr lang="en-US" altLang="zh-CN" sz="2619" b="1">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En-face sampling</a:t>
            </a:r>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 </a:t>
            </a:r>
          </a:p>
          <a:p>
            <a:pPr algn="l"/>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    256 pixels (fast) X 256 pixels (slow)</a:t>
            </a:r>
          </a:p>
          <a:p>
            <a:pPr algn="l"/>
            <a:r>
              <a:rPr lang="en-US" altLang="zh-CN" sz="2619" b="1">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Scanning area</a:t>
            </a:r>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 </a:t>
            </a:r>
          </a:p>
          <a:p>
            <a:pPr algn="l"/>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    0.5 X 0.5 mm</a:t>
            </a:r>
            <a:r>
              <a:rPr lang="en-US" altLang="zh-CN" sz="2619" baseline="30000">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2</a:t>
            </a:r>
            <a:endPar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a:p>
            <a:pPr algn="l"/>
            <a:r>
              <a:rPr lang="en-US" altLang="zh-CN" sz="2619" b="1">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Voxel size (pixel separation): </a:t>
            </a:r>
            <a:endPar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a:p>
            <a:pPr algn="l"/>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    2 X 2 X 4 </a:t>
            </a:r>
            <a:r>
              <a:rPr lang="el-GR"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μ</a:t>
            </a:r>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m (Z, X, Y)</a:t>
            </a:r>
          </a:p>
          <a:p>
            <a:r>
              <a:rPr lang="en-US" altLang="zh-CN" sz="2619" b="1">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Optical resolution (air): </a:t>
            </a:r>
            <a:endPar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a:p>
            <a:pPr algn="l"/>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    Axial: 2.9 </a:t>
            </a:r>
            <a:r>
              <a:rPr lang="el-GR"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μ</a:t>
            </a:r>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m; lateral: 5.8 </a:t>
            </a:r>
            <a:r>
              <a:rPr lang="el-GR"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μ</a:t>
            </a:r>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m </a:t>
            </a:r>
          </a:p>
          <a:p>
            <a:pPr algn="l"/>
            <a:r>
              <a:rPr lang="en-US" altLang="zh-CN" sz="2619" b="1">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Volume acquisition time</a:t>
            </a:r>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  ~70 s</a:t>
            </a:r>
            <a:endParaRPr lang="zh-CN" altLang="en-US"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mc:AlternateContent xmlns:mc="http://schemas.openxmlformats.org/markup-compatibility/2006" xmlns:cx1="http://schemas.microsoft.com/office/drawing/2015/9/8/chartex">
        <mc:Choice Requires="cx1">
          <p:graphicFrame>
            <p:nvGraphicFramePr>
              <p:cNvPr id="175" name="图表 174">
                <a:extLst>
                  <a:ext uri="{FF2B5EF4-FFF2-40B4-BE49-F238E27FC236}">
                    <a16:creationId xmlns:a16="http://schemas.microsoft.com/office/drawing/2014/main" id="{C547892D-DB3F-63F8-2B7D-182DCA780041}"/>
                  </a:ext>
                </a:extLst>
              </p:cNvPr>
              <p:cNvGraphicFramePr/>
              <p:nvPr>
                <p:extLst>
                  <p:ext uri="{D42A27DB-BD31-4B8C-83A1-F6EECF244321}">
                    <p14:modId xmlns:p14="http://schemas.microsoft.com/office/powerpoint/2010/main" val="591551586"/>
                  </p:ext>
                </p:extLst>
              </p:nvPr>
            </p:nvGraphicFramePr>
            <p:xfrm>
              <a:off x="3671590" y="32033902"/>
              <a:ext cx="9926626" cy="7342258"/>
            </p:xfrm>
            <a:graphic>
              <a:graphicData uri="http://schemas.microsoft.com/office/drawing/2014/chartex">
                <cx:chart xmlns:cx="http://schemas.microsoft.com/office/drawing/2014/chartex" xmlns:r="http://schemas.openxmlformats.org/officeDocument/2006/relationships" r:id="rId12"/>
              </a:graphicData>
            </a:graphic>
          </p:graphicFrame>
        </mc:Choice>
        <mc:Fallback xmlns="">
          <p:pic>
            <p:nvPicPr>
              <p:cNvPr id="175" name="图表 174">
                <a:extLst>
                  <a:ext uri="{FF2B5EF4-FFF2-40B4-BE49-F238E27FC236}">
                    <a16:creationId xmlns:a16="http://schemas.microsoft.com/office/drawing/2014/main" id="{C547892D-DB3F-63F8-2B7D-182DCA780041}"/>
                  </a:ext>
                </a:extLst>
              </p:cNvPr>
              <p:cNvPicPr>
                <a:picLocks noGrp="1" noRot="1" noChangeAspect="1" noMove="1" noResize="1" noEditPoints="1" noAdjustHandles="1" noChangeArrowheads="1" noChangeShapeType="1"/>
              </p:cNvPicPr>
              <p:nvPr/>
            </p:nvPicPr>
            <p:blipFill>
              <a:blip r:embed="rId13"/>
              <a:stretch>
                <a:fillRect/>
              </a:stretch>
            </p:blipFill>
            <p:spPr>
              <a:xfrm>
                <a:off x="3671590" y="32033902"/>
                <a:ext cx="9926626" cy="7342258"/>
              </a:xfrm>
              <a:prstGeom prst="rect">
                <a:avLst/>
              </a:prstGeom>
            </p:spPr>
          </p:pic>
        </mc:Fallback>
      </mc:AlternateContent>
      <p:grpSp>
        <p:nvGrpSpPr>
          <p:cNvPr id="199" name="图形 197">
            <a:extLst>
              <a:ext uri="{FF2B5EF4-FFF2-40B4-BE49-F238E27FC236}">
                <a16:creationId xmlns:a16="http://schemas.microsoft.com/office/drawing/2014/main" id="{F74B97E0-5213-E9D8-E411-C521F09BE10B}"/>
              </a:ext>
            </a:extLst>
          </p:cNvPr>
          <p:cNvGrpSpPr/>
          <p:nvPr/>
        </p:nvGrpSpPr>
        <p:grpSpPr>
          <a:xfrm>
            <a:off x="15874279" y="7016067"/>
            <a:ext cx="4969721" cy="3923501"/>
            <a:chOff x="22247931" y="9256286"/>
            <a:chExt cx="3795078" cy="2996142"/>
          </a:xfrm>
        </p:grpSpPr>
        <p:pic>
          <p:nvPicPr>
            <p:cNvPr id="200" name="图片 199">
              <a:extLst>
                <a:ext uri="{FF2B5EF4-FFF2-40B4-BE49-F238E27FC236}">
                  <a16:creationId xmlns:a16="http://schemas.microsoft.com/office/drawing/2014/main" id="{28F018C3-D11E-3144-D86E-73EC13042D42}"/>
                </a:ext>
              </a:extLst>
            </p:cNvPr>
            <p:cNvPicPr>
              <a:picLocks noChangeAspect="1"/>
            </p:cNvPicPr>
            <p:nvPr/>
          </p:nvPicPr>
          <p:blipFill>
            <a:blip r:embed="rId14"/>
            <a:stretch>
              <a:fillRect/>
            </a:stretch>
          </p:blipFill>
          <p:spPr>
            <a:xfrm>
              <a:off x="22247931" y="9256286"/>
              <a:ext cx="3795074" cy="2996142"/>
            </a:xfrm>
            <a:custGeom>
              <a:avLst/>
              <a:gdLst>
                <a:gd name="connsiteX0" fmla="*/ -26 w 3795074"/>
                <a:gd name="connsiteY0" fmla="*/ -15 h 2996142"/>
                <a:gd name="connsiteX1" fmla="*/ 3795049 w 3795074"/>
                <a:gd name="connsiteY1" fmla="*/ -15 h 2996142"/>
                <a:gd name="connsiteX2" fmla="*/ 3795049 w 3795074"/>
                <a:gd name="connsiteY2" fmla="*/ 2996128 h 2996142"/>
                <a:gd name="connsiteX3" fmla="*/ -26 w 3795074"/>
                <a:gd name="connsiteY3" fmla="*/ 2996128 h 2996142"/>
              </a:gdLst>
              <a:ahLst/>
              <a:cxnLst>
                <a:cxn ang="0">
                  <a:pos x="connsiteX0" y="connsiteY0"/>
                </a:cxn>
                <a:cxn ang="0">
                  <a:pos x="connsiteX1" y="connsiteY1"/>
                </a:cxn>
                <a:cxn ang="0">
                  <a:pos x="connsiteX2" y="connsiteY2"/>
                </a:cxn>
                <a:cxn ang="0">
                  <a:pos x="connsiteX3" y="connsiteY3"/>
                </a:cxn>
              </a:cxnLst>
              <a:rect l="l" t="t" r="r" b="b"/>
              <a:pathLst>
                <a:path w="3795074" h="2996142">
                  <a:moveTo>
                    <a:pt x="-26" y="-15"/>
                  </a:moveTo>
                  <a:lnTo>
                    <a:pt x="3795049" y="-15"/>
                  </a:lnTo>
                  <a:lnTo>
                    <a:pt x="3795049" y="2996128"/>
                  </a:lnTo>
                  <a:lnTo>
                    <a:pt x="-26" y="2996128"/>
                  </a:lnTo>
                  <a:close/>
                </a:path>
              </a:pathLst>
            </a:custGeom>
          </p:spPr>
        </p:pic>
        <p:pic>
          <p:nvPicPr>
            <p:cNvPr id="201" name="图片 200">
              <a:extLst>
                <a:ext uri="{FF2B5EF4-FFF2-40B4-BE49-F238E27FC236}">
                  <a16:creationId xmlns:a16="http://schemas.microsoft.com/office/drawing/2014/main" id="{ED277A4C-D23B-8F73-7AEF-4C6D8CA4831D}"/>
                </a:ext>
              </a:extLst>
            </p:cNvPr>
            <p:cNvPicPr>
              <a:picLocks noChangeAspect="1"/>
            </p:cNvPicPr>
            <p:nvPr/>
          </p:nvPicPr>
          <p:blipFill>
            <a:blip r:embed="rId15">
              <a:extLst>
                <a:ext uri="{BEBA8EAE-BF5A-486C-A8C5-ECC9F3942E4B}">
                  <a14:imgProps xmlns:a14="http://schemas.microsoft.com/office/drawing/2010/main">
                    <a14:imgLayer r:embed="rId16">
                      <a14:imgEffect>
                        <a14:saturation sat="300000"/>
                      </a14:imgEffect>
                    </a14:imgLayer>
                  </a14:imgProps>
                </a:ext>
              </a:extLst>
            </a:blip>
            <a:stretch>
              <a:fillRect/>
            </a:stretch>
          </p:blipFill>
          <p:spPr>
            <a:xfrm>
              <a:off x="22285600" y="10606506"/>
              <a:ext cx="3757409" cy="925846"/>
            </a:xfrm>
            <a:custGeom>
              <a:avLst/>
              <a:gdLst>
                <a:gd name="connsiteX0" fmla="*/ -23 w 3757409"/>
                <a:gd name="connsiteY0" fmla="*/ 101 h 925846"/>
                <a:gd name="connsiteX1" fmla="*/ 3757387 w 3757409"/>
                <a:gd name="connsiteY1" fmla="*/ 101 h 925846"/>
                <a:gd name="connsiteX2" fmla="*/ 3757387 w 3757409"/>
                <a:gd name="connsiteY2" fmla="*/ 925947 h 925846"/>
                <a:gd name="connsiteX3" fmla="*/ -23 w 3757409"/>
                <a:gd name="connsiteY3" fmla="*/ 925947 h 925846"/>
              </a:gdLst>
              <a:ahLst/>
              <a:cxnLst>
                <a:cxn ang="0">
                  <a:pos x="connsiteX0" y="connsiteY0"/>
                </a:cxn>
                <a:cxn ang="0">
                  <a:pos x="connsiteX1" y="connsiteY1"/>
                </a:cxn>
                <a:cxn ang="0">
                  <a:pos x="connsiteX2" y="connsiteY2"/>
                </a:cxn>
                <a:cxn ang="0">
                  <a:pos x="connsiteX3" y="connsiteY3"/>
                </a:cxn>
              </a:cxnLst>
              <a:rect l="l" t="t" r="r" b="b"/>
              <a:pathLst>
                <a:path w="3757409" h="925846">
                  <a:moveTo>
                    <a:pt x="-23" y="101"/>
                  </a:moveTo>
                  <a:lnTo>
                    <a:pt x="3757387" y="101"/>
                  </a:lnTo>
                  <a:lnTo>
                    <a:pt x="3757387" y="925947"/>
                  </a:lnTo>
                  <a:lnTo>
                    <a:pt x="-23" y="925947"/>
                  </a:lnTo>
                  <a:close/>
                </a:path>
              </a:pathLst>
            </a:custGeom>
          </p:spPr>
        </p:pic>
        <p:pic>
          <p:nvPicPr>
            <p:cNvPr id="202" name="图片 201">
              <a:extLst>
                <a:ext uri="{FF2B5EF4-FFF2-40B4-BE49-F238E27FC236}">
                  <a16:creationId xmlns:a16="http://schemas.microsoft.com/office/drawing/2014/main" id="{F4606407-E5C4-9178-5807-906F1421B059}"/>
                </a:ext>
              </a:extLst>
            </p:cNvPr>
            <p:cNvPicPr>
              <a:picLocks noChangeAspect="1"/>
            </p:cNvPicPr>
            <p:nvPr/>
          </p:nvPicPr>
          <p:blipFill>
            <a:blip r:embed="rId17">
              <a:extLst>
                <a:ext uri="{BEBA8EAE-BF5A-486C-A8C5-ECC9F3942E4B}">
                  <a14:imgProps xmlns:a14="http://schemas.microsoft.com/office/drawing/2010/main">
                    <a14:imgLayer r:embed="rId18">
                      <a14:imgEffect>
                        <a14:saturation sat="400000"/>
                      </a14:imgEffect>
                    </a14:imgLayer>
                  </a14:imgProps>
                </a:ext>
              </a:extLst>
            </a:blip>
            <a:stretch>
              <a:fillRect/>
            </a:stretch>
          </p:blipFill>
          <p:spPr>
            <a:xfrm>
              <a:off x="22285600" y="9339264"/>
              <a:ext cx="3738566" cy="755651"/>
            </a:xfrm>
            <a:custGeom>
              <a:avLst/>
              <a:gdLst>
                <a:gd name="connsiteX0" fmla="*/ -22 w 3738566"/>
                <a:gd name="connsiteY0" fmla="*/ 10 h 604371"/>
                <a:gd name="connsiteX1" fmla="*/ 3738545 w 3738566"/>
                <a:gd name="connsiteY1" fmla="*/ 10 h 604371"/>
                <a:gd name="connsiteX2" fmla="*/ 3738545 w 3738566"/>
                <a:gd name="connsiteY2" fmla="*/ 604382 h 604371"/>
                <a:gd name="connsiteX3" fmla="*/ -22 w 3738566"/>
                <a:gd name="connsiteY3" fmla="*/ 604382 h 604371"/>
              </a:gdLst>
              <a:ahLst/>
              <a:cxnLst>
                <a:cxn ang="0">
                  <a:pos x="connsiteX0" y="connsiteY0"/>
                </a:cxn>
                <a:cxn ang="0">
                  <a:pos x="connsiteX1" y="connsiteY1"/>
                </a:cxn>
                <a:cxn ang="0">
                  <a:pos x="connsiteX2" y="connsiteY2"/>
                </a:cxn>
                <a:cxn ang="0">
                  <a:pos x="connsiteX3" y="connsiteY3"/>
                </a:cxn>
              </a:cxnLst>
              <a:rect l="l" t="t" r="r" b="b"/>
              <a:pathLst>
                <a:path w="3738566" h="604371">
                  <a:moveTo>
                    <a:pt x="-22" y="10"/>
                  </a:moveTo>
                  <a:lnTo>
                    <a:pt x="3738545" y="10"/>
                  </a:lnTo>
                  <a:lnTo>
                    <a:pt x="3738545" y="604382"/>
                  </a:lnTo>
                  <a:lnTo>
                    <a:pt x="-22" y="604382"/>
                  </a:lnTo>
                  <a:close/>
                </a:path>
              </a:pathLst>
            </a:custGeom>
          </p:spPr>
        </p:pic>
      </p:grpSp>
      <p:grpSp>
        <p:nvGrpSpPr>
          <p:cNvPr id="224" name="Group 223">
            <a:extLst>
              <a:ext uri="{FF2B5EF4-FFF2-40B4-BE49-F238E27FC236}">
                <a16:creationId xmlns:a16="http://schemas.microsoft.com/office/drawing/2014/main" id="{96DAE331-610D-C052-0907-651B0D3B0722}"/>
              </a:ext>
            </a:extLst>
          </p:cNvPr>
          <p:cNvGrpSpPr/>
          <p:nvPr/>
        </p:nvGrpSpPr>
        <p:grpSpPr>
          <a:xfrm>
            <a:off x="31758032" y="7499000"/>
            <a:ext cx="10370183" cy="6848502"/>
            <a:chOff x="13772413" y="23312322"/>
            <a:chExt cx="7919087" cy="5229790"/>
          </a:xfrm>
        </p:grpSpPr>
        <mc:AlternateContent xmlns:mc="http://schemas.openxmlformats.org/markup-compatibility/2006" xmlns:a14="http://schemas.microsoft.com/office/drawing/2010/main">
          <mc:Choice Requires="a14">
            <p:sp>
              <p:nvSpPr>
                <p:cNvPr id="72" name="テキスト ボックス 4">
                  <a:extLst>
                    <a:ext uri="{FF2B5EF4-FFF2-40B4-BE49-F238E27FC236}">
                      <a16:creationId xmlns:a16="http://schemas.microsoft.com/office/drawing/2014/main" id="{0BD1504B-BC80-DC0C-233C-88C080B54B40}"/>
                    </a:ext>
                  </a:extLst>
                </p:cNvPr>
                <p:cNvSpPr txBox="1"/>
                <p:nvPr/>
              </p:nvSpPr>
              <p:spPr>
                <a:xfrm>
                  <a:off x="18363446" y="23325022"/>
                  <a:ext cx="3328054" cy="4431500"/>
                </a:xfrm>
                <a:prstGeom prst="rect">
                  <a:avLst/>
                </a:prstGeom>
                <a:noFill/>
              </p:spPr>
              <p:txBody>
                <a:bodyPr wrap="square" lIns="0" tIns="0" rIns="0" bIns="0">
                  <a:spAutoFit/>
                </a:bodyPr>
                <a:lstStyle/>
                <a:p>
                  <a:pPr algn="just"/>
                  <a:r>
                    <a:rPr lang="en-US" altLang="zh-CN" sz="4190" b="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Wavelength</a:t>
                  </a:r>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a:t>
                  </a:r>
                </a:p>
                <a:p>
                  <a:pPr algn="just"/>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840</a:t>
                  </a:r>
                  <a14:m>
                    <m:oMath xmlns:m="http://schemas.openxmlformats.org/officeDocument/2006/math">
                      <m:r>
                        <a:rPr lang="en-US" altLang="zh-CN" sz="4190" i="1">
                          <a:latin typeface="Cambria Math" panose="02040503050406030204" pitchFamily="18" charset="0"/>
                          <a:ea typeface="Cambria Math" panose="02040503050406030204" pitchFamily="18" charset="0"/>
                          <a:cs typeface="Arial" panose="020B0604020202020204" pitchFamily="34" charset="0"/>
                          <a:sym typeface="Wingdings 2" panose="05020102010507070707" pitchFamily="18" charset="2"/>
                        </a:rPr>
                        <m:t>±</m:t>
                      </m:r>
                    </m:oMath>
                  </a14:m>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 nm</a:t>
                  </a:r>
                </a:p>
                <a:p>
                  <a:pPr algn="just"/>
                  <a:r>
                    <a:rPr lang="en-US" altLang="zh-CN" sz="4190" b="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Resolution</a:t>
                  </a:r>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a:t>
                  </a:r>
                </a:p>
                <a:p>
                  <a:pPr algn="just"/>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2.9 </a:t>
                  </a:r>
                  <a:r>
                    <a:rPr lang="el-GR"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 (axial)</a:t>
                  </a:r>
                </a:p>
                <a:p>
                  <a:pPr algn="just"/>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5.8 </a:t>
                  </a:r>
                  <a:r>
                    <a:rPr lang="el-GR"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 (lateral)</a:t>
                  </a:r>
                </a:p>
                <a:p>
                  <a:pPr algn="just"/>
                  <a:r>
                    <a:rPr lang="en-US" altLang="zh-CN" sz="4190" b="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Depth of Focus</a:t>
                  </a:r>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a:t>
                  </a:r>
                </a:p>
                <a:p>
                  <a:pPr algn="just"/>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360 μm (air)</a:t>
                  </a:r>
                </a:p>
                <a:p>
                  <a:pPr algn="just"/>
                  <a:r>
                    <a:rPr lang="en-US" altLang="zh-CN" sz="4190" b="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Aline rate</a:t>
                  </a:r>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a:t>
                  </a:r>
                </a:p>
                <a:p>
                  <a:pPr algn="just"/>
                  <a:r>
                    <a:rPr lang="en-US" altLang="zh-CN" sz="419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20 kHz</a:t>
                  </a:r>
                </a:p>
              </p:txBody>
            </p:sp>
          </mc:Choice>
          <mc:Fallback xmlns="">
            <p:sp>
              <p:nvSpPr>
                <p:cNvPr id="72" name="テキスト ボックス 4">
                  <a:extLst>
                    <a:ext uri="{FF2B5EF4-FFF2-40B4-BE49-F238E27FC236}">
                      <a16:creationId xmlns:a16="http://schemas.microsoft.com/office/drawing/2014/main" id="{0BD1504B-BC80-DC0C-233C-88C080B54B40}"/>
                    </a:ext>
                  </a:extLst>
                </p:cNvPr>
                <p:cNvSpPr txBox="1">
                  <a:spLocks noRot="1" noChangeAspect="1" noMove="1" noResize="1" noEditPoints="1" noAdjustHandles="1" noChangeArrowheads="1" noChangeShapeType="1" noTextEdit="1"/>
                </p:cNvSpPr>
                <p:nvPr/>
              </p:nvSpPr>
              <p:spPr>
                <a:xfrm>
                  <a:off x="18363446" y="23325022"/>
                  <a:ext cx="3328054" cy="4431500"/>
                </a:xfrm>
                <a:prstGeom prst="rect">
                  <a:avLst/>
                </a:prstGeom>
                <a:blipFill>
                  <a:blip r:embed="rId19"/>
                  <a:stretch>
                    <a:fillRect l="-7413" t="-2836" b="-4412"/>
                  </a:stretch>
                </a:blipFill>
              </p:spPr>
              <p:txBody>
                <a:bodyPr/>
                <a:lstStyle/>
                <a:p>
                  <a:r>
                    <a:rPr lang="zh-CN" altLang="en-US">
                      <a:noFill/>
                    </a:rPr>
                    <a:t> </a:t>
                  </a:r>
                </a:p>
              </p:txBody>
            </p:sp>
          </mc:Fallback>
        </mc:AlternateContent>
        <p:pic>
          <p:nvPicPr>
            <p:cNvPr id="81" name="图形 80">
              <a:extLst>
                <a:ext uri="{FF2B5EF4-FFF2-40B4-BE49-F238E27FC236}">
                  <a16:creationId xmlns:a16="http://schemas.microsoft.com/office/drawing/2014/main" id="{EF16A7C2-64A6-6D25-4A42-178E1A18741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72413" y="23312322"/>
              <a:ext cx="4467225" cy="5229790"/>
            </a:xfrm>
            <a:prstGeom prst="rect">
              <a:avLst/>
            </a:prstGeom>
          </p:spPr>
        </p:pic>
      </p:grpSp>
      <p:grpSp>
        <p:nvGrpSpPr>
          <p:cNvPr id="84" name="组合 83">
            <a:extLst>
              <a:ext uri="{FF2B5EF4-FFF2-40B4-BE49-F238E27FC236}">
                <a16:creationId xmlns:a16="http://schemas.microsoft.com/office/drawing/2014/main" id="{657E352E-CDDD-6DF6-D2D2-9E063D75A572}"/>
              </a:ext>
            </a:extLst>
          </p:cNvPr>
          <p:cNvGrpSpPr/>
          <p:nvPr/>
        </p:nvGrpSpPr>
        <p:grpSpPr>
          <a:xfrm>
            <a:off x="7508523" y="962750"/>
            <a:ext cx="7423850" cy="4888889"/>
            <a:chOff x="16073643" y="3622324"/>
            <a:chExt cx="5669149" cy="3733351"/>
          </a:xfrm>
        </p:grpSpPr>
        <p:pic>
          <p:nvPicPr>
            <p:cNvPr id="114" name="图片 113">
              <a:extLst>
                <a:ext uri="{FF2B5EF4-FFF2-40B4-BE49-F238E27FC236}">
                  <a16:creationId xmlns:a16="http://schemas.microsoft.com/office/drawing/2014/main" id="{D5041423-1DB4-22A2-F530-1275E336E9CE}"/>
                </a:ext>
              </a:extLst>
            </p:cNvPr>
            <p:cNvPicPr>
              <a:picLocks noChangeAspect="1"/>
            </p:cNvPicPr>
            <p:nvPr/>
          </p:nvPicPr>
          <p:blipFill>
            <a:blip r:embed="rId22"/>
            <a:srcRect r="3702" b="6267"/>
            <a:stretch/>
          </p:blipFill>
          <p:spPr>
            <a:xfrm>
              <a:off x="17882353" y="3622324"/>
              <a:ext cx="3835482" cy="3733336"/>
            </a:xfrm>
            <a:prstGeom prst="rect">
              <a:avLst/>
            </a:prstGeom>
          </p:spPr>
        </p:pic>
        <p:cxnSp>
          <p:nvCxnSpPr>
            <p:cNvPr id="136" name="Straight Connector 60">
              <a:extLst>
                <a:ext uri="{FF2B5EF4-FFF2-40B4-BE49-F238E27FC236}">
                  <a16:creationId xmlns:a16="http://schemas.microsoft.com/office/drawing/2014/main" id="{A1533C8F-15AD-7810-2551-B49479507CA8}"/>
                </a:ext>
              </a:extLst>
            </p:cNvPr>
            <p:cNvCxnSpPr>
              <a:cxnSpLocks/>
            </p:cNvCxnSpPr>
            <p:nvPr/>
          </p:nvCxnSpPr>
          <p:spPr bwMode="auto">
            <a:xfrm>
              <a:off x="17882353" y="3712629"/>
              <a:ext cx="3835482" cy="0"/>
            </a:xfrm>
            <a:prstGeom prst="line">
              <a:avLst/>
            </a:prstGeom>
            <a:noFill/>
            <a:ln w="57150" cap="flat" cmpd="sng" algn="ctr">
              <a:solidFill>
                <a:srgbClr val="FFC000"/>
              </a:solidFill>
              <a:prstDash val="solid"/>
              <a:round/>
              <a:headEnd type="none" w="med" len="med"/>
              <a:tailEnd type="none"/>
            </a:ln>
            <a:effectLst/>
          </p:spPr>
        </p:cxnSp>
        <p:cxnSp>
          <p:nvCxnSpPr>
            <p:cNvPr id="137" name="Straight Connector 61">
              <a:extLst>
                <a:ext uri="{FF2B5EF4-FFF2-40B4-BE49-F238E27FC236}">
                  <a16:creationId xmlns:a16="http://schemas.microsoft.com/office/drawing/2014/main" id="{72278F11-0B4F-A5C2-1F83-83DAE437A032}"/>
                </a:ext>
              </a:extLst>
            </p:cNvPr>
            <p:cNvCxnSpPr>
              <a:cxnSpLocks/>
            </p:cNvCxnSpPr>
            <p:nvPr/>
          </p:nvCxnSpPr>
          <p:spPr bwMode="auto">
            <a:xfrm>
              <a:off x="17882353" y="4084131"/>
              <a:ext cx="3835482" cy="0"/>
            </a:xfrm>
            <a:prstGeom prst="line">
              <a:avLst/>
            </a:prstGeom>
            <a:noFill/>
            <a:ln w="57150" cap="flat" cmpd="sng" algn="ctr">
              <a:solidFill>
                <a:srgbClr val="FFC000"/>
              </a:solidFill>
              <a:prstDash val="solid"/>
              <a:round/>
              <a:headEnd type="none" w="med" len="med"/>
              <a:tailEnd type="none"/>
            </a:ln>
            <a:effectLst/>
          </p:spPr>
        </p:cxnSp>
        <p:cxnSp>
          <p:nvCxnSpPr>
            <p:cNvPr id="138" name="Straight Connector 62">
              <a:extLst>
                <a:ext uri="{FF2B5EF4-FFF2-40B4-BE49-F238E27FC236}">
                  <a16:creationId xmlns:a16="http://schemas.microsoft.com/office/drawing/2014/main" id="{84E5952D-1C9B-2C9A-360C-0075D8594C36}"/>
                </a:ext>
              </a:extLst>
            </p:cNvPr>
            <p:cNvCxnSpPr>
              <a:cxnSpLocks/>
            </p:cNvCxnSpPr>
            <p:nvPr/>
          </p:nvCxnSpPr>
          <p:spPr bwMode="auto">
            <a:xfrm>
              <a:off x="17882353" y="4455633"/>
              <a:ext cx="3835482" cy="0"/>
            </a:xfrm>
            <a:prstGeom prst="line">
              <a:avLst/>
            </a:prstGeom>
            <a:noFill/>
            <a:ln w="57150" cap="flat" cmpd="sng" algn="ctr">
              <a:solidFill>
                <a:srgbClr val="FFC000"/>
              </a:solidFill>
              <a:prstDash val="solid"/>
              <a:round/>
              <a:headEnd type="none" w="med" len="med"/>
              <a:tailEnd type="none"/>
            </a:ln>
            <a:effectLst/>
          </p:spPr>
        </p:cxnSp>
        <p:cxnSp>
          <p:nvCxnSpPr>
            <p:cNvPr id="139" name="Straight Connector 63">
              <a:extLst>
                <a:ext uri="{FF2B5EF4-FFF2-40B4-BE49-F238E27FC236}">
                  <a16:creationId xmlns:a16="http://schemas.microsoft.com/office/drawing/2014/main" id="{59FCC277-F4B9-CF28-272D-C1C503DEE6B0}"/>
                </a:ext>
              </a:extLst>
            </p:cNvPr>
            <p:cNvCxnSpPr>
              <a:cxnSpLocks/>
            </p:cNvCxnSpPr>
            <p:nvPr/>
          </p:nvCxnSpPr>
          <p:spPr bwMode="auto">
            <a:xfrm>
              <a:off x="17886968" y="4827136"/>
              <a:ext cx="3830867" cy="0"/>
            </a:xfrm>
            <a:prstGeom prst="line">
              <a:avLst/>
            </a:prstGeom>
            <a:noFill/>
            <a:ln w="57150" cap="flat" cmpd="sng" algn="ctr">
              <a:solidFill>
                <a:srgbClr val="FFC000"/>
              </a:solidFill>
              <a:prstDash val="solid"/>
              <a:round/>
              <a:headEnd type="none" w="med" len="med"/>
              <a:tailEnd type="none"/>
            </a:ln>
            <a:effectLst/>
          </p:spPr>
        </p:cxnSp>
        <p:cxnSp>
          <p:nvCxnSpPr>
            <p:cNvPr id="160" name="Straight Connector 45">
              <a:extLst>
                <a:ext uri="{FF2B5EF4-FFF2-40B4-BE49-F238E27FC236}">
                  <a16:creationId xmlns:a16="http://schemas.microsoft.com/office/drawing/2014/main" id="{40B90C88-9179-7AC5-0EA7-33DF6FDF1F29}"/>
                </a:ext>
              </a:extLst>
            </p:cNvPr>
            <p:cNvCxnSpPr>
              <a:cxnSpLocks/>
            </p:cNvCxnSpPr>
            <p:nvPr/>
          </p:nvCxnSpPr>
          <p:spPr bwMode="auto">
            <a:xfrm>
              <a:off x="19126994" y="5030746"/>
              <a:ext cx="0" cy="852413"/>
            </a:xfrm>
            <a:prstGeom prst="line">
              <a:avLst/>
            </a:prstGeom>
            <a:noFill/>
            <a:ln w="76200" cap="flat" cmpd="sng" algn="ctr">
              <a:solidFill>
                <a:srgbClr val="FFC000"/>
              </a:solidFill>
              <a:prstDash val="sysDot"/>
              <a:round/>
              <a:headEnd type="none" w="med" len="med"/>
              <a:tailEnd type="none"/>
            </a:ln>
            <a:effectLst/>
          </p:spPr>
        </p:cxnSp>
        <p:sp>
          <p:nvSpPr>
            <p:cNvPr id="162" name="右大括号 161">
              <a:extLst>
                <a:ext uri="{FF2B5EF4-FFF2-40B4-BE49-F238E27FC236}">
                  <a16:creationId xmlns:a16="http://schemas.microsoft.com/office/drawing/2014/main" id="{F33A53E1-D1E1-6078-AB49-0218D092AF25}"/>
                </a:ext>
              </a:extLst>
            </p:cNvPr>
            <p:cNvSpPr/>
            <p:nvPr/>
          </p:nvSpPr>
          <p:spPr>
            <a:xfrm flipH="1">
              <a:off x="17513604" y="3712618"/>
              <a:ext cx="299935" cy="3592242"/>
            </a:xfrm>
            <a:prstGeom prst="rightBrace">
              <a:avLst>
                <a:gd name="adj1" fmla="val 1885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2357"/>
            </a:p>
          </p:txBody>
        </p:sp>
        <p:sp>
          <p:nvSpPr>
            <p:cNvPr id="163" name="文本框 162">
              <a:extLst>
                <a:ext uri="{FF2B5EF4-FFF2-40B4-BE49-F238E27FC236}">
                  <a16:creationId xmlns:a16="http://schemas.microsoft.com/office/drawing/2014/main" id="{51B10B7D-43FC-8209-0E12-A23C01B7D41F}"/>
                </a:ext>
              </a:extLst>
            </p:cNvPr>
            <p:cNvSpPr txBox="1"/>
            <p:nvPr/>
          </p:nvSpPr>
          <p:spPr>
            <a:xfrm>
              <a:off x="16073643" y="4608489"/>
              <a:ext cx="1567242" cy="1477362"/>
            </a:xfrm>
            <a:prstGeom prst="rect">
              <a:avLst/>
            </a:prstGeom>
            <a:noFill/>
          </p:spPr>
          <p:txBody>
            <a:bodyPr wrap="square" lIns="0" tIns="0" rIns="0" bIns="0" rtlCol="0">
              <a:spAutoFit/>
            </a:bodyPr>
            <a:lstStyle/>
            <a:p>
              <a:pPr algn="ctr"/>
              <a:r>
                <a:rPr lang="en-US" altLang="zh-CN" sz="3143">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256 locations</a:t>
              </a:r>
            </a:p>
            <a:p>
              <a:pPr algn="ctr"/>
              <a:r>
                <a:rPr lang="en-US" altLang="zh-CN" sz="3143">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X</a:t>
              </a:r>
            </a:p>
            <a:p>
              <a:pPr algn="ctr"/>
              <a:r>
                <a:rPr lang="en-US" altLang="zh-CN" sz="3143">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16 repeats</a:t>
              </a:r>
              <a:endParaRPr lang="zh-CN" altLang="en-US" sz="3143">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p:cxnSp>
          <p:nvCxnSpPr>
            <p:cNvPr id="69" name="Straight Connector 60">
              <a:extLst>
                <a:ext uri="{FF2B5EF4-FFF2-40B4-BE49-F238E27FC236}">
                  <a16:creationId xmlns:a16="http://schemas.microsoft.com/office/drawing/2014/main" id="{A79CAE35-FC9C-202C-1BE0-CA7BF2D149C4}"/>
                </a:ext>
              </a:extLst>
            </p:cNvPr>
            <p:cNvCxnSpPr>
              <a:cxnSpLocks/>
            </p:cNvCxnSpPr>
            <p:nvPr/>
          </p:nvCxnSpPr>
          <p:spPr bwMode="auto">
            <a:xfrm flipV="1">
              <a:off x="17882353" y="3712618"/>
              <a:ext cx="3835482" cy="371513"/>
            </a:xfrm>
            <a:prstGeom prst="line">
              <a:avLst/>
            </a:prstGeom>
            <a:noFill/>
            <a:ln w="19050" cap="flat" cmpd="sng" algn="ctr">
              <a:solidFill>
                <a:srgbClr val="FFC000"/>
              </a:solidFill>
              <a:prstDash val="dash"/>
              <a:round/>
              <a:headEnd type="none" w="med" len="med"/>
              <a:tailEnd type="none"/>
            </a:ln>
            <a:effectLst/>
          </p:spPr>
        </p:cxnSp>
        <p:cxnSp>
          <p:nvCxnSpPr>
            <p:cNvPr id="74" name="Straight Connector 60">
              <a:extLst>
                <a:ext uri="{FF2B5EF4-FFF2-40B4-BE49-F238E27FC236}">
                  <a16:creationId xmlns:a16="http://schemas.microsoft.com/office/drawing/2014/main" id="{5670FF35-F619-4D88-256F-3C28BC971498}"/>
                </a:ext>
              </a:extLst>
            </p:cNvPr>
            <p:cNvCxnSpPr>
              <a:cxnSpLocks/>
            </p:cNvCxnSpPr>
            <p:nvPr/>
          </p:nvCxnSpPr>
          <p:spPr bwMode="auto">
            <a:xfrm flipV="1">
              <a:off x="17882353" y="4082389"/>
              <a:ext cx="3835482" cy="371513"/>
            </a:xfrm>
            <a:prstGeom prst="line">
              <a:avLst/>
            </a:prstGeom>
            <a:noFill/>
            <a:ln w="19050" cap="flat" cmpd="sng" algn="ctr">
              <a:solidFill>
                <a:srgbClr val="FFC000"/>
              </a:solidFill>
              <a:prstDash val="dash"/>
              <a:round/>
              <a:headEnd type="none" w="med" len="med"/>
              <a:tailEnd type="none"/>
            </a:ln>
            <a:effectLst/>
          </p:spPr>
        </p:cxnSp>
        <p:cxnSp>
          <p:nvCxnSpPr>
            <p:cNvPr id="75" name="Straight Connector 60">
              <a:extLst>
                <a:ext uri="{FF2B5EF4-FFF2-40B4-BE49-F238E27FC236}">
                  <a16:creationId xmlns:a16="http://schemas.microsoft.com/office/drawing/2014/main" id="{53EA4294-AACF-0DE3-03D7-FE119F7B0862}"/>
                </a:ext>
              </a:extLst>
            </p:cNvPr>
            <p:cNvCxnSpPr>
              <a:cxnSpLocks/>
            </p:cNvCxnSpPr>
            <p:nvPr/>
          </p:nvCxnSpPr>
          <p:spPr bwMode="auto">
            <a:xfrm flipV="1">
              <a:off x="17907310" y="4452149"/>
              <a:ext cx="3835482" cy="371513"/>
            </a:xfrm>
            <a:prstGeom prst="line">
              <a:avLst/>
            </a:prstGeom>
            <a:noFill/>
            <a:ln w="19050" cap="flat" cmpd="sng" algn="ctr">
              <a:solidFill>
                <a:srgbClr val="FFC000"/>
              </a:solidFill>
              <a:prstDash val="dash"/>
              <a:round/>
              <a:headEnd type="none" w="med" len="med"/>
              <a:tailEnd type="none"/>
            </a:ln>
            <a:effectLst/>
          </p:spPr>
        </p:cxnSp>
        <p:grpSp>
          <p:nvGrpSpPr>
            <p:cNvPr id="76" name="组合 75">
              <a:extLst>
                <a:ext uri="{FF2B5EF4-FFF2-40B4-BE49-F238E27FC236}">
                  <a16:creationId xmlns:a16="http://schemas.microsoft.com/office/drawing/2014/main" id="{08B01E10-A18A-D2F9-49C0-E5A30352F61F}"/>
                </a:ext>
              </a:extLst>
            </p:cNvPr>
            <p:cNvGrpSpPr/>
            <p:nvPr/>
          </p:nvGrpSpPr>
          <p:grpSpPr>
            <a:xfrm>
              <a:off x="18154089" y="6426089"/>
              <a:ext cx="972762" cy="929586"/>
              <a:chOff x="712699" y="263845"/>
              <a:chExt cx="817461" cy="781176"/>
            </a:xfrm>
          </p:grpSpPr>
          <p:grpSp>
            <p:nvGrpSpPr>
              <p:cNvPr id="77" name="组合 76">
                <a:extLst>
                  <a:ext uri="{FF2B5EF4-FFF2-40B4-BE49-F238E27FC236}">
                    <a16:creationId xmlns:a16="http://schemas.microsoft.com/office/drawing/2014/main" id="{43095D97-1830-A7B1-A7C9-FD30C6356844}"/>
                  </a:ext>
                </a:extLst>
              </p:cNvPr>
              <p:cNvGrpSpPr/>
              <p:nvPr/>
            </p:nvGrpSpPr>
            <p:grpSpPr>
              <a:xfrm>
                <a:off x="712699" y="289383"/>
                <a:ext cx="635305" cy="635304"/>
                <a:chOff x="1065124" y="565608"/>
                <a:chExt cx="635305" cy="635304"/>
              </a:xfrm>
            </p:grpSpPr>
            <p:cxnSp>
              <p:nvCxnSpPr>
                <p:cNvPr id="82" name="直接箭头连接符 81">
                  <a:extLst>
                    <a:ext uri="{FF2B5EF4-FFF2-40B4-BE49-F238E27FC236}">
                      <a16:creationId xmlns:a16="http://schemas.microsoft.com/office/drawing/2014/main" id="{30AC74AA-B6E3-5C97-5A77-091A138FB3D3}"/>
                    </a:ext>
                  </a:extLst>
                </p:cNvPr>
                <p:cNvCxnSpPr>
                  <a:cxnSpLocks/>
                </p:cNvCxnSpPr>
                <p:nvPr/>
              </p:nvCxnSpPr>
              <p:spPr>
                <a:xfrm>
                  <a:off x="1065124" y="1185705"/>
                  <a:ext cx="635305" cy="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83" name="直接箭头连接符 82">
                  <a:extLst>
                    <a:ext uri="{FF2B5EF4-FFF2-40B4-BE49-F238E27FC236}">
                      <a16:creationId xmlns:a16="http://schemas.microsoft.com/office/drawing/2014/main" id="{8A86F7A1-47F9-605E-9AA4-2500CB6BF661}"/>
                    </a:ext>
                  </a:extLst>
                </p:cNvPr>
                <p:cNvCxnSpPr>
                  <a:cxnSpLocks/>
                </p:cNvCxnSpPr>
                <p:nvPr/>
              </p:nvCxnSpPr>
              <p:spPr>
                <a:xfrm flipV="1">
                  <a:off x="1078340" y="565608"/>
                  <a:ext cx="0" cy="635304"/>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sp>
            <p:nvSpPr>
              <p:cNvPr id="78" name="文本框 77">
                <a:extLst>
                  <a:ext uri="{FF2B5EF4-FFF2-40B4-BE49-F238E27FC236}">
                    <a16:creationId xmlns:a16="http://schemas.microsoft.com/office/drawing/2014/main" id="{56A84AE3-3A9C-F84B-DADA-376AD15C4DD6}"/>
                  </a:ext>
                </a:extLst>
              </p:cNvPr>
              <p:cNvSpPr txBox="1"/>
              <p:nvPr/>
            </p:nvSpPr>
            <p:spPr>
              <a:xfrm>
                <a:off x="1335448" y="786369"/>
                <a:ext cx="138873" cy="258652"/>
              </a:xfrm>
              <a:prstGeom prst="rect">
                <a:avLst/>
              </a:prstGeom>
              <a:noFill/>
            </p:spPr>
            <p:txBody>
              <a:bodyPr wrap="none" lIns="0" tIns="0" rIns="0" bIns="0" rtlCol="0">
                <a:spAutoFit/>
              </a:bodyPr>
              <a:lstStyle/>
              <a:p>
                <a:pPr algn="l"/>
                <a:r>
                  <a:rPr lang="en-US" altLang="zh-CN" sz="2619">
                    <a:solidFill>
                      <a:srgbClr val="FFC000"/>
                    </a:solidFill>
                    <a:latin typeface="Microsoft YaHei" panose="020B0503020204020204" pitchFamily="34" charset="-122"/>
                    <a:ea typeface="Microsoft YaHei" panose="020B0503020204020204" pitchFamily="34" charset="-122"/>
                  </a:rPr>
                  <a:t>X</a:t>
                </a:r>
                <a:endParaRPr lang="zh-CN" altLang="en-US" sz="2619">
                  <a:solidFill>
                    <a:srgbClr val="FFC000"/>
                  </a:solidFill>
                  <a:latin typeface="Microsoft YaHei" panose="020B0503020204020204" pitchFamily="34" charset="-122"/>
                  <a:ea typeface="Microsoft YaHei" panose="020B0503020204020204" pitchFamily="34" charset="-122"/>
                </a:endParaRPr>
              </a:p>
            </p:txBody>
          </p:sp>
          <p:sp>
            <p:nvSpPr>
              <p:cNvPr id="79" name="文本框 78">
                <a:extLst>
                  <a:ext uri="{FF2B5EF4-FFF2-40B4-BE49-F238E27FC236}">
                    <a16:creationId xmlns:a16="http://schemas.microsoft.com/office/drawing/2014/main" id="{3C5DCE34-3F4F-5E99-3D38-28D9B6BF7A18}"/>
                  </a:ext>
                </a:extLst>
              </p:cNvPr>
              <p:cNvSpPr txBox="1"/>
              <p:nvPr/>
            </p:nvSpPr>
            <p:spPr>
              <a:xfrm>
                <a:off x="758360" y="263845"/>
                <a:ext cx="129614" cy="258652"/>
              </a:xfrm>
              <a:prstGeom prst="rect">
                <a:avLst/>
              </a:prstGeom>
              <a:noFill/>
            </p:spPr>
            <p:txBody>
              <a:bodyPr wrap="none" lIns="0" tIns="0" rIns="0" bIns="0" rtlCol="0">
                <a:spAutoFit/>
              </a:bodyPr>
              <a:lstStyle/>
              <a:p>
                <a:pPr algn="l"/>
                <a:r>
                  <a:rPr lang="en-US" altLang="zh-CN" sz="2619">
                    <a:solidFill>
                      <a:srgbClr val="FFC000"/>
                    </a:solidFill>
                    <a:latin typeface="Microsoft YaHei" panose="020B0503020204020204" pitchFamily="34" charset="-122"/>
                    <a:ea typeface="Microsoft YaHei" panose="020B0503020204020204" pitchFamily="34" charset="-122"/>
                  </a:rPr>
                  <a:t>Y</a:t>
                </a:r>
                <a:endParaRPr lang="zh-CN" altLang="en-US" sz="2619">
                  <a:solidFill>
                    <a:srgbClr val="FFC000"/>
                  </a:solidFill>
                  <a:latin typeface="Microsoft YaHei" panose="020B0503020204020204" pitchFamily="34" charset="-122"/>
                  <a:ea typeface="Microsoft YaHei" panose="020B0503020204020204" pitchFamily="34" charset="-122"/>
                </a:endParaRPr>
              </a:p>
            </p:txBody>
          </p:sp>
          <p:sp>
            <p:nvSpPr>
              <p:cNvPr id="80" name="文本框 79">
                <a:extLst>
                  <a:ext uri="{FF2B5EF4-FFF2-40B4-BE49-F238E27FC236}">
                    <a16:creationId xmlns:a16="http://schemas.microsoft.com/office/drawing/2014/main" id="{6CE09238-DC0B-8E1E-FE78-763641EA79D2}"/>
                  </a:ext>
                </a:extLst>
              </p:cNvPr>
              <p:cNvSpPr txBox="1"/>
              <p:nvPr/>
            </p:nvSpPr>
            <p:spPr>
              <a:xfrm>
                <a:off x="750530" y="533875"/>
                <a:ext cx="779630" cy="232771"/>
              </a:xfrm>
              <a:prstGeom prst="rect">
                <a:avLst/>
              </a:prstGeom>
              <a:noFill/>
            </p:spPr>
            <p:txBody>
              <a:bodyPr wrap="square" lIns="0" tIns="0" rIns="0" bIns="0" rtlCol="0">
                <a:spAutoFit/>
              </a:bodyPr>
              <a:lstStyle/>
              <a:p>
                <a:pPr algn="l"/>
                <a:r>
                  <a:rPr lang="en-US" altLang="zh-CN" sz="2357">
                    <a:solidFill>
                      <a:srgbClr val="FFC000"/>
                    </a:solidFill>
                    <a:latin typeface="Microsoft YaHei" panose="020B0503020204020204" pitchFamily="34" charset="-122"/>
                    <a:ea typeface="Microsoft YaHei" panose="020B0503020204020204" pitchFamily="34" charset="-122"/>
                  </a:rPr>
                  <a:t>100 μm</a:t>
                </a:r>
                <a:endParaRPr lang="zh-CN" altLang="en-US" sz="2357">
                  <a:solidFill>
                    <a:srgbClr val="FFC000"/>
                  </a:solidFill>
                  <a:latin typeface="Microsoft YaHei" panose="020B0503020204020204" pitchFamily="34" charset="-122"/>
                  <a:ea typeface="Microsoft YaHei" panose="020B0503020204020204" pitchFamily="34" charset="-122"/>
                </a:endParaRPr>
              </a:p>
            </p:txBody>
          </p:sp>
        </p:grpSp>
      </p:grpSp>
      <p:grpSp>
        <p:nvGrpSpPr>
          <p:cNvPr id="105" name="组合 104">
            <a:extLst>
              <a:ext uri="{FF2B5EF4-FFF2-40B4-BE49-F238E27FC236}">
                <a16:creationId xmlns:a16="http://schemas.microsoft.com/office/drawing/2014/main" id="{3EBECACA-E5D2-13F1-623D-F50E607575A7}"/>
              </a:ext>
            </a:extLst>
          </p:cNvPr>
          <p:cNvGrpSpPr/>
          <p:nvPr/>
        </p:nvGrpSpPr>
        <p:grpSpPr>
          <a:xfrm>
            <a:off x="7508523" y="6544052"/>
            <a:ext cx="7423850" cy="4870604"/>
            <a:chOff x="20499527" y="8024099"/>
            <a:chExt cx="5669149" cy="3719388"/>
          </a:xfrm>
        </p:grpSpPr>
        <p:pic>
          <p:nvPicPr>
            <p:cNvPr id="85" name="图片 84">
              <a:extLst>
                <a:ext uri="{FF2B5EF4-FFF2-40B4-BE49-F238E27FC236}">
                  <a16:creationId xmlns:a16="http://schemas.microsoft.com/office/drawing/2014/main" id="{5F94CC09-ED3B-3940-5B98-0BBE6CF7BEAB}"/>
                </a:ext>
              </a:extLst>
            </p:cNvPr>
            <p:cNvPicPr>
              <a:picLocks noChangeAspect="1"/>
            </p:cNvPicPr>
            <p:nvPr/>
          </p:nvPicPr>
          <p:blipFill>
            <a:blip r:embed="rId23"/>
            <a:srcRect r="2947" b="5885"/>
            <a:stretch/>
          </p:blipFill>
          <p:spPr>
            <a:xfrm>
              <a:off x="22308237" y="8024099"/>
              <a:ext cx="3835482" cy="3719388"/>
            </a:xfrm>
            <a:prstGeom prst="rect">
              <a:avLst/>
            </a:prstGeom>
          </p:spPr>
        </p:pic>
        <p:grpSp>
          <p:nvGrpSpPr>
            <p:cNvPr id="86" name="组合 85">
              <a:extLst>
                <a:ext uri="{FF2B5EF4-FFF2-40B4-BE49-F238E27FC236}">
                  <a16:creationId xmlns:a16="http://schemas.microsoft.com/office/drawing/2014/main" id="{F90D26A2-5C6F-F03A-0072-C4A2CEDF3018}"/>
                </a:ext>
              </a:extLst>
            </p:cNvPr>
            <p:cNvGrpSpPr/>
            <p:nvPr/>
          </p:nvGrpSpPr>
          <p:grpSpPr>
            <a:xfrm>
              <a:off x="20499527" y="8117794"/>
              <a:ext cx="5669149" cy="3620016"/>
              <a:chOff x="16073643" y="3712618"/>
              <a:chExt cx="5669149" cy="3620016"/>
            </a:xfrm>
          </p:grpSpPr>
          <p:cxnSp>
            <p:nvCxnSpPr>
              <p:cNvPr id="88" name="Straight Connector 60">
                <a:extLst>
                  <a:ext uri="{FF2B5EF4-FFF2-40B4-BE49-F238E27FC236}">
                    <a16:creationId xmlns:a16="http://schemas.microsoft.com/office/drawing/2014/main" id="{F87097BE-1AD5-40F7-C2C9-66684BD6160B}"/>
                  </a:ext>
                </a:extLst>
              </p:cNvPr>
              <p:cNvCxnSpPr>
                <a:cxnSpLocks/>
              </p:cNvCxnSpPr>
              <p:nvPr/>
            </p:nvCxnSpPr>
            <p:spPr bwMode="auto">
              <a:xfrm>
                <a:off x="17882353" y="3712629"/>
                <a:ext cx="3835482" cy="0"/>
              </a:xfrm>
              <a:prstGeom prst="line">
                <a:avLst/>
              </a:prstGeom>
              <a:noFill/>
              <a:ln w="57150" cap="flat" cmpd="sng" algn="ctr">
                <a:solidFill>
                  <a:srgbClr val="FFC000"/>
                </a:solidFill>
                <a:prstDash val="solid"/>
                <a:round/>
                <a:headEnd type="none" w="med" len="med"/>
                <a:tailEnd type="none"/>
              </a:ln>
              <a:effectLst/>
            </p:spPr>
          </p:cxnSp>
          <p:cxnSp>
            <p:nvCxnSpPr>
              <p:cNvPr id="89" name="Straight Connector 61">
                <a:extLst>
                  <a:ext uri="{FF2B5EF4-FFF2-40B4-BE49-F238E27FC236}">
                    <a16:creationId xmlns:a16="http://schemas.microsoft.com/office/drawing/2014/main" id="{734D77EC-49A6-0F8B-A48A-446CC25436B6}"/>
                  </a:ext>
                </a:extLst>
              </p:cNvPr>
              <p:cNvCxnSpPr>
                <a:cxnSpLocks/>
              </p:cNvCxnSpPr>
              <p:nvPr/>
            </p:nvCxnSpPr>
            <p:spPr bwMode="auto">
              <a:xfrm>
                <a:off x="17882353" y="4084131"/>
                <a:ext cx="3835482" cy="0"/>
              </a:xfrm>
              <a:prstGeom prst="line">
                <a:avLst/>
              </a:prstGeom>
              <a:noFill/>
              <a:ln w="57150" cap="flat" cmpd="sng" algn="ctr">
                <a:solidFill>
                  <a:srgbClr val="FFC000"/>
                </a:solidFill>
                <a:prstDash val="solid"/>
                <a:round/>
                <a:headEnd type="none" w="med" len="med"/>
                <a:tailEnd type="none"/>
              </a:ln>
              <a:effectLst/>
            </p:spPr>
          </p:cxnSp>
          <p:cxnSp>
            <p:nvCxnSpPr>
              <p:cNvPr id="90" name="Straight Connector 62">
                <a:extLst>
                  <a:ext uri="{FF2B5EF4-FFF2-40B4-BE49-F238E27FC236}">
                    <a16:creationId xmlns:a16="http://schemas.microsoft.com/office/drawing/2014/main" id="{8601FEC0-004D-0459-1524-EF2EF37C0579}"/>
                  </a:ext>
                </a:extLst>
              </p:cNvPr>
              <p:cNvCxnSpPr>
                <a:cxnSpLocks/>
              </p:cNvCxnSpPr>
              <p:nvPr/>
            </p:nvCxnSpPr>
            <p:spPr bwMode="auto">
              <a:xfrm>
                <a:off x="17882353" y="4455633"/>
                <a:ext cx="3835482" cy="0"/>
              </a:xfrm>
              <a:prstGeom prst="line">
                <a:avLst/>
              </a:prstGeom>
              <a:noFill/>
              <a:ln w="57150" cap="flat" cmpd="sng" algn="ctr">
                <a:solidFill>
                  <a:srgbClr val="FFC000"/>
                </a:solidFill>
                <a:prstDash val="solid"/>
                <a:round/>
                <a:headEnd type="none" w="med" len="med"/>
                <a:tailEnd type="none"/>
              </a:ln>
              <a:effectLst/>
            </p:spPr>
          </p:cxnSp>
          <p:cxnSp>
            <p:nvCxnSpPr>
              <p:cNvPr id="91" name="Straight Connector 63">
                <a:extLst>
                  <a:ext uri="{FF2B5EF4-FFF2-40B4-BE49-F238E27FC236}">
                    <a16:creationId xmlns:a16="http://schemas.microsoft.com/office/drawing/2014/main" id="{DD4F82FE-C2CE-D968-FB98-F12F52C7B1AA}"/>
                  </a:ext>
                </a:extLst>
              </p:cNvPr>
              <p:cNvCxnSpPr>
                <a:cxnSpLocks/>
              </p:cNvCxnSpPr>
              <p:nvPr/>
            </p:nvCxnSpPr>
            <p:spPr bwMode="auto">
              <a:xfrm>
                <a:off x="17886968" y="4827136"/>
                <a:ext cx="3830867" cy="0"/>
              </a:xfrm>
              <a:prstGeom prst="line">
                <a:avLst/>
              </a:prstGeom>
              <a:noFill/>
              <a:ln w="57150" cap="flat" cmpd="sng" algn="ctr">
                <a:solidFill>
                  <a:srgbClr val="FFC000"/>
                </a:solidFill>
                <a:prstDash val="solid"/>
                <a:round/>
                <a:headEnd type="none" w="med" len="med"/>
                <a:tailEnd type="none"/>
              </a:ln>
              <a:effectLst/>
            </p:spPr>
          </p:cxnSp>
          <p:cxnSp>
            <p:nvCxnSpPr>
              <p:cNvPr id="92" name="Straight Connector 45">
                <a:extLst>
                  <a:ext uri="{FF2B5EF4-FFF2-40B4-BE49-F238E27FC236}">
                    <a16:creationId xmlns:a16="http://schemas.microsoft.com/office/drawing/2014/main" id="{FE71486C-E56F-BBBE-8A5B-BB89FA70ACF9}"/>
                  </a:ext>
                </a:extLst>
              </p:cNvPr>
              <p:cNvCxnSpPr>
                <a:cxnSpLocks/>
              </p:cNvCxnSpPr>
              <p:nvPr/>
            </p:nvCxnSpPr>
            <p:spPr bwMode="auto">
              <a:xfrm>
                <a:off x="19126994" y="5030746"/>
                <a:ext cx="0" cy="852413"/>
              </a:xfrm>
              <a:prstGeom prst="line">
                <a:avLst/>
              </a:prstGeom>
              <a:noFill/>
              <a:ln w="76200" cap="flat" cmpd="sng" algn="ctr">
                <a:solidFill>
                  <a:srgbClr val="FFC000"/>
                </a:solidFill>
                <a:prstDash val="sysDot"/>
                <a:round/>
                <a:headEnd type="none" w="med" len="med"/>
                <a:tailEnd type="none"/>
              </a:ln>
              <a:effectLst/>
            </p:spPr>
          </p:cxnSp>
          <p:sp>
            <p:nvSpPr>
              <p:cNvPr id="93" name="右大括号 92">
                <a:extLst>
                  <a:ext uri="{FF2B5EF4-FFF2-40B4-BE49-F238E27FC236}">
                    <a16:creationId xmlns:a16="http://schemas.microsoft.com/office/drawing/2014/main" id="{2AAF7C97-4AB4-3D14-558A-4099B9B5E462}"/>
                  </a:ext>
                </a:extLst>
              </p:cNvPr>
              <p:cNvSpPr/>
              <p:nvPr/>
            </p:nvSpPr>
            <p:spPr>
              <a:xfrm flipH="1">
                <a:off x="17513604" y="3712618"/>
                <a:ext cx="299935" cy="3592242"/>
              </a:xfrm>
              <a:prstGeom prst="rightBrace">
                <a:avLst>
                  <a:gd name="adj1" fmla="val 1885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2357"/>
              </a:p>
            </p:txBody>
          </p:sp>
          <p:sp>
            <p:nvSpPr>
              <p:cNvPr id="94" name="文本框 93">
                <a:extLst>
                  <a:ext uri="{FF2B5EF4-FFF2-40B4-BE49-F238E27FC236}">
                    <a16:creationId xmlns:a16="http://schemas.microsoft.com/office/drawing/2014/main" id="{4302428E-7108-C365-D4E0-346CDCF4CCB0}"/>
                  </a:ext>
                </a:extLst>
              </p:cNvPr>
              <p:cNvSpPr txBox="1"/>
              <p:nvPr/>
            </p:nvSpPr>
            <p:spPr>
              <a:xfrm>
                <a:off x="16073643" y="4608489"/>
                <a:ext cx="1567242" cy="1477362"/>
              </a:xfrm>
              <a:prstGeom prst="rect">
                <a:avLst/>
              </a:prstGeom>
              <a:noFill/>
            </p:spPr>
            <p:txBody>
              <a:bodyPr wrap="square" lIns="0" tIns="0" rIns="0" bIns="0" rtlCol="0">
                <a:spAutoFit/>
              </a:bodyPr>
              <a:lstStyle/>
              <a:p>
                <a:pPr algn="ctr"/>
                <a:r>
                  <a:rPr lang="en-US" altLang="zh-CN" sz="3143">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256 locations</a:t>
                </a:r>
              </a:p>
              <a:p>
                <a:pPr algn="ctr"/>
                <a:r>
                  <a:rPr lang="en-US" altLang="zh-CN" sz="3143">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X</a:t>
                </a:r>
              </a:p>
              <a:p>
                <a:pPr algn="ctr"/>
                <a:r>
                  <a:rPr lang="en-US" altLang="zh-CN" sz="3143">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16 repeats</a:t>
                </a:r>
                <a:endParaRPr lang="zh-CN" altLang="en-US" sz="3143">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p:cxnSp>
            <p:nvCxnSpPr>
              <p:cNvPr id="95" name="Straight Connector 60">
                <a:extLst>
                  <a:ext uri="{FF2B5EF4-FFF2-40B4-BE49-F238E27FC236}">
                    <a16:creationId xmlns:a16="http://schemas.microsoft.com/office/drawing/2014/main" id="{D7B399FE-A4AD-917E-67AD-2D3A12CBCFF6}"/>
                  </a:ext>
                </a:extLst>
              </p:cNvPr>
              <p:cNvCxnSpPr>
                <a:cxnSpLocks/>
              </p:cNvCxnSpPr>
              <p:nvPr/>
            </p:nvCxnSpPr>
            <p:spPr bwMode="auto">
              <a:xfrm flipV="1">
                <a:off x="17882353" y="3712618"/>
                <a:ext cx="3835482" cy="371513"/>
              </a:xfrm>
              <a:prstGeom prst="line">
                <a:avLst/>
              </a:prstGeom>
              <a:noFill/>
              <a:ln w="19050" cap="flat" cmpd="sng" algn="ctr">
                <a:solidFill>
                  <a:srgbClr val="FFC000"/>
                </a:solidFill>
                <a:prstDash val="dash"/>
                <a:round/>
                <a:headEnd type="none" w="med" len="med"/>
                <a:tailEnd type="none"/>
              </a:ln>
              <a:effectLst/>
            </p:spPr>
          </p:cxnSp>
          <p:cxnSp>
            <p:nvCxnSpPr>
              <p:cNvPr id="96" name="Straight Connector 60">
                <a:extLst>
                  <a:ext uri="{FF2B5EF4-FFF2-40B4-BE49-F238E27FC236}">
                    <a16:creationId xmlns:a16="http://schemas.microsoft.com/office/drawing/2014/main" id="{5538C91B-C696-832E-A181-3F107FAC21A3}"/>
                  </a:ext>
                </a:extLst>
              </p:cNvPr>
              <p:cNvCxnSpPr>
                <a:cxnSpLocks/>
              </p:cNvCxnSpPr>
              <p:nvPr/>
            </p:nvCxnSpPr>
            <p:spPr bwMode="auto">
              <a:xfrm flipV="1">
                <a:off x="17882353" y="4082389"/>
                <a:ext cx="3835482" cy="371513"/>
              </a:xfrm>
              <a:prstGeom prst="line">
                <a:avLst/>
              </a:prstGeom>
              <a:noFill/>
              <a:ln w="19050" cap="flat" cmpd="sng" algn="ctr">
                <a:solidFill>
                  <a:srgbClr val="FFC000"/>
                </a:solidFill>
                <a:prstDash val="dash"/>
                <a:round/>
                <a:headEnd type="none" w="med" len="med"/>
                <a:tailEnd type="none"/>
              </a:ln>
              <a:effectLst/>
            </p:spPr>
          </p:cxnSp>
          <p:cxnSp>
            <p:nvCxnSpPr>
              <p:cNvPr id="97" name="Straight Connector 60">
                <a:extLst>
                  <a:ext uri="{FF2B5EF4-FFF2-40B4-BE49-F238E27FC236}">
                    <a16:creationId xmlns:a16="http://schemas.microsoft.com/office/drawing/2014/main" id="{7D703C02-2A7C-D86A-D0D1-217D41625E48}"/>
                  </a:ext>
                </a:extLst>
              </p:cNvPr>
              <p:cNvCxnSpPr>
                <a:cxnSpLocks/>
              </p:cNvCxnSpPr>
              <p:nvPr/>
            </p:nvCxnSpPr>
            <p:spPr bwMode="auto">
              <a:xfrm flipV="1">
                <a:off x="17907310" y="4452149"/>
                <a:ext cx="3835482" cy="371513"/>
              </a:xfrm>
              <a:prstGeom prst="line">
                <a:avLst/>
              </a:prstGeom>
              <a:noFill/>
              <a:ln w="19050" cap="flat" cmpd="sng" algn="ctr">
                <a:solidFill>
                  <a:srgbClr val="FFC000"/>
                </a:solidFill>
                <a:prstDash val="dash"/>
                <a:round/>
                <a:headEnd type="none" w="med" len="med"/>
                <a:tailEnd type="none"/>
              </a:ln>
              <a:effectLst/>
            </p:spPr>
          </p:cxnSp>
          <p:grpSp>
            <p:nvGrpSpPr>
              <p:cNvPr id="98" name="组合 97">
                <a:extLst>
                  <a:ext uri="{FF2B5EF4-FFF2-40B4-BE49-F238E27FC236}">
                    <a16:creationId xmlns:a16="http://schemas.microsoft.com/office/drawing/2014/main" id="{97CFFDB8-0EA0-B888-6FEF-99955079B702}"/>
                  </a:ext>
                </a:extLst>
              </p:cNvPr>
              <p:cNvGrpSpPr/>
              <p:nvPr/>
            </p:nvGrpSpPr>
            <p:grpSpPr>
              <a:xfrm>
                <a:off x="18154089" y="6426089"/>
                <a:ext cx="972762" cy="906545"/>
                <a:chOff x="712699" y="263845"/>
                <a:chExt cx="817461" cy="761814"/>
              </a:xfrm>
            </p:grpSpPr>
            <p:grpSp>
              <p:nvGrpSpPr>
                <p:cNvPr id="99" name="组合 98">
                  <a:extLst>
                    <a:ext uri="{FF2B5EF4-FFF2-40B4-BE49-F238E27FC236}">
                      <a16:creationId xmlns:a16="http://schemas.microsoft.com/office/drawing/2014/main" id="{87C4F92A-25A7-A1C8-5F75-CB887E18B6C2}"/>
                    </a:ext>
                  </a:extLst>
                </p:cNvPr>
                <p:cNvGrpSpPr/>
                <p:nvPr/>
              </p:nvGrpSpPr>
              <p:grpSpPr>
                <a:xfrm>
                  <a:off x="712699" y="286715"/>
                  <a:ext cx="635305" cy="635304"/>
                  <a:chOff x="1065124" y="562940"/>
                  <a:chExt cx="635305" cy="635304"/>
                </a:xfrm>
              </p:grpSpPr>
              <p:cxnSp>
                <p:nvCxnSpPr>
                  <p:cNvPr id="103" name="直接箭头连接符 102">
                    <a:extLst>
                      <a:ext uri="{FF2B5EF4-FFF2-40B4-BE49-F238E27FC236}">
                        <a16:creationId xmlns:a16="http://schemas.microsoft.com/office/drawing/2014/main" id="{B5B1E51B-A11E-B38E-6795-E72C1D7C4503}"/>
                      </a:ext>
                    </a:extLst>
                  </p:cNvPr>
                  <p:cNvCxnSpPr>
                    <a:cxnSpLocks/>
                  </p:cNvCxnSpPr>
                  <p:nvPr/>
                </p:nvCxnSpPr>
                <p:spPr>
                  <a:xfrm>
                    <a:off x="1065124" y="1185705"/>
                    <a:ext cx="635305" cy="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直接箭头连接符 103">
                    <a:extLst>
                      <a:ext uri="{FF2B5EF4-FFF2-40B4-BE49-F238E27FC236}">
                        <a16:creationId xmlns:a16="http://schemas.microsoft.com/office/drawing/2014/main" id="{053276F0-CD4D-C9DE-88DF-5A0A4B413D3A}"/>
                      </a:ext>
                    </a:extLst>
                  </p:cNvPr>
                  <p:cNvCxnSpPr>
                    <a:cxnSpLocks/>
                  </p:cNvCxnSpPr>
                  <p:nvPr/>
                </p:nvCxnSpPr>
                <p:spPr>
                  <a:xfrm flipV="1">
                    <a:off x="1078340" y="562940"/>
                    <a:ext cx="0" cy="635304"/>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sp>
              <p:nvSpPr>
                <p:cNvPr id="100" name="文本框 99">
                  <a:extLst>
                    <a:ext uri="{FF2B5EF4-FFF2-40B4-BE49-F238E27FC236}">
                      <a16:creationId xmlns:a16="http://schemas.microsoft.com/office/drawing/2014/main" id="{5087F683-0D33-C53D-4FD6-96DB0FB11D63}"/>
                    </a:ext>
                  </a:extLst>
                </p:cNvPr>
                <p:cNvSpPr txBox="1"/>
                <p:nvPr/>
              </p:nvSpPr>
              <p:spPr>
                <a:xfrm>
                  <a:off x="1340785" y="767007"/>
                  <a:ext cx="138873" cy="258652"/>
                </a:xfrm>
                <a:prstGeom prst="rect">
                  <a:avLst/>
                </a:prstGeom>
                <a:noFill/>
              </p:spPr>
              <p:txBody>
                <a:bodyPr wrap="none" lIns="0" tIns="0" rIns="0" bIns="0" rtlCol="0">
                  <a:spAutoFit/>
                </a:bodyPr>
                <a:lstStyle/>
                <a:p>
                  <a:pPr algn="l"/>
                  <a:r>
                    <a:rPr lang="en-US" altLang="zh-CN" sz="2619">
                      <a:solidFill>
                        <a:srgbClr val="FFC000"/>
                      </a:solidFill>
                      <a:latin typeface="Microsoft YaHei" panose="020B0503020204020204" pitchFamily="34" charset="-122"/>
                      <a:ea typeface="Microsoft YaHei" panose="020B0503020204020204" pitchFamily="34" charset="-122"/>
                    </a:rPr>
                    <a:t>X</a:t>
                  </a:r>
                  <a:endParaRPr lang="zh-CN" altLang="en-US" sz="2619">
                    <a:solidFill>
                      <a:srgbClr val="FFC000"/>
                    </a:solidFill>
                    <a:latin typeface="Microsoft YaHei" panose="020B0503020204020204" pitchFamily="34" charset="-122"/>
                    <a:ea typeface="Microsoft YaHei" panose="020B0503020204020204" pitchFamily="34" charset="-122"/>
                  </a:endParaRPr>
                </a:p>
              </p:txBody>
            </p:sp>
            <p:sp>
              <p:nvSpPr>
                <p:cNvPr id="101" name="文本框 100">
                  <a:extLst>
                    <a:ext uri="{FF2B5EF4-FFF2-40B4-BE49-F238E27FC236}">
                      <a16:creationId xmlns:a16="http://schemas.microsoft.com/office/drawing/2014/main" id="{DF744D23-F5F6-B859-0018-FE2F86724F0D}"/>
                    </a:ext>
                  </a:extLst>
                </p:cNvPr>
                <p:cNvSpPr txBox="1"/>
                <p:nvPr/>
              </p:nvSpPr>
              <p:spPr>
                <a:xfrm>
                  <a:off x="758360" y="263845"/>
                  <a:ext cx="129614" cy="258652"/>
                </a:xfrm>
                <a:prstGeom prst="rect">
                  <a:avLst/>
                </a:prstGeom>
                <a:noFill/>
              </p:spPr>
              <p:txBody>
                <a:bodyPr wrap="none" lIns="0" tIns="0" rIns="0" bIns="0" rtlCol="0">
                  <a:spAutoFit/>
                </a:bodyPr>
                <a:lstStyle/>
                <a:p>
                  <a:pPr algn="l"/>
                  <a:r>
                    <a:rPr lang="en-US" altLang="zh-CN" sz="2619">
                      <a:solidFill>
                        <a:srgbClr val="FFC000"/>
                      </a:solidFill>
                      <a:latin typeface="Microsoft YaHei" panose="020B0503020204020204" pitchFamily="34" charset="-122"/>
                      <a:ea typeface="Microsoft YaHei" panose="020B0503020204020204" pitchFamily="34" charset="-122"/>
                    </a:rPr>
                    <a:t>Y</a:t>
                  </a:r>
                  <a:endParaRPr lang="zh-CN" altLang="en-US" sz="2619">
                    <a:solidFill>
                      <a:srgbClr val="FFC000"/>
                    </a:solidFill>
                    <a:latin typeface="Microsoft YaHei" panose="020B0503020204020204" pitchFamily="34" charset="-122"/>
                    <a:ea typeface="Microsoft YaHei" panose="020B0503020204020204" pitchFamily="34" charset="-122"/>
                  </a:endParaRPr>
                </a:p>
              </p:txBody>
            </p:sp>
            <p:sp>
              <p:nvSpPr>
                <p:cNvPr id="102" name="文本框 101">
                  <a:extLst>
                    <a:ext uri="{FF2B5EF4-FFF2-40B4-BE49-F238E27FC236}">
                      <a16:creationId xmlns:a16="http://schemas.microsoft.com/office/drawing/2014/main" id="{E23BEC3C-4842-D369-CA6F-8040B63287F4}"/>
                    </a:ext>
                  </a:extLst>
                </p:cNvPr>
                <p:cNvSpPr txBox="1"/>
                <p:nvPr/>
              </p:nvSpPr>
              <p:spPr>
                <a:xfrm>
                  <a:off x="750530" y="533875"/>
                  <a:ext cx="779630" cy="232771"/>
                </a:xfrm>
                <a:prstGeom prst="rect">
                  <a:avLst/>
                </a:prstGeom>
                <a:noFill/>
              </p:spPr>
              <p:txBody>
                <a:bodyPr wrap="square" lIns="0" tIns="0" rIns="0" bIns="0" rtlCol="0">
                  <a:spAutoFit/>
                </a:bodyPr>
                <a:lstStyle/>
                <a:p>
                  <a:pPr algn="l"/>
                  <a:r>
                    <a:rPr lang="en-US" altLang="zh-CN" sz="2357">
                      <a:solidFill>
                        <a:srgbClr val="FFC000"/>
                      </a:solidFill>
                      <a:latin typeface="Microsoft YaHei" panose="020B0503020204020204" pitchFamily="34" charset="-122"/>
                      <a:ea typeface="Microsoft YaHei" panose="020B0503020204020204" pitchFamily="34" charset="-122"/>
                    </a:rPr>
                    <a:t>100 μm</a:t>
                  </a:r>
                  <a:endParaRPr lang="zh-CN" altLang="en-US" sz="2357">
                    <a:solidFill>
                      <a:srgbClr val="FFC000"/>
                    </a:solidFill>
                    <a:latin typeface="Microsoft YaHei" panose="020B0503020204020204" pitchFamily="34" charset="-122"/>
                    <a:ea typeface="Microsoft YaHei" panose="020B0503020204020204" pitchFamily="34" charset="-122"/>
                  </a:endParaRPr>
                </a:p>
              </p:txBody>
            </p:sp>
          </p:grpSp>
        </p:grpSp>
      </p:grpSp>
      <p:grpSp>
        <p:nvGrpSpPr>
          <p:cNvPr id="44" name="组合 43">
            <a:extLst>
              <a:ext uri="{FF2B5EF4-FFF2-40B4-BE49-F238E27FC236}">
                <a16:creationId xmlns:a16="http://schemas.microsoft.com/office/drawing/2014/main" id="{B5491579-89D4-0E0F-2654-C8E960E4E02C}"/>
              </a:ext>
            </a:extLst>
          </p:cNvPr>
          <p:cNvGrpSpPr/>
          <p:nvPr/>
        </p:nvGrpSpPr>
        <p:grpSpPr>
          <a:xfrm>
            <a:off x="15531242" y="11788611"/>
            <a:ext cx="5493623" cy="3552973"/>
            <a:chOff x="16751977" y="9096428"/>
            <a:chExt cx="4195150" cy="2713192"/>
          </a:xfrm>
        </p:grpSpPr>
        <p:sp>
          <p:nvSpPr>
            <p:cNvPr id="59" name="矩形 58">
              <a:extLst>
                <a:ext uri="{FF2B5EF4-FFF2-40B4-BE49-F238E27FC236}">
                  <a16:creationId xmlns:a16="http://schemas.microsoft.com/office/drawing/2014/main" id="{F418E3CC-6269-9F0F-1317-315EC2C58576}"/>
                </a:ext>
              </a:extLst>
            </p:cNvPr>
            <p:cNvSpPr/>
            <p:nvPr/>
          </p:nvSpPr>
          <p:spPr>
            <a:xfrm>
              <a:off x="16792741" y="9147228"/>
              <a:ext cx="4154174" cy="228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E3FD399C-C915-0B6E-A47A-F2A251FF2139}"/>
                    </a:ext>
                  </a:extLst>
                </p:cNvPr>
                <p:cNvSpPr txBox="1"/>
                <p:nvPr/>
              </p:nvSpPr>
              <p:spPr>
                <a:xfrm>
                  <a:off x="18547563" y="11378681"/>
                  <a:ext cx="998651" cy="43093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3667" i="1">
                                <a:latin typeface="Cambria Math" panose="02040503050406030204" pitchFamily="18" charset="0"/>
                              </a:rPr>
                            </m:ctrlPr>
                          </m:sSubPr>
                          <m:e>
                            <m:r>
                              <a:rPr lang="en-US" altLang="zh-CN" sz="3667" i="1">
                                <a:latin typeface="Cambria Math" panose="02040503050406030204" pitchFamily="18" charset="0"/>
                              </a:rPr>
                              <m:t>𝑡</m:t>
                            </m:r>
                          </m:e>
                          <m:sub>
                            <m:r>
                              <a:rPr lang="en-US" altLang="zh-CN" sz="3667" i="1">
                                <a:latin typeface="Cambria Math" panose="02040503050406030204" pitchFamily="18" charset="0"/>
                              </a:rPr>
                              <m:t>𝑖</m:t>
                            </m:r>
                          </m:sub>
                        </m:sSub>
                      </m:oMath>
                    </m:oMathPara>
                  </a14:m>
                  <a:endParaRPr lang="zh-CN" altLang="en-US" sz="3667">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mc:Choice>
          <mc:Fallback xmlns="">
            <p:sp>
              <p:nvSpPr>
                <p:cNvPr id="60" name="文本框 59">
                  <a:extLst>
                    <a:ext uri="{FF2B5EF4-FFF2-40B4-BE49-F238E27FC236}">
                      <a16:creationId xmlns:a16="http://schemas.microsoft.com/office/drawing/2014/main" id="{E3FD399C-C915-0B6E-A47A-F2A251FF2139}"/>
                    </a:ext>
                  </a:extLst>
                </p:cNvPr>
                <p:cNvSpPr txBox="1">
                  <a:spLocks noRot="1" noChangeAspect="1" noMove="1" noResize="1" noEditPoints="1" noAdjustHandles="1" noChangeArrowheads="1" noChangeShapeType="1" noTextEdit="1"/>
                </p:cNvSpPr>
                <p:nvPr/>
              </p:nvSpPr>
              <p:spPr>
                <a:xfrm>
                  <a:off x="18547563" y="11378681"/>
                  <a:ext cx="998651" cy="43093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364F644-A618-2DC7-5611-D98FD894A3B9}"/>
                    </a:ext>
                  </a:extLst>
                </p:cNvPr>
                <p:cNvSpPr txBox="1"/>
                <p:nvPr/>
              </p:nvSpPr>
              <p:spPr>
                <a:xfrm rot="16200000">
                  <a:off x="16388701" y="10084875"/>
                  <a:ext cx="1157492" cy="43093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3667" i="1">
                            <a:latin typeface="Cambria Math" panose="02040503050406030204" pitchFamily="18" charset="0"/>
                          </a:rPr>
                          <m:t>𝐼</m:t>
                        </m:r>
                        <m:d>
                          <m:dPr>
                            <m:ctrlPr>
                              <a:rPr lang="en-US" altLang="zh-CN" sz="3667" i="1">
                                <a:latin typeface="Cambria Math" panose="02040503050406030204" pitchFamily="18" charset="0"/>
                              </a:rPr>
                            </m:ctrlPr>
                          </m:dPr>
                          <m:e>
                            <m:r>
                              <a:rPr lang="en-US" altLang="zh-CN" sz="3667" i="1">
                                <a:latin typeface="Cambria Math" panose="02040503050406030204" pitchFamily="18" charset="0"/>
                              </a:rPr>
                              <m:t>𝑥</m:t>
                            </m:r>
                            <m:r>
                              <a:rPr lang="en-US" altLang="zh-CN" sz="3667" i="1">
                                <a:latin typeface="Cambria Math" panose="02040503050406030204" pitchFamily="18" charset="0"/>
                              </a:rPr>
                              <m:t>,</m:t>
                            </m:r>
                            <m:r>
                              <a:rPr lang="en-US" altLang="zh-CN" sz="3667" i="1">
                                <a:latin typeface="Cambria Math" panose="02040503050406030204" pitchFamily="18" charset="0"/>
                              </a:rPr>
                              <m:t>𝑦</m:t>
                            </m:r>
                            <m:r>
                              <a:rPr lang="en-US" altLang="zh-CN" sz="3667" i="1">
                                <a:latin typeface="Cambria Math" panose="02040503050406030204" pitchFamily="18" charset="0"/>
                              </a:rPr>
                              <m:t>,</m:t>
                            </m:r>
                            <m:r>
                              <a:rPr lang="en-US" altLang="zh-CN" sz="3667" i="1">
                                <a:latin typeface="Cambria Math" panose="02040503050406030204" pitchFamily="18" charset="0"/>
                              </a:rPr>
                              <m:t>𝑧</m:t>
                            </m:r>
                            <m:r>
                              <a:rPr lang="en-US" altLang="zh-CN" sz="3667" i="1">
                                <a:latin typeface="Cambria Math" panose="02040503050406030204" pitchFamily="18" charset="0"/>
                              </a:rPr>
                              <m:t> </m:t>
                            </m:r>
                          </m:e>
                        </m:d>
                      </m:oMath>
                    </m:oMathPara>
                  </a14:m>
                  <a:endParaRPr lang="zh-CN" altLang="en-US" sz="3667" dirty="0">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mc:Choice>
          <mc:Fallback xmlns="">
            <p:sp>
              <p:nvSpPr>
                <p:cNvPr id="61" name="文本框 60">
                  <a:extLst>
                    <a:ext uri="{FF2B5EF4-FFF2-40B4-BE49-F238E27FC236}">
                      <a16:creationId xmlns:a16="http://schemas.microsoft.com/office/drawing/2014/main" id="{7364F644-A618-2DC7-5611-D98FD894A3B9}"/>
                    </a:ext>
                  </a:extLst>
                </p:cNvPr>
                <p:cNvSpPr txBox="1">
                  <a:spLocks noRot="1" noChangeAspect="1" noMove="1" noResize="1" noEditPoints="1" noAdjustHandles="1" noChangeArrowheads="1" noChangeShapeType="1" noTextEdit="1"/>
                </p:cNvSpPr>
                <p:nvPr/>
              </p:nvSpPr>
              <p:spPr>
                <a:xfrm rot="16200000">
                  <a:off x="16388701" y="10084875"/>
                  <a:ext cx="1157492" cy="430939"/>
                </a:xfrm>
                <a:prstGeom prst="rect">
                  <a:avLst/>
                </a:prstGeom>
                <a:blipFill>
                  <a:blip r:embed="rId25"/>
                  <a:stretch>
                    <a:fillRect t="-2008" b="-12851"/>
                  </a:stretch>
                </a:blipFill>
              </p:spPr>
              <p:txBody>
                <a:bodyPr/>
                <a:lstStyle/>
                <a:p>
                  <a:r>
                    <a:rPr lang="zh-CN" altLang="en-US">
                      <a:noFill/>
                    </a:rPr>
                    <a:t> </a:t>
                  </a:r>
                </a:p>
              </p:txBody>
            </p:sp>
          </mc:Fallback>
        </mc:AlternateContent>
        <p:cxnSp>
          <p:nvCxnSpPr>
            <p:cNvPr id="62" name="直接连接符 61">
              <a:extLst>
                <a:ext uri="{FF2B5EF4-FFF2-40B4-BE49-F238E27FC236}">
                  <a16:creationId xmlns:a16="http://schemas.microsoft.com/office/drawing/2014/main" id="{B560A8B1-20F9-3D0F-61BA-BBE8AB1357B6}"/>
                </a:ext>
              </a:extLst>
            </p:cNvPr>
            <p:cNvCxnSpPr>
              <a:cxnSpLocks/>
            </p:cNvCxnSpPr>
            <p:nvPr/>
          </p:nvCxnSpPr>
          <p:spPr>
            <a:xfrm>
              <a:off x="18568279" y="9250316"/>
              <a:ext cx="481393" cy="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4178BA27-3E4B-C059-C52D-29D88A277748}"/>
                </a:ext>
              </a:extLst>
            </p:cNvPr>
            <p:cNvCxnSpPr>
              <a:cxnSpLocks/>
            </p:cNvCxnSpPr>
            <p:nvPr/>
          </p:nvCxnSpPr>
          <p:spPr>
            <a:xfrm>
              <a:off x="20402272" y="9256325"/>
              <a:ext cx="462548" cy="0"/>
            </a:xfrm>
            <a:prstGeom prst="line">
              <a:avLst/>
            </a:prstGeom>
            <a:ln w="57150">
              <a:solidFill>
                <a:schemeClr val="accent6"/>
              </a:solidFill>
            </a:ln>
          </p:spPr>
          <p:style>
            <a:lnRef idx="2">
              <a:schemeClr val="accent1"/>
            </a:lnRef>
            <a:fillRef idx="0">
              <a:schemeClr val="accent1"/>
            </a:fillRef>
            <a:effectRef idx="1">
              <a:schemeClr val="accent1"/>
            </a:effectRef>
            <a:fontRef idx="minor">
              <a:schemeClr val="tx1"/>
            </a:fontRef>
          </p:style>
        </p:cxnSp>
        <p:sp>
          <p:nvSpPr>
            <p:cNvPr id="64" name="文本框 63">
              <a:extLst>
                <a:ext uri="{FF2B5EF4-FFF2-40B4-BE49-F238E27FC236}">
                  <a16:creationId xmlns:a16="http://schemas.microsoft.com/office/drawing/2014/main" id="{844FD687-0C7E-BD79-4CB6-E545CB3460EA}"/>
                </a:ext>
              </a:extLst>
            </p:cNvPr>
            <p:cNvSpPr txBox="1"/>
            <p:nvPr/>
          </p:nvSpPr>
          <p:spPr>
            <a:xfrm>
              <a:off x="17053349" y="9096428"/>
              <a:ext cx="1474983" cy="307792"/>
            </a:xfrm>
            <a:prstGeom prst="rect">
              <a:avLst/>
            </a:prstGeom>
            <a:noFill/>
          </p:spPr>
          <p:txBody>
            <a:bodyPr wrap="square" lIns="0" tIns="0" rIns="0" bIns="0" rtlCol="0">
              <a:spAutoFit/>
            </a:bodyPr>
            <a:lstStyle/>
            <a:p>
              <a:pPr algn="r"/>
              <a:r>
                <a:rPr lang="en-US" altLang="zh-CN" sz="2619" dirty="0">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Dead</a:t>
              </a:r>
              <a:endParaRPr lang="zh-CN" altLang="en-US" sz="2619" dirty="0">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p:sp>
          <p:nvSpPr>
            <p:cNvPr id="65" name="文本框 64">
              <a:extLst>
                <a:ext uri="{FF2B5EF4-FFF2-40B4-BE49-F238E27FC236}">
                  <a16:creationId xmlns:a16="http://schemas.microsoft.com/office/drawing/2014/main" id="{DFD219F9-2BDD-56A4-E042-A6FB03098DD3}"/>
                </a:ext>
              </a:extLst>
            </p:cNvPr>
            <p:cNvSpPr txBox="1"/>
            <p:nvPr/>
          </p:nvSpPr>
          <p:spPr>
            <a:xfrm>
              <a:off x="19592377" y="9096428"/>
              <a:ext cx="809895" cy="307792"/>
            </a:xfrm>
            <a:prstGeom prst="rect">
              <a:avLst/>
            </a:prstGeom>
            <a:noFill/>
          </p:spPr>
          <p:txBody>
            <a:bodyPr wrap="square" lIns="0" tIns="0" rIns="0" bIns="0" rtlCol="0">
              <a:spAutoFit/>
            </a:bodyPr>
            <a:lstStyle/>
            <a:p>
              <a:pPr algn="l"/>
              <a:r>
                <a:rPr lang="en-US" altLang="zh-CN"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Viable</a:t>
              </a:r>
              <a:endParaRPr lang="zh-CN" altLang="en-US" sz="2619">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p:pic>
          <p:nvPicPr>
            <p:cNvPr id="66" name="图形 65">
              <a:extLst>
                <a:ext uri="{FF2B5EF4-FFF2-40B4-BE49-F238E27FC236}">
                  <a16:creationId xmlns:a16="http://schemas.microsoft.com/office/drawing/2014/main" id="{7C074519-4BBA-6CB9-634B-C18F2FD5D2D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7146652" y="9353601"/>
              <a:ext cx="3800475" cy="2099147"/>
            </a:xfrm>
            <a:prstGeom prst="rect">
              <a:avLst/>
            </a:prstGeom>
          </p:spPr>
        </p:pic>
      </p:grpSp>
      <p:grpSp>
        <p:nvGrpSpPr>
          <p:cNvPr id="2" name="组合 1">
            <a:extLst>
              <a:ext uri="{FF2B5EF4-FFF2-40B4-BE49-F238E27FC236}">
                <a16:creationId xmlns:a16="http://schemas.microsoft.com/office/drawing/2014/main" id="{512F7856-B7C4-5558-C71E-0CD964053CAA}"/>
              </a:ext>
            </a:extLst>
          </p:cNvPr>
          <p:cNvGrpSpPr/>
          <p:nvPr/>
        </p:nvGrpSpPr>
        <p:grpSpPr>
          <a:xfrm>
            <a:off x="21056534" y="12191647"/>
            <a:ext cx="2614320" cy="2717956"/>
            <a:chOff x="22324853" y="12978100"/>
            <a:chExt cx="1996399" cy="2075540"/>
          </a:xfrm>
        </p:grpSpPr>
        <p:pic>
          <p:nvPicPr>
            <p:cNvPr id="48" name="图片 47" descr="图片包含 建筑, 站, 游戏机, 田地&#10;&#10;AI 生成的内容可能不正确。">
              <a:extLst>
                <a:ext uri="{FF2B5EF4-FFF2-40B4-BE49-F238E27FC236}">
                  <a16:creationId xmlns:a16="http://schemas.microsoft.com/office/drawing/2014/main" id="{7920A6DB-2F7B-8C70-AEDD-097D2E716414}"/>
                </a:ext>
              </a:extLst>
            </p:cNvPr>
            <p:cNvPicPr>
              <a:picLocks noChangeAspect="1"/>
            </p:cNvPicPr>
            <p:nvPr/>
          </p:nvPicPr>
          <p:blipFill>
            <a:blip r:embed="rId28">
              <a:extLst>
                <a:ext uri="{28A0092B-C50C-407E-A947-70E740481C1C}">
                  <a14:useLocalDpi xmlns:a14="http://schemas.microsoft.com/office/drawing/2010/main" val="0"/>
                </a:ext>
              </a:extLst>
            </a:blip>
            <a:srcRect l="24634" t="50690" r="33960" b="-1"/>
            <a:stretch/>
          </p:blipFill>
          <p:spPr>
            <a:xfrm>
              <a:off x="22324853" y="14046760"/>
              <a:ext cx="1972215" cy="962988"/>
            </a:xfrm>
            <a:prstGeom prst="rect">
              <a:avLst/>
            </a:prstGeom>
          </p:spPr>
        </p:pic>
        <p:pic>
          <p:nvPicPr>
            <p:cNvPr id="49" name="图片 48" descr="围栏里站着&#10;&#10;AI 生成的内容可能不正确。">
              <a:extLst>
                <a:ext uri="{FF2B5EF4-FFF2-40B4-BE49-F238E27FC236}">
                  <a16:creationId xmlns:a16="http://schemas.microsoft.com/office/drawing/2014/main" id="{0B689479-9BAF-CC11-145A-7E1A9CAAFF80}"/>
                </a:ext>
              </a:extLst>
            </p:cNvPr>
            <p:cNvPicPr>
              <a:picLocks noChangeAspect="1"/>
            </p:cNvPicPr>
            <p:nvPr/>
          </p:nvPicPr>
          <p:blipFill>
            <a:blip r:embed="rId29">
              <a:extLst>
                <a:ext uri="{28A0092B-C50C-407E-A947-70E740481C1C}">
                  <a14:useLocalDpi xmlns:a14="http://schemas.microsoft.com/office/drawing/2010/main" val="0"/>
                </a:ext>
              </a:extLst>
            </a:blip>
            <a:srcRect l="24682" t="50690" r="33913" b="-1"/>
            <a:stretch/>
          </p:blipFill>
          <p:spPr>
            <a:xfrm>
              <a:off x="22324853" y="12978100"/>
              <a:ext cx="1972215" cy="962987"/>
            </a:xfrm>
            <a:prstGeom prst="rect">
              <a:avLst/>
            </a:prstGeom>
          </p:spPr>
        </p:pic>
        <p:sp>
          <p:nvSpPr>
            <p:cNvPr id="51" name="文本框 50">
              <a:extLst>
                <a:ext uri="{FF2B5EF4-FFF2-40B4-BE49-F238E27FC236}">
                  <a16:creationId xmlns:a16="http://schemas.microsoft.com/office/drawing/2014/main" id="{D9D0E3CD-841D-CD69-7ED8-B93AA193C85F}"/>
                </a:ext>
              </a:extLst>
            </p:cNvPr>
            <p:cNvSpPr txBox="1"/>
            <p:nvPr/>
          </p:nvSpPr>
          <p:spPr>
            <a:xfrm>
              <a:off x="23511357" y="14046760"/>
              <a:ext cx="809895" cy="307792"/>
            </a:xfrm>
            <a:prstGeom prst="rect">
              <a:avLst/>
            </a:prstGeom>
            <a:noFill/>
          </p:spPr>
          <p:txBody>
            <a:bodyPr wrap="square" lIns="0" tIns="0" rIns="0" bIns="0" rtlCol="0">
              <a:spAutoFit/>
            </a:bodyPr>
            <a:lstStyle/>
            <a:p>
              <a:pPr algn="l"/>
              <a:r>
                <a:rPr lang="en-US" altLang="zh-CN" sz="2619">
                  <a:solidFill>
                    <a:schemeClr val="bg1"/>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Viable</a:t>
              </a:r>
              <a:endParaRPr lang="zh-CN" altLang="en-US" sz="2619">
                <a:solidFill>
                  <a:schemeClr val="bg1"/>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p:sp>
          <p:nvSpPr>
            <p:cNvPr id="53" name="文本框 52">
              <a:extLst>
                <a:ext uri="{FF2B5EF4-FFF2-40B4-BE49-F238E27FC236}">
                  <a16:creationId xmlns:a16="http://schemas.microsoft.com/office/drawing/2014/main" id="{C523DACA-E32F-F601-A7C8-A5CADAE28FCA}"/>
                </a:ext>
              </a:extLst>
            </p:cNvPr>
            <p:cNvSpPr txBox="1"/>
            <p:nvPr/>
          </p:nvSpPr>
          <p:spPr>
            <a:xfrm>
              <a:off x="22905235" y="12978100"/>
              <a:ext cx="1391833" cy="307792"/>
            </a:xfrm>
            <a:prstGeom prst="rect">
              <a:avLst/>
            </a:prstGeom>
            <a:noFill/>
          </p:spPr>
          <p:txBody>
            <a:bodyPr wrap="square" lIns="0" tIns="0" rIns="0" bIns="0" rtlCol="0">
              <a:spAutoFit/>
            </a:bodyPr>
            <a:lstStyle/>
            <a:p>
              <a:pPr algn="l"/>
              <a:r>
                <a:rPr lang="en-US" altLang="zh-CN" sz="2619">
                  <a:solidFill>
                    <a:schemeClr val="bg1"/>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rPr>
                <a:t>Non-viable</a:t>
              </a:r>
              <a:endParaRPr lang="zh-CN" altLang="en-US" sz="2619">
                <a:solidFill>
                  <a:schemeClr val="bg1"/>
                </a:solidFill>
                <a:latin typeface="微软雅黑" panose="020B0503020204020204" pitchFamily="34" charset="-122"/>
                <a:ea typeface="微软雅黑" panose="020B0503020204020204" pitchFamily="34" charset="-122"/>
                <a:cs typeface="Arial" panose="020B0604020202020204" pitchFamily="34" charset="0"/>
                <a:sym typeface="Wingdings 2" panose="05020102010507070707" pitchFamily="18" charset="2"/>
              </a:endParaRPr>
            </a:p>
          </p:txBody>
        </p:sp>
        <p:sp>
          <p:nvSpPr>
            <p:cNvPr id="57" name="矩形 56">
              <a:extLst>
                <a:ext uri="{FF2B5EF4-FFF2-40B4-BE49-F238E27FC236}">
                  <a16:creationId xmlns:a16="http://schemas.microsoft.com/office/drawing/2014/main" id="{8A423392-215F-99F1-2171-FF9977E3331D}"/>
                </a:ext>
              </a:extLst>
            </p:cNvPr>
            <p:cNvSpPr/>
            <p:nvPr/>
          </p:nvSpPr>
          <p:spPr>
            <a:xfrm>
              <a:off x="23128120" y="13418038"/>
              <a:ext cx="114300" cy="1190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58" name="矩形 57">
              <a:extLst>
                <a:ext uri="{FF2B5EF4-FFF2-40B4-BE49-F238E27FC236}">
                  <a16:creationId xmlns:a16="http://schemas.microsoft.com/office/drawing/2014/main" id="{6B7D35E2-EA0B-34DA-0894-8DF3FEDDFBB0}"/>
                </a:ext>
              </a:extLst>
            </p:cNvPr>
            <p:cNvSpPr/>
            <p:nvPr/>
          </p:nvSpPr>
          <p:spPr>
            <a:xfrm>
              <a:off x="23188790" y="14468723"/>
              <a:ext cx="114300" cy="1190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grpSp>
          <p:nvGrpSpPr>
            <p:cNvPr id="121" name="组合 120">
              <a:extLst>
                <a:ext uri="{FF2B5EF4-FFF2-40B4-BE49-F238E27FC236}">
                  <a16:creationId xmlns:a16="http://schemas.microsoft.com/office/drawing/2014/main" id="{D8CF6408-A2D6-0783-6354-1B62D265EB92}"/>
                </a:ext>
              </a:extLst>
            </p:cNvPr>
            <p:cNvGrpSpPr/>
            <p:nvPr/>
          </p:nvGrpSpPr>
          <p:grpSpPr>
            <a:xfrm>
              <a:off x="22340211" y="14220477"/>
              <a:ext cx="664900" cy="833163"/>
              <a:chOff x="22340211" y="14220477"/>
              <a:chExt cx="664900" cy="833163"/>
            </a:xfrm>
          </p:grpSpPr>
          <p:cxnSp>
            <p:nvCxnSpPr>
              <p:cNvPr id="116" name="直接箭头连接符 115">
                <a:extLst>
                  <a:ext uri="{FF2B5EF4-FFF2-40B4-BE49-F238E27FC236}">
                    <a16:creationId xmlns:a16="http://schemas.microsoft.com/office/drawing/2014/main" id="{D79336B1-4D4E-ABE5-C05B-0800523E5B89}"/>
                  </a:ext>
                </a:extLst>
              </p:cNvPr>
              <p:cNvCxnSpPr>
                <a:cxnSpLocks/>
              </p:cNvCxnSpPr>
              <p:nvPr/>
            </p:nvCxnSpPr>
            <p:spPr>
              <a:xfrm>
                <a:off x="22372120" y="14939153"/>
                <a:ext cx="433905" cy="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18" name="文本框 117">
                <a:extLst>
                  <a:ext uri="{FF2B5EF4-FFF2-40B4-BE49-F238E27FC236}">
                    <a16:creationId xmlns:a16="http://schemas.microsoft.com/office/drawing/2014/main" id="{74BD9100-9BA2-8E1B-5B33-0058327DCD9D}"/>
                  </a:ext>
                </a:extLst>
              </p:cNvPr>
              <p:cNvSpPr txBox="1"/>
              <p:nvPr/>
            </p:nvSpPr>
            <p:spPr>
              <a:xfrm>
                <a:off x="22839855" y="14745848"/>
                <a:ext cx="165256" cy="307792"/>
              </a:xfrm>
              <a:prstGeom prst="rect">
                <a:avLst/>
              </a:prstGeom>
              <a:noFill/>
            </p:spPr>
            <p:txBody>
              <a:bodyPr wrap="none" lIns="0" tIns="0" rIns="0" bIns="0" rtlCol="0">
                <a:spAutoFit/>
              </a:bodyPr>
              <a:lstStyle/>
              <a:p>
                <a:pPr algn="l"/>
                <a:r>
                  <a:rPr lang="en-US" altLang="zh-CN" sz="2619">
                    <a:solidFill>
                      <a:srgbClr val="FFC000"/>
                    </a:solidFill>
                    <a:latin typeface="Microsoft YaHei" panose="020B0503020204020204" pitchFamily="34" charset="-122"/>
                    <a:ea typeface="Microsoft YaHei" panose="020B0503020204020204" pitchFamily="34" charset="-122"/>
                  </a:rPr>
                  <a:t>X</a:t>
                </a:r>
                <a:endParaRPr lang="zh-CN" altLang="en-US" sz="2619">
                  <a:solidFill>
                    <a:srgbClr val="FFC000"/>
                  </a:solidFill>
                  <a:latin typeface="Microsoft YaHei" panose="020B0503020204020204" pitchFamily="34" charset="-122"/>
                  <a:ea typeface="Microsoft YaHei" panose="020B0503020204020204" pitchFamily="34" charset="-122"/>
                </a:endParaRPr>
              </a:p>
            </p:txBody>
          </p:sp>
          <p:cxnSp>
            <p:nvCxnSpPr>
              <p:cNvPr id="119" name="直接箭头连接符 118">
                <a:extLst>
                  <a:ext uri="{FF2B5EF4-FFF2-40B4-BE49-F238E27FC236}">
                    <a16:creationId xmlns:a16="http://schemas.microsoft.com/office/drawing/2014/main" id="{CFD7EAA4-BAC6-2D06-65C0-D7F800C0DF52}"/>
                  </a:ext>
                </a:extLst>
              </p:cNvPr>
              <p:cNvCxnSpPr>
                <a:cxnSpLocks/>
              </p:cNvCxnSpPr>
              <p:nvPr/>
            </p:nvCxnSpPr>
            <p:spPr>
              <a:xfrm rot="16200000">
                <a:off x="22174267" y="14733301"/>
                <a:ext cx="433905" cy="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20" name="文本框 119">
                <a:extLst>
                  <a:ext uri="{FF2B5EF4-FFF2-40B4-BE49-F238E27FC236}">
                    <a16:creationId xmlns:a16="http://schemas.microsoft.com/office/drawing/2014/main" id="{0796ADFC-D849-9B3A-5686-FE059235CB1E}"/>
                  </a:ext>
                </a:extLst>
              </p:cNvPr>
              <p:cNvSpPr txBox="1"/>
              <p:nvPr/>
            </p:nvSpPr>
            <p:spPr>
              <a:xfrm>
                <a:off x="22340211" y="14220477"/>
                <a:ext cx="159135" cy="307792"/>
              </a:xfrm>
              <a:prstGeom prst="rect">
                <a:avLst/>
              </a:prstGeom>
              <a:noFill/>
            </p:spPr>
            <p:txBody>
              <a:bodyPr wrap="none" lIns="0" tIns="0" rIns="0" bIns="0" rtlCol="0">
                <a:spAutoFit/>
              </a:bodyPr>
              <a:lstStyle/>
              <a:p>
                <a:pPr algn="l"/>
                <a:r>
                  <a:rPr lang="en-US" altLang="zh-CN" sz="2619">
                    <a:solidFill>
                      <a:srgbClr val="FFC000"/>
                    </a:solidFill>
                    <a:latin typeface="Microsoft YaHei" panose="020B0503020204020204" pitchFamily="34" charset="-122"/>
                    <a:ea typeface="Microsoft YaHei" panose="020B0503020204020204" pitchFamily="34" charset="-122"/>
                  </a:rPr>
                  <a:t>Z</a:t>
                </a:r>
                <a:endParaRPr lang="zh-CN" altLang="en-US" sz="2619">
                  <a:solidFill>
                    <a:srgbClr val="FFC000"/>
                  </a:solidFill>
                  <a:latin typeface="Microsoft YaHei" panose="020B0503020204020204" pitchFamily="34" charset="-122"/>
                  <a:ea typeface="Microsoft YaHei" panose="020B0503020204020204" pitchFamily="34" charset="-122"/>
                </a:endParaRPr>
              </a:p>
            </p:txBody>
          </p:sp>
        </p:grpSp>
      </p:grpSp>
      <p:pic>
        <p:nvPicPr>
          <p:cNvPr id="4" name="Graphic 3">
            <a:extLst>
              <a:ext uri="{FF2B5EF4-FFF2-40B4-BE49-F238E27FC236}">
                <a16:creationId xmlns:a16="http://schemas.microsoft.com/office/drawing/2014/main" id="{31E5ED8D-B835-5112-A678-57FC32F5E0DB}"/>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r="1645" b="2028"/>
          <a:stretch/>
        </p:blipFill>
        <p:spPr>
          <a:xfrm>
            <a:off x="-4066768" y="641738"/>
            <a:ext cx="7792677" cy="7907143"/>
          </a:xfrm>
          <a:prstGeom prst="rect">
            <a:avLst/>
          </a:prstGeom>
        </p:spPr>
      </p:pic>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3E0BEEB-A605-AA97-FFF0-0FC2EA40ED52}"/>
                  </a:ext>
                </a:extLst>
              </p:cNvPr>
              <p:cNvSpPr txBox="1"/>
              <p:nvPr/>
            </p:nvSpPr>
            <p:spPr>
              <a:xfrm>
                <a:off x="15725578" y="30379915"/>
                <a:ext cx="15890552" cy="8687122"/>
              </a:xfrm>
              <a:prstGeom prst="rect">
                <a:avLst/>
              </a:prstGeom>
              <a:noFill/>
            </p:spPr>
            <p:txBody>
              <a:bodyPr wrap="square" lIns="0" tIns="0" rIns="0" bIns="0" rtlCol="0">
                <a:spAutoFit/>
              </a:bodyPr>
              <a:lstStyle/>
              <a:p>
                <a:pPr algn="just"/>
                <a:r>
                  <a:rPr lang="en-US" altLang="zh-CN" sz="2619" b="1" dirty="0">
                    <a:solidFill>
                      <a:srgbClr val="000000"/>
                    </a:solidFill>
                    <a:latin typeface="Arial" panose="020B0604020202020204" pitchFamily="34" charset="0"/>
                    <a:ea typeface="等线" panose="02010600030101010101" pitchFamily="2" charset="-122"/>
                    <a:cs typeface="Arial" panose="020B0604020202020204" pitchFamily="34" charset="0"/>
                  </a:rPr>
                  <a:t>OCT</a:t>
                </a:r>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a:t>
                </a:r>
                <a:r>
                  <a:rPr lang="en-US" altLang="zh-CN" sz="2619" dirty="0">
                    <a:solidFill>
                      <a:srgbClr val="000000"/>
                    </a:solidFill>
                    <a:latin typeface="Arial" panose="020B0604020202020204" pitchFamily="34" charset="0"/>
                    <a:cs typeface="Arial" panose="020B0604020202020204" pitchFamily="34" charset="0"/>
                  </a:rPr>
                  <a:t>is a non-invasive imaging technique based on low coherence interferometry. It measures the interference of light backscattered from different layers within a sample to visualize its 3D structure. The nature of coherence detection empowers it with high sensitivity to the refractive index change caused by the intracellular metabolic activities. By monitoring the signal fluctuation, temporal features of OCT signal can be used to discriminate viable and non-viable cells (</a:t>
                </a:r>
                <a:r>
                  <a:rPr lang="en-US" altLang="zh-CN" sz="2619" dirty="0">
                    <a:solidFill>
                      <a:srgbClr val="000000"/>
                    </a:solidFill>
                    <a:highlight>
                      <a:srgbClr val="FFFF00"/>
                    </a:highlight>
                    <a:latin typeface="Arial" panose="020B0604020202020204" pitchFamily="34" charset="0"/>
                    <a:cs typeface="Arial" panose="020B0604020202020204" pitchFamily="34" charset="0"/>
                  </a:rPr>
                  <a:t>Fig. 1)</a:t>
                </a:r>
                <a:r>
                  <a:rPr lang="en-US" altLang="zh-CN" sz="2619" dirty="0">
                    <a:solidFill>
                      <a:srgbClr val="000000"/>
                    </a:solidFill>
                    <a:latin typeface="Arial" panose="020B0604020202020204" pitchFamily="34" charset="0"/>
                    <a:cs typeface="Arial" panose="020B0604020202020204" pitchFamily="34" charset="0"/>
                  </a:rPr>
                  <a:t>. </a:t>
                </a:r>
              </a:p>
              <a:p>
                <a:pPr algn="just"/>
                <a:endPar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endParaRPr>
              </a:p>
              <a:p>
                <a:pPr algn="just"/>
                <a:r>
                  <a:rPr lang="en-US" altLang="zh-CN" sz="2619" b="1" dirty="0">
                    <a:solidFill>
                      <a:srgbClr val="000000"/>
                    </a:solidFill>
                    <a:latin typeface="Arial" panose="020B0604020202020204" pitchFamily="34" charset="0"/>
                    <a:ea typeface="等线" panose="02010600030101010101" pitchFamily="2" charset="-122"/>
                    <a:cs typeface="Arial" panose="020B0604020202020204" pitchFamily="34" charset="0"/>
                  </a:rPr>
                  <a:t>Logarithmic intensity variance</a:t>
                </a:r>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(LIV) algorithm [</a:t>
                </a:r>
                <a:r>
                  <a:rPr lang="en-US" altLang="zh-CN" sz="2619" dirty="0">
                    <a:solidFill>
                      <a:srgbClr val="000000"/>
                    </a:solidFill>
                    <a:highlight>
                      <a:srgbClr val="FFFF00"/>
                    </a:highlight>
                    <a:latin typeface="Arial" panose="020B0604020202020204" pitchFamily="34" charset="0"/>
                    <a:ea typeface="等线" panose="02010600030101010101" pitchFamily="2" charset="-122"/>
                    <a:cs typeface="Arial" panose="020B0604020202020204" pitchFamily="34" charset="0"/>
                  </a:rPr>
                  <a:t>??</a:t>
                </a:r>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was used to quantify the temporal fluctuation magnitude of the OCT signal sequence. In this study, we employed a modified LIV (mLIV): </a:t>
                </a:r>
              </a:p>
              <a:p>
                <a:pPr algn="just"/>
                <a14:m>
                  <m:oMathPara xmlns:m="http://schemas.openxmlformats.org/officeDocument/2006/math">
                    <m:oMathParaPr>
                      <m:jc m:val="centerGroup"/>
                    </m:oMathParaPr>
                    <m:oMath xmlns:m="http://schemas.openxmlformats.org/officeDocument/2006/math">
                      <m:eqArr>
                        <m:eqArrPr>
                          <m:ctrlPr>
                            <a:rPr lang="en-US" altLang="zh-CN" sz="2357" i="1">
                              <a:latin typeface="Cambria Math" panose="02040503050406030204" pitchFamily="18" charset="0"/>
                            </a:rPr>
                          </m:ctrlPr>
                        </m:eqArrPr>
                        <m:e>
                          <m:r>
                            <a:rPr lang="en-US" altLang="zh-CN" sz="2357" i="1">
                              <a:latin typeface="Cambria Math" panose="02040503050406030204" pitchFamily="18" charset="0"/>
                            </a:rPr>
                            <m:t>  </m:t>
                          </m:r>
                          <m:r>
                            <a:rPr lang="en-US" altLang="zh-CN" sz="2357" i="1">
                              <a:latin typeface="Cambria Math" panose="02040503050406030204" pitchFamily="18" charset="0"/>
                            </a:rPr>
                            <m:t>𝑚𝐿𝐼𝑉</m:t>
                          </m:r>
                          <m:d>
                            <m:dPr>
                              <m:ctrlPr>
                                <a:rPr lang="en-US" altLang="zh-CN" sz="2357" i="1">
                                  <a:latin typeface="Cambria Math" panose="02040503050406030204" pitchFamily="18" charset="0"/>
                                </a:rPr>
                              </m:ctrlPr>
                            </m:dPr>
                            <m:e>
                              <m:r>
                                <a:rPr lang="en-US" altLang="zh-CN" sz="2357" i="1">
                                  <a:latin typeface="Cambria Math" panose="02040503050406030204" pitchFamily="18" charset="0"/>
                                </a:rPr>
                                <m:t>𝑥</m:t>
                              </m:r>
                              <m:r>
                                <a:rPr lang="en-US" altLang="zh-CN" sz="2357" i="1">
                                  <a:latin typeface="Cambria Math" panose="02040503050406030204" pitchFamily="18" charset="0"/>
                                </a:rPr>
                                <m:t>,</m:t>
                              </m:r>
                              <m:r>
                                <a:rPr lang="en-US" altLang="zh-CN" sz="2357" i="1">
                                  <a:latin typeface="Cambria Math" panose="02040503050406030204" pitchFamily="18" charset="0"/>
                                </a:rPr>
                                <m:t>𝑦</m:t>
                              </m:r>
                              <m:r>
                                <a:rPr lang="en-US" altLang="zh-CN" sz="2357" i="1">
                                  <a:latin typeface="Cambria Math" panose="02040503050406030204" pitchFamily="18" charset="0"/>
                                </a:rPr>
                                <m:t>,</m:t>
                              </m:r>
                              <m:r>
                                <a:rPr lang="en-US" altLang="zh-CN" sz="2357" i="1">
                                  <a:latin typeface="Cambria Math" panose="02040503050406030204" pitchFamily="18" charset="0"/>
                                </a:rPr>
                                <m:t>𝑧</m:t>
                              </m:r>
                            </m:e>
                          </m:d>
                          <m:r>
                            <a:rPr lang="en-US" altLang="zh-CN" sz="2357" i="1">
                              <a:latin typeface="Cambria Math" panose="02040503050406030204" pitchFamily="18" charset="0"/>
                            </a:rPr>
                            <m:t>=</m:t>
                          </m:r>
                          <m:f>
                            <m:fPr>
                              <m:ctrlPr>
                                <a:rPr lang="en-US" altLang="zh-CN" sz="2357" i="1">
                                  <a:latin typeface="Cambria Math" panose="02040503050406030204" pitchFamily="18" charset="0"/>
                                </a:rPr>
                              </m:ctrlPr>
                            </m:fPr>
                            <m:num>
                              <m:r>
                                <a:rPr lang="en-US" altLang="zh-CN" sz="2357">
                                  <a:latin typeface="Cambria Math" panose="02040503050406030204" pitchFamily="18" charset="0"/>
                                </a:rPr>
                                <m:t>1</m:t>
                              </m:r>
                            </m:num>
                            <m:den>
                              <m:r>
                                <m:rPr>
                                  <m:sty m:val="p"/>
                                </m:rPr>
                                <a:rPr lang="en-US" altLang="zh-CN" sz="2357">
                                  <a:latin typeface="Cambria Math" panose="02040503050406030204" pitchFamily="18" charset="0"/>
                                </a:rPr>
                                <m:t>N</m:t>
                              </m:r>
                              <m:func>
                                <m:funcPr>
                                  <m:ctrlPr>
                                    <a:rPr lang="en-US" altLang="zh-CN" sz="2357" i="1">
                                      <a:latin typeface="Cambria Math" panose="02040503050406030204" pitchFamily="18" charset="0"/>
                                    </a:rPr>
                                  </m:ctrlPr>
                                </m:funcPr>
                                <m:fName>
                                  <m:limLow>
                                    <m:limLowPr>
                                      <m:ctrlPr>
                                        <a:rPr lang="en-US" altLang="zh-CN" sz="2357" i="1">
                                          <a:latin typeface="Cambria Math" panose="02040503050406030204" pitchFamily="18" charset="0"/>
                                        </a:rPr>
                                      </m:ctrlPr>
                                    </m:limLowPr>
                                    <m:e>
                                      <m:r>
                                        <m:rPr>
                                          <m:sty m:val="p"/>
                                        </m:rPr>
                                        <a:rPr lang="en-US" altLang="zh-CN" sz="2357">
                                          <a:latin typeface="Cambria Math" panose="02040503050406030204" pitchFamily="18" charset="0"/>
                                        </a:rPr>
                                        <m:t>max</m:t>
                                      </m:r>
                                    </m:e>
                                    <m:lim>
                                      <m:r>
                                        <a:rPr lang="en-US" altLang="zh-CN" sz="2357" i="1">
                                          <a:latin typeface="Cambria Math" panose="02040503050406030204" pitchFamily="18" charset="0"/>
                                        </a:rPr>
                                        <m:t>𝑖</m:t>
                                      </m:r>
                                      <m:r>
                                        <a:rPr lang="en-US" altLang="zh-CN" sz="2357" i="1">
                                          <a:latin typeface="Cambria Math" panose="02040503050406030204" pitchFamily="18" charset="0"/>
                                          <a:ea typeface="Cambria Math" panose="02040503050406030204" pitchFamily="18" charset="0"/>
                                        </a:rPr>
                                        <m:t>∈</m:t>
                                      </m:r>
                                      <m:r>
                                        <a:rPr lang="en-US" altLang="zh-CN" sz="2357" i="1">
                                          <a:latin typeface="Cambria Math" panose="02040503050406030204" pitchFamily="18" charset="0"/>
                                          <a:ea typeface="Cambria Math" panose="02040503050406030204" pitchFamily="18" charset="0"/>
                                        </a:rPr>
                                        <m:t>𝑁</m:t>
                                      </m:r>
                                    </m:lim>
                                  </m:limLow>
                                </m:fName>
                                <m:e>
                                  <m:r>
                                    <a:rPr lang="en-US" altLang="zh-CN" sz="2357" i="1">
                                      <a:latin typeface="Cambria Math" panose="02040503050406030204" pitchFamily="18" charset="0"/>
                                    </a:rPr>
                                    <m:t>𝐼</m:t>
                                  </m:r>
                                  <m:r>
                                    <a:rPr lang="en-US" altLang="zh-CN" sz="2357" i="1">
                                      <a:latin typeface="Cambria Math" panose="02040503050406030204" pitchFamily="18" charset="0"/>
                                    </a:rPr>
                                    <m:t>(</m:t>
                                  </m:r>
                                  <m:r>
                                    <a:rPr lang="en-US" altLang="zh-CN" sz="2357" i="1">
                                      <a:latin typeface="Cambria Math" panose="02040503050406030204" pitchFamily="18" charset="0"/>
                                    </a:rPr>
                                    <m:t>𝑥</m:t>
                                  </m:r>
                                  <m:r>
                                    <a:rPr lang="en-US" altLang="zh-CN" sz="2357" i="1">
                                      <a:latin typeface="Cambria Math" panose="02040503050406030204" pitchFamily="18" charset="0"/>
                                    </a:rPr>
                                    <m:t>,</m:t>
                                  </m:r>
                                  <m:r>
                                    <a:rPr lang="en-US" altLang="zh-CN" sz="2357" i="1">
                                      <a:latin typeface="Cambria Math" panose="02040503050406030204" pitchFamily="18" charset="0"/>
                                    </a:rPr>
                                    <m:t>𝑦</m:t>
                                  </m:r>
                                  <m:r>
                                    <a:rPr lang="en-US" altLang="zh-CN" sz="2357" i="1">
                                      <a:latin typeface="Cambria Math" panose="02040503050406030204" pitchFamily="18" charset="0"/>
                                    </a:rPr>
                                    <m:t>,</m:t>
                                  </m:r>
                                  <m:r>
                                    <a:rPr lang="en-US" altLang="zh-CN" sz="2357" i="1">
                                      <a:latin typeface="Cambria Math" panose="02040503050406030204" pitchFamily="18" charset="0"/>
                                    </a:rPr>
                                    <m:t>𝑧</m:t>
                                  </m:r>
                                  <m:r>
                                    <a:rPr lang="en-US" altLang="zh-CN" sz="2357" i="1">
                                      <a:latin typeface="Cambria Math" panose="02040503050406030204" pitchFamily="18" charset="0"/>
                                    </a:rPr>
                                    <m:t>;</m:t>
                                  </m:r>
                                  <m:sSub>
                                    <m:sSubPr>
                                      <m:ctrlPr>
                                        <a:rPr lang="en-US" altLang="zh-CN" sz="2357" i="1">
                                          <a:latin typeface="Cambria Math" panose="02040503050406030204" pitchFamily="18" charset="0"/>
                                        </a:rPr>
                                      </m:ctrlPr>
                                    </m:sSubPr>
                                    <m:e>
                                      <m:r>
                                        <a:rPr lang="en-US" altLang="zh-CN" sz="2357" i="1">
                                          <a:latin typeface="Cambria Math" panose="02040503050406030204" pitchFamily="18" charset="0"/>
                                        </a:rPr>
                                        <m:t>𝑡</m:t>
                                      </m:r>
                                    </m:e>
                                    <m:sub>
                                      <m:r>
                                        <a:rPr lang="en-US" altLang="zh-CN" sz="2357" i="1">
                                          <a:latin typeface="Cambria Math" panose="02040503050406030204" pitchFamily="18" charset="0"/>
                                        </a:rPr>
                                        <m:t>𝑖</m:t>
                                      </m:r>
                                    </m:sub>
                                  </m:sSub>
                                  <m:r>
                                    <a:rPr lang="en-US" altLang="zh-CN" sz="2357" i="1">
                                      <a:latin typeface="Cambria Math" panose="02040503050406030204" pitchFamily="18" charset="0"/>
                                    </a:rPr>
                                    <m:t>)</m:t>
                                  </m:r>
                                </m:e>
                              </m:func>
                            </m:den>
                          </m:f>
                          <m:nary>
                            <m:naryPr>
                              <m:chr m:val="∑"/>
                              <m:ctrlPr>
                                <a:rPr lang="en-US" altLang="zh-CN" sz="2357" i="1">
                                  <a:latin typeface="Cambria Math" panose="02040503050406030204" pitchFamily="18" charset="0"/>
                                </a:rPr>
                              </m:ctrlPr>
                            </m:naryPr>
                            <m:sub>
                              <m:r>
                                <m:rPr>
                                  <m:brk m:alnAt="23"/>
                                </m:rPr>
                                <a:rPr lang="en-US" altLang="zh-CN" sz="2357" i="1">
                                  <a:latin typeface="Cambria Math" panose="02040503050406030204" pitchFamily="18" charset="0"/>
                                </a:rPr>
                                <m:t>𝑖</m:t>
                              </m:r>
                              <m:r>
                                <a:rPr lang="en-US" altLang="zh-CN" sz="2357" i="1">
                                  <a:latin typeface="Cambria Math" panose="02040503050406030204" pitchFamily="18" charset="0"/>
                                </a:rPr>
                                <m:t>=</m:t>
                              </m:r>
                              <m:r>
                                <m:rPr>
                                  <m:brk m:alnAt="23"/>
                                </m:rPr>
                                <a:rPr lang="en-US" altLang="zh-CN" sz="2357" i="1">
                                  <a:latin typeface="Cambria Math" panose="02040503050406030204" pitchFamily="18" charset="0"/>
                                </a:rPr>
                                <m:t>0</m:t>
                              </m:r>
                            </m:sub>
                            <m:sup>
                              <m:r>
                                <m:rPr>
                                  <m:sty m:val="p"/>
                                </m:rPr>
                                <a:rPr lang="en-US" altLang="zh-CN" sz="2357">
                                  <a:latin typeface="Cambria Math" panose="02040503050406030204" pitchFamily="18" charset="0"/>
                                </a:rPr>
                                <m:t>N</m:t>
                              </m:r>
                              <m:r>
                                <a:rPr lang="en-US" altLang="zh-CN" sz="2357" i="1">
                                  <a:latin typeface="Cambria Math" panose="02040503050406030204" pitchFamily="18" charset="0"/>
                                </a:rPr>
                                <m:t>−1</m:t>
                              </m:r>
                            </m:sup>
                            <m:e>
                              <m:sSup>
                                <m:sSupPr>
                                  <m:ctrlPr>
                                    <a:rPr lang="en-US" altLang="zh-CN" sz="2357" i="1">
                                      <a:latin typeface="Cambria Math" panose="02040503050406030204" pitchFamily="18" charset="0"/>
                                    </a:rPr>
                                  </m:ctrlPr>
                                </m:sSupPr>
                                <m:e>
                                  <m:r>
                                    <a:rPr lang="en-US" altLang="zh-CN" sz="2357" i="1">
                                      <a:latin typeface="Cambria Math" panose="02040503050406030204" pitchFamily="18" charset="0"/>
                                    </a:rPr>
                                    <m:t>[</m:t>
                                  </m:r>
                                  <m:r>
                                    <a:rPr lang="en-US" altLang="zh-CN" sz="2357" i="1">
                                      <a:latin typeface="Cambria Math" panose="02040503050406030204" pitchFamily="18" charset="0"/>
                                    </a:rPr>
                                    <m:t>𝐼</m:t>
                                  </m:r>
                                  <m:d>
                                    <m:dPr>
                                      <m:ctrlPr>
                                        <a:rPr lang="en-US" altLang="zh-CN" sz="2357" i="1">
                                          <a:latin typeface="Cambria Math" panose="02040503050406030204" pitchFamily="18" charset="0"/>
                                        </a:rPr>
                                      </m:ctrlPr>
                                    </m:dPr>
                                    <m:e>
                                      <m:r>
                                        <a:rPr lang="en-US" altLang="zh-CN" sz="2357" i="1">
                                          <a:latin typeface="Cambria Math" panose="02040503050406030204" pitchFamily="18" charset="0"/>
                                        </a:rPr>
                                        <m:t>𝑥</m:t>
                                      </m:r>
                                      <m:r>
                                        <a:rPr lang="en-US" altLang="zh-CN" sz="2357" i="1">
                                          <a:latin typeface="Cambria Math" panose="02040503050406030204" pitchFamily="18" charset="0"/>
                                        </a:rPr>
                                        <m:t>,</m:t>
                                      </m:r>
                                      <m:r>
                                        <a:rPr lang="en-US" altLang="zh-CN" sz="2357" i="1">
                                          <a:latin typeface="Cambria Math" panose="02040503050406030204" pitchFamily="18" charset="0"/>
                                        </a:rPr>
                                        <m:t>𝑦</m:t>
                                      </m:r>
                                      <m:r>
                                        <a:rPr lang="en-US" altLang="zh-CN" sz="2357" i="1">
                                          <a:latin typeface="Cambria Math" panose="02040503050406030204" pitchFamily="18" charset="0"/>
                                        </a:rPr>
                                        <m:t>,</m:t>
                                      </m:r>
                                      <m:r>
                                        <a:rPr lang="en-US" altLang="zh-CN" sz="2357" i="1">
                                          <a:latin typeface="Cambria Math" panose="02040503050406030204" pitchFamily="18" charset="0"/>
                                        </a:rPr>
                                        <m:t>𝑧</m:t>
                                      </m:r>
                                      <m:r>
                                        <a:rPr lang="en-US" altLang="zh-CN" sz="2357" i="1">
                                          <a:latin typeface="Cambria Math" panose="02040503050406030204" pitchFamily="18" charset="0"/>
                                        </a:rPr>
                                        <m:t>;</m:t>
                                      </m:r>
                                      <m:sSub>
                                        <m:sSubPr>
                                          <m:ctrlPr>
                                            <a:rPr lang="en-US" altLang="zh-CN" sz="2357" i="1">
                                              <a:latin typeface="Cambria Math" panose="02040503050406030204" pitchFamily="18" charset="0"/>
                                            </a:rPr>
                                          </m:ctrlPr>
                                        </m:sSubPr>
                                        <m:e>
                                          <m:r>
                                            <a:rPr lang="en-US" altLang="zh-CN" sz="2357" i="1">
                                              <a:latin typeface="Cambria Math" panose="02040503050406030204" pitchFamily="18" charset="0"/>
                                            </a:rPr>
                                            <m:t>𝑡</m:t>
                                          </m:r>
                                        </m:e>
                                        <m:sub>
                                          <m:r>
                                            <a:rPr lang="en-US" altLang="zh-CN" sz="2357" i="1">
                                              <a:latin typeface="Cambria Math" panose="02040503050406030204" pitchFamily="18" charset="0"/>
                                            </a:rPr>
                                            <m:t>𝑖</m:t>
                                          </m:r>
                                        </m:sub>
                                      </m:sSub>
                                    </m:e>
                                  </m:d>
                                  <m:r>
                                    <a:rPr lang="en-US" altLang="zh-CN" sz="2357" i="1">
                                      <a:latin typeface="Cambria Math" panose="02040503050406030204" pitchFamily="18" charset="0"/>
                                    </a:rPr>
                                    <m:t>−</m:t>
                                  </m:r>
                                  <m:sSub>
                                    <m:sSubPr>
                                      <m:ctrlPr>
                                        <a:rPr lang="en-US" altLang="zh-CN" sz="2357" i="1">
                                          <a:latin typeface="Cambria Math" panose="02040503050406030204" pitchFamily="18" charset="0"/>
                                        </a:rPr>
                                      </m:ctrlPr>
                                    </m:sSubPr>
                                    <m:e>
                                      <m:d>
                                        <m:dPr>
                                          <m:begChr m:val="⟨"/>
                                          <m:endChr m:val="⟩"/>
                                          <m:ctrlPr>
                                            <a:rPr lang="en-US" altLang="zh-CN" sz="2357" i="1">
                                              <a:latin typeface="Cambria Math" panose="02040503050406030204" pitchFamily="18" charset="0"/>
                                            </a:rPr>
                                          </m:ctrlPr>
                                        </m:dPr>
                                        <m:e>
                                          <m:r>
                                            <a:rPr lang="en-US" altLang="zh-CN" sz="2357" i="1">
                                              <a:latin typeface="Cambria Math" panose="02040503050406030204" pitchFamily="18" charset="0"/>
                                            </a:rPr>
                                            <m:t>𝐼</m:t>
                                          </m:r>
                                          <m:d>
                                            <m:dPr>
                                              <m:ctrlPr>
                                                <a:rPr lang="en-US" altLang="zh-CN" sz="2357" i="1">
                                                  <a:latin typeface="Cambria Math" panose="02040503050406030204" pitchFamily="18" charset="0"/>
                                                </a:rPr>
                                              </m:ctrlPr>
                                            </m:dPr>
                                            <m:e>
                                              <m:r>
                                                <a:rPr lang="en-US" altLang="zh-CN" sz="2357" i="1">
                                                  <a:latin typeface="Cambria Math" panose="02040503050406030204" pitchFamily="18" charset="0"/>
                                                </a:rPr>
                                                <m:t>𝑥</m:t>
                                              </m:r>
                                              <m:r>
                                                <a:rPr lang="en-US" altLang="zh-CN" sz="2357" i="1">
                                                  <a:latin typeface="Cambria Math" panose="02040503050406030204" pitchFamily="18" charset="0"/>
                                                </a:rPr>
                                                <m:t>,</m:t>
                                              </m:r>
                                              <m:r>
                                                <a:rPr lang="en-US" altLang="zh-CN" sz="2357" i="1">
                                                  <a:latin typeface="Cambria Math" panose="02040503050406030204" pitchFamily="18" charset="0"/>
                                                </a:rPr>
                                                <m:t>𝑦</m:t>
                                              </m:r>
                                              <m:r>
                                                <a:rPr lang="en-US" altLang="zh-CN" sz="2357" i="1">
                                                  <a:latin typeface="Cambria Math" panose="02040503050406030204" pitchFamily="18" charset="0"/>
                                                </a:rPr>
                                                <m:t>,</m:t>
                                              </m:r>
                                              <m:r>
                                                <a:rPr lang="en-US" altLang="zh-CN" sz="2357" i="1">
                                                  <a:latin typeface="Cambria Math" panose="02040503050406030204" pitchFamily="18" charset="0"/>
                                                </a:rPr>
                                                <m:t>𝑧</m:t>
                                              </m:r>
                                              <m:r>
                                                <a:rPr lang="en-US" altLang="zh-CN" sz="2357" i="1">
                                                  <a:latin typeface="Cambria Math" panose="02040503050406030204" pitchFamily="18" charset="0"/>
                                                </a:rPr>
                                                <m:t> </m:t>
                                              </m:r>
                                            </m:e>
                                          </m:d>
                                        </m:e>
                                      </m:d>
                                    </m:e>
                                    <m:sub>
                                      <m:r>
                                        <a:rPr lang="en-US" altLang="zh-CN" sz="2357" i="1">
                                          <a:latin typeface="Cambria Math" panose="02040503050406030204" pitchFamily="18" charset="0"/>
                                        </a:rPr>
                                        <m:t>𝑡</m:t>
                                      </m:r>
                                    </m:sub>
                                  </m:sSub>
                                  <m:r>
                                    <a:rPr lang="en-US" altLang="zh-CN" sz="2357" i="1">
                                      <a:latin typeface="Cambria Math" panose="02040503050406030204" pitchFamily="18" charset="0"/>
                                    </a:rPr>
                                    <m:t>]</m:t>
                                  </m:r>
                                </m:e>
                                <m:sup>
                                  <m:r>
                                    <a:rPr lang="en-US" altLang="zh-CN" sz="2357" i="1">
                                      <a:latin typeface="Cambria Math" panose="02040503050406030204" pitchFamily="18" charset="0"/>
                                    </a:rPr>
                                    <m:t>2</m:t>
                                  </m:r>
                                </m:sup>
                              </m:sSup>
                            </m:e>
                          </m:nary>
                          <m:r>
                            <a:rPr lang="en-US" altLang="zh-CN" sz="2357" i="1">
                              <a:latin typeface="Cambria Math" panose="02040503050406030204" pitchFamily="18" charset="0"/>
                            </a:rPr>
                            <m:t>,  #</m:t>
                          </m:r>
                          <m:d>
                            <m:dPr>
                              <m:ctrlPr>
                                <a:rPr lang="en-US" altLang="zh-CN" sz="2357" i="1">
                                  <a:latin typeface="Cambria Math" panose="02040503050406030204" pitchFamily="18" charset="0"/>
                                </a:rPr>
                              </m:ctrlPr>
                            </m:dPr>
                            <m:e>
                              <m:r>
                                <a:rPr lang="en-US" altLang="zh-CN" sz="2357" i="1">
                                  <a:latin typeface="Cambria Math" panose="02040503050406030204" pitchFamily="18" charset="0"/>
                                </a:rPr>
                                <m:t>1</m:t>
                              </m:r>
                            </m:e>
                          </m:d>
                        </m:e>
                      </m:eqArr>
                    </m:oMath>
                  </m:oMathPara>
                </a14:m>
                <a:endParaRPr lang="en-US" altLang="zh-CN" sz="2357" dirty="0">
                  <a:latin typeface="Arial" panose="020B0604020202020204" pitchFamily="34" charset="0"/>
                </a:endParaRPr>
              </a:p>
              <a:p>
                <a:pPr algn="just"/>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where</a:t>
                </a:r>
                <a:r>
                  <a:rPr lang="en-US" altLang="zh-CN" sz="2619" dirty="0"/>
                  <a:t> </a:t>
                </a:r>
                <a14:m>
                  <m:oMath xmlns:m="http://schemas.openxmlformats.org/officeDocument/2006/math">
                    <m:r>
                      <a:rPr lang="en-US" altLang="zh-CN" sz="2619" i="1">
                        <a:latin typeface="Cambria Math" panose="02040503050406030204" pitchFamily="18" charset="0"/>
                      </a:rPr>
                      <m:t>𝐼</m:t>
                    </m:r>
                  </m:oMath>
                </a14:m>
                <a:r>
                  <a:rPr lang="en-US" altLang="zh-CN" sz="2619" dirty="0">
                    <a:solidFill>
                      <a:srgbClr val="000000"/>
                    </a:solidFill>
                    <a:latin typeface="Arial" panose="020B0604020202020204" pitchFamily="34" charset="0"/>
                    <a:cs typeface="Arial" panose="020B0604020202020204" pitchFamily="34" charset="0"/>
                  </a:rPr>
                  <a:t> denotes the log scale signal intensity,</a:t>
                </a:r>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a:t>
                </a:r>
                <a14:m>
                  <m:oMath xmlns:m="http://schemas.openxmlformats.org/officeDocument/2006/math">
                    <m:d>
                      <m:dPr>
                        <m:ctrlPr>
                          <a:rPr lang="en-US" altLang="zh-CN" sz="2619" i="1">
                            <a:latin typeface="Cambria Math" panose="02040503050406030204" pitchFamily="18" charset="0"/>
                          </a:rPr>
                        </m:ctrlPr>
                      </m:dPr>
                      <m:e>
                        <m:r>
                          <a:rPr lang="en-US" altLang="zh-CN" sz="2619" i="1">
                            <a:latin typeface="Cambria Math" panose="02040503050406030204" pitchFamily="18" charset="0"/>
                          </a:rPr>
                          <m:t>𝑥</m:t>
                        </m:r>
                        <m:r>
                          <a:rPr lang="en-US" altLang="zh-CN" sz="2619" i="1">
                            <a:latin typeface="Cambria Math" panose="02040503050406030204" pitchFamily="18" charset="0"/>
                          </a:rPr>
                          <m:t>,</m:t>
                        </m:r>
                        <m:r>
                          <a:rPr lang="en-US" altLang="zh-CN" sz="2619" i="1">
                            <a:latin typeface="Cambria Math" panose="02040503050406030204" pitchFamily="18" charset="0"/>
                          </a:rPr>
                          <m:t>𝑦</m:t>
                        </m:r>
                        <m:r>
                          <a:rPr lang="en-US" altLang="zh-CN" sz="2619" i="1">
                            <a:latin typeface="Cambria Math" panose="02040503050406030204" pitchFamily="18" charset="0"/>
                          </a:rPr>
                          <m:t>,</m:t>
                        </m:r>
                        <m:r>
                          <a:rPr lang="en-US" altLang="zh-CN" sz="2619" i="1">
                            <a:latin typeface="Cambria Math" panose="02040503050406030204" pitchFamily="18" charset="0"/>
                          </a:rPr>
                          <m:t>𝑧</m:t>
                        </m:r>
                      </m:e>
                    </m:d>
                  </m:oMath>
                </a14:m>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is the spatial indices of an OCT volume, </a:t>
                </a:r>
                <a14:m>
                  <m:oMath xmlns:m="http://schemas.openxmlformats.org/officeDocument/2006/math">
                    <m:sSub>
                      <m:sSubPr>
                        <m:ctrlPr>
                          <a:rPr lang="en-US" altLang="zh-CN" sz="2619" i="1">
                            <a:latin typeface="Cambria Math" panose="02040503050406030204" pitchFamily="18" charset="0"/>
                          </a:rPr>
                        </m:ctrlPr>
                      </m:sSubPr>
                      <m:e>
                        <m:r>
                          <a:rPr lang="en-US" altLang="zh-CN" sz="2619" i="1">
                            <a:latin typeface="Cambria Math" panose="02040503050406030204" pitchFamily="18" charset="0"/>
                          </a:rPr>
                          <m:t>𝑡</m:t>
                        </m:r>
                      </m:e>
                      <m:sub>
                        <m:r>
                          <a:rPr lang="en-US" altLang="zh-CN" sz="2619" i="1">
                            <a:latin typeface="Cambria Math" panose="02040503050406030204" pitchFamily="18" charset="0"/>
                          </a:rPr>
                          <m:t>𝑖</m:t>
                        </m:r>
                      </m:sub>
                    </m:sSub>
                  </m:oMath>
                </a14:m>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is the temporal index of a sequential OCT images, </a:t>
                </a:r>
                <a14:m>
                  <m:oMath xmlns:m="http://schemas.openxmlformats.org/officeDocument/2006/math">
                    <m:r>
                      <m:rPr>
                        <m:sty m:val="p"/>
                      </m:rPr>
                      <a:rPr lang="en-US" altLang="zh-CN" sz="2619">
                        <a:latin typeface="Cambria Math" panose="02040503050406030204" pitchFamily="18" charset="0"/>
                      </a:rPr>
                      <m:t>N</m:t>
                    </m:r>
                  </m:oMath>
                </a14:m>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is the frame number of the image sequence. This modification combines the temporal feature with signal intensity, aiming to mitigate the contrast loss due to the signal-to-noise ratio (SNR) discrepancy by the limited depth of focus (DOF). An ad-hoc threshold of 0.056 was used to discriminate viable and non-viable (dead) cells. The impact of thresholding will be explored in </a:t>
                </a:r>
                <a:r>
                  <a:rPr lang="en-US" altLang="zh-CN" sz="2619" dirty="0">
                    <a:solidFill>
                      <a:srgbClr val="000000"/>
                    </a:solidFill>
                    <a:highlight>
                      <a:srgbClr val="FFFF00"/>
                    </a:highlight>
                    <a:latin typeface="Arial" panose="020B0604020202020204" pitchFamily="34" charset="0"/>
                    <a:ea typeface="等线" panose="02010600030101010101" pitchFamily="2" charset="-122"/>
                    <a:cs typeface="Arial" panose="020B0604020202020204" pitchFamily="34" charset="0"/>
                  </a:rPr>
                  <a:t>Discussion ??</a:t>
                </a:r>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a:t>
                </a:r>
              </a:p>
              <a:p>
                <a:pPr algn="just"/>
                <a:endPar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endParaRPr>
              </a:p>
              <a:p>
                <a:pPr algn="just"/>
                <a:r>
                  <a:rPr lang="en-US" altLang="zh-CN" sz="2619" b="1" dirty="0">
                    <a:solidFill>
                      <a:srgbClr val="000000"/>
                    </a:solidFill>
                    <a:latin typeface="Arial" panose="020B0604020202020204" pitchFamily="34" charset="0"/>
                    <a:ea typeface="等线" panose="02010600030101010101" pitchFamily="2" charset="-122"/>
                    <a:cs typeface="Arial" panose="020B0604020202020204" pitchFamily="34" charset="0"/>
                  </a:rPr>
                  <a:t>Viability</a:t>
                </a:r>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was defined as the fraction of number of pixels exhibiting mLIV value larger than an </a:t>
                </a:r>
                <a:r>
                  <a:rPr lang="en-US" altLang="zh-CN" sz="2619" dirty="0">
                    <a:solidFill>
                      <a:srgbClr val="000000"/>
                    </a:solidFill>
                    <a:highlight>
                      <a:srgbClr val="FFFF00"/>
                    </a:highlight>
                    <a:latin typeface="Arial" panose="020B0604020202020204" pitchFamily="34" charset="0"/>
                    <a:ea typeface="等线" panose="02010600030101010101" pitchFamily="2" charset="-122"/>
                    <a:cs typeface="Arial" panose="020B0604020202020204" pitchFamily="34" charset="0"/>
                  </a:rPr>
                  <a:t>ad hoc</a:t>
                </a:r>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threshold over the number of pixels within the whole cell region. The cell region was masked by applying an intensity threshold. Depth range was manually selected to ensure sufficient SNR and exclude suspending cells from analysis. </a:t>
                </a:r>
                <a:r>
                  <a:rPr lang="en-US" altLang="zh-CN" sz="2619" dirty="0">
                    <a:solidFill>
                      <a:srgbClr val="000000"/>
                    </a:solidFill>
                    <a:highlight>
                      <a:srgbClr val="FFFF00"/>
                    </a:highlight>
                    <a:latin typeface="Arial" panose="020B0604020202020204" pitchFamily="34" charset="0"/>
                    <a:ea typeface="等线" panose="02010600030101010101" pitchFamily="2" charset="-122"/>
                    <a:cs typeface="Arial" panose="020B0604020202020204" pitchFamily="34" charset="0"/>
                  </a:rPr>
                  <a:t>Details about depth range and threshold selections will be discussed in Discussion ??</a:t>
                </a:r>
                <a:r>
                  <a:rPr lang="en-US" altLang="zh-CN" sz="2619" dirty="0">
                    <a:solidFill>
                      <a:srgbClr val="000000"/>
                    </a:solidFill>
                    <a:latin typeface="Arial" panose="020B0604020202020204" pitchFamily="34" charset="0"/>
                    <a:ea typeface="等线" panose="02010600030101010101" pitchFamily="2" charset="-122"/>
                    <a:cs typeface="Arial" panose="020B0604020202020204" pitchFamily="34" charset="0"/>
                  </a:rPr>
                  <a:t>.  </a:t>
                </a:r>
              </a:p>
            </p:txBody>
          </p:sp>
        </mc:Choice>
        <mc:Fallback xmlns="">
          <p:sp>
            <p:nvSpPr>
              <p:cNvPr id="68" name="文本框 67">
                <a:extLst>
                  <a:ext uri="{FF2B5EF4-FFF2-40B4-BE49-F238E27FC236}">
                    <a16:creationId xmlns:a16="http://schemas.microsoft.com/office/drawing/2014/main" id="{33E0BEEB-A605-AA97-FFF0-0FC2EA40ED52}"/>
                  </a:ext>
                </a:extLst>
              </p:cNvPr>
              <p:cNvSpPr txBox="1">
                <a:spLocks noRot="1" noChangeAspect="1" noMove="1" noResize="1" noEditPoints="1" noAdjustHandles="1" noChangeArrowheads="1" noChangeShapeType="1" noTextEdit="1"/>
              </p:cNvSpPr>
              <p:nvPr/>
            </p:nvSpPr>
            <p:spPr>
              <a:xfrm>
                <a:off x="15725578" y="30379915"/>
                <a:ext cx="15890552" cy="8687122"/>
              </a:xfrm>
              <a:prstGeom prst="rect">
                <a:avLst/>
              </a:prstGeom>
              <a:blipFill>
                <a:blip r:embed="rId32"/>
                <a:stretch>
                  <a:fillRect l="-1305" t="-1193" r="-1305" b="-1404"/>
                </a:stretch>
              </a:blipFill>
            </p:spPr>
            <p:txBody>
              <a:bodyPr/>
              <a:lstStyle/>
              <a:p>
                <a:r>
                  <a:rPr lang="zh-CN" altLang="en-US">
                    <a:noFill/>
                  </a:rPr>
                  <a:t> </a:t>
                </a:r>
              </a:p>
            </p:txBody>
          </p:sp>
        </mc:Fallback>
      </mc:AlternateContent>
      <p:grpSp>
        <p:nvGrpSpPr>
          <p:cNvPr id="70" name="组合 69">
            <a:extLst>
              <a:ext uri="{FF2B5EF4-FFF2-40B4-BE49-F238E27FC236}">
                <a16:creationId xmlns:a16="http://schemas.microsoft.com/office/drawing/2014/main" id="{C2598F21-BBAB-2F0F-1D41-7828579BAA47}"/>
              </a:ext>
            </a:extLst>
          </p:cNvPr>
          <p:cNvGrpSpPr/>
          <p:nvPr/>
        </p:nvGrpSpPr>
        <p:grpSpPr>
          <a:xfrm>
            <a:off x="25367708" y="511275"/>
            <a:ext cx="16012220" cy="6702915"/>
            <a:chOff x="14439708" y="4167218"/>
            <a:chExt cx="12227572" cy="5118614"/>
          </a:xfrm>
        </p:grpSpPr>
        <p:grpSp>
          <p:nvGrpSpPr>
            <p:cNvPr id="71" name="Group 2">
              <a:extLst>
                <a:ext uri="{FF2B5EF4-FFF2-40B4-BE49-F238E27FC236}">
                  <a16:creationId xmlns:a16="http://schemas.microsoft.com/office/drawing/2014/main" id="{1B8EB710-4B3D-809A-3303-DA4FA73730B4}"/>
                </a:ext>
              </a:extLst>
            </p:cNvPr>
            <p:cNvGrpSpPr/>
            <p:nvPr/>
          </p:nvGrpSpPr>
          <p:grpSpPr>
            <a:xfrm>
              <a:off x="14439708" y="4167219"/>
              <a:ext cx="6946127" cy="5118613"/>
              <a:chOff x="27342242" y="2432892"/>
              <a:chExt cx="6946127" cy="5118613"/>
            </a:xfrm>
          </p:grpSpPr>
          <p:grpSp>
            <p:nvGrpSpPr>
              <p:cNvPr id="87" name="Group 11">
                <a:extLst>
                  <a:ext uri="{FF2B5EF4-FFF2-40B4-BE49-F238E27FC236}">
                    <a16:creationId xmlns:a16="http://schemas.microsoft.com/office/drawing/2014/main" id="{24DF77E4-207D-9A70-09FC-C8FD25100504}"/>
                  </a:ext>
                </a:extLst>
              </p:cNvPr>
              <p:cNvGrpSpPr/>
              <p:nvPr/>
            </p:nvGrpSpPr>
            <p:grpSpPr>
              <a:xfrm>
                <a:off x="27342242" y="2432892"/>
                <a:ext cx="6875274" cy="5118308"/>
                <a:chOff x="27342242" y="2432892"/>
                <a:chExt cx="6875274" cy="5118308"/>
              </a:xfrm>
            </p:grpSpPr>
            <p:pic>
              <p:nvPicPr>
                <p:cNvPr id="107" name="图片 220">
                  <a:extLst>
                    <a:ext uri="{FF2B5EF4-FFF2-40B4-BE49-F238E27FC236}">
                      <a16:creationId xmlns:a16="http://schemas.microsoft.com/office/drawing/2014/main" id="{62C834C2-7A9C-0A0D-4AC2-BAC4F641C5E7}"/>
                    </a:ext>
                  </a:extLst>
                </p:cNvPr>
                <p:cNvPicPr>
                  <a:picLocks noChangeAspect="1"/>
                </p:cNvPicPr>
                <p:nvPr/>
              </p:nvPicPr>
              <p:blipFill>
                <a:blip r:embed="rId33"/>
                <a:srcRect t="1830" b="11441"/>
                <a:stretch/>
              </p:blipFill>
              <p:spPr>
                <a:xfrm>
                  <a:off x="27342242" y="2432892"/>
                  <a:ext cx="4188493" cy="5118308"/>
                </a:xfrm>
                <a:prstGeom prst="rect">
                  <a:avLst/>
                </a:prstGeom>
              </p:spPr>
            </p:pic>
            <p:grpSp>
              <p:nvGrpSpPr>
                <p:cNvPr id="108" name="组合 218">
                  <a:extLst>
                    <a:ext uri="{FF2B5EF4-FFF2-40B4-BE49-F238E27FC236}">
                      <a16:creationId xmlns:a16="http://schemas.microsoft.com/office/drawing/2014/main" id="{3FBE6E62-3F98-209E-336C-D5104990C60E}"/>
                    </a:ext>
                  </a:extLst>
                </p:cNvPr>
                <p:cNvGrpSpPr/>
                <p:nvPr/>
              </p:nvGrpSpPr>
              <p:grpSpPr>
                <a:xfrm>
                  <a:off x="30482003" y="2450569"/>
                  <a:ext cx="3735513" cy="2406383"/>
                  <a:chOff x="27876865" y="5093485"/>
                  <a:chExt cx="3735513" cy="2406383"/>
                </a:xfrm>
              </p:grpSpPr>
              <p:pic>
                <p:nvPicPr>
                  <p:cNvPr id="109" name="图片 176">
                    <a:extLst>
                      <a:ext uri="{FF2B5EF4-FFF2-40B4-BE49-F238E27FC236}">
                        <a16:creationId xmlns:a16="http://schemas.microsoft.com/office/drawing/2014/main" id="{D3DA2F20-6860-2BE7-037E-382F943B6C5A}"/>
                      </a:ext>
                    </a:extLst>
                  </p:cNvPr>
                  <p:cNvPicPr>
                    <a:picLocks noChangeAspect="1"/>
                  </p:cNvPicPr>
                  <p:nvPr/>
                </p:nvPicPr>
                <p:blipFill rotWithShape="1">
                  <a:blip r:embed="rId34"/>
                  <a:srcRect l="9276" t="-1" r="10040" b="35043"/>
                  <a:stretch/>
                </p:blipFill>
                <p:spPr>
                  <a:xfrm>
                    <a:off x="29026825" y="5112398"/>
                    <a:ext cx="2585553" cy="2345721"/>
                  </a:xfrm>
                  <a:prstGeom prst="rect">
                    <a:avLst/>
                  </a:prstGeom>
                  <a:ln w="57150">
                    <a:solidFill>
                      <a:srgbClr val="FFC000"/>
                    </a:solidFill>
                  </a:ln>
                </p:spPr>
              </p:pic>
              <p:cxnSp>
                <p:nvCxnSpPr>
                  <p:cNvPr id="110" name="直接连接符 211">
                    <a:extLst>
                      <a:ext uri="{FF2B5EF4-FFF2-40B4-BE49-F238E27FC236}">
                        <a16:creationId xmlns:a16="http://schemas.microsoft.com/office/drawing/2014/main" id="{D2B96403-0532-3806-0B30-2670C567F00B}"/>
                      </a:ext>
                    </a:extLst>
                  </p:cNvPr>
                  <p:cNvCxnSpPr>
                    <a:cxnSpLocks/>
                  </p:cNvCxnSpPr>
                  <p:nvPr/>
                </p:nvCxnSpPr>
                <p:spPr>
                  <a:xfrm flipH="1">
                    <a:off x="27876865" y="5093485"/>
                    <a:ext cx="1149960" cy="199495"/>
                  </a:xfrm>
                  <a:prstGeom prst="line">
                    <a:avLst/>
                  </a:prstGeom>
                  <a:ln w="5715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17" name="直接连接符 213">
                    <a:extLst>
                      <a:ext uri="{FF2B5EF4-FFF2-40B4-BE49-F238E27FC236}">
                        <a16:creationId xmlns:a16="http://schemas.microsoft.com/office/drawing/2014/main" id="{9614D5A1-19A4-75EF-5469-F9B03FF86083}"/>
                      </a:ext>
                    </a:extLst>
                  </p:cNvPr>
                  <p:cNvCxnSpPr>
                    <a:cxnSpLocks/>
                  </p:cNvCxnSpPr>
                  <p:nvPr/>
                </p:nvCxnSpPr>
                <p:spPr>
                  <a:xfrm>
                    <a:off x="27900262" y="5292980"/>
                    <a:ext cx="1119490" cy="2206888"/>
                  </a:xfrm>
                  <a:prstGeom prst="line">
                    <a:avLst/>
                  </a:prstGeom>
                  <a:ln w="57150">
                    <a:solidFill>
                      <a:srgbClr val="FFC000"/>
                    </a:solidFill>
                  </a:ln>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6" name="テキスト ボックス 4">
                    <a:extLst>
                      <a:ext uri="{FF2B5EF4-FFF2-40B4-BE49-F238E27FC236}">
                        <a16:creationId xmlns:a16="http://schemas.microsoft.com/office/drawing/2014/main" id="{FA663B2B-8E18-8D3C-6EC8-49C6F17362F0}"/>
                      </a:ext>
                    </a:extLst>
                  </p:cNvPr>
                  <p:cNvSpPr txBox="1"/>
                  <p:nvPr/>
                </p:nvSpPr>
                <p:spPr>
                  <a:xfrm>
                    <a:off x="31624890" y="4858154"/>
                    <a:ext cx="2663479" cy="2693351"/>
                  </a:xfrm>
                  <a:prstGeom prst="rect">
                    <a:avLst/>
                  </a:prstGeom>
                  <a:solidFill>
                    <a:srgbClr val="CDE6FB"/>
                  </a:solidFill>
                </p:spPr>
                <p:txBody>
                  <a:bodyPr wrap="square" lIns="0" tIns="0" rIns="0" bIns="0">
                    <a:spAutoFit/>
                  </a:bodyPr>
                  <a:lstStyle/>
                  <a:p>
                    <a:pPr algn="just"/>
                    <a:r>
                      <a:rPr lang="en-US" altLang="zh-CN" sz="3274" b="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Wavelength</a:t>
                    </a:r>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a:t>
                    </a:r>
                  </a:p>
                  <a:p>
                    <a:pPr algn="just"/>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840</a:t>
                    </a:r>
                    <a14:m>
                      <m:oMath xmlns:m="http://schemas.openxmlformats.org/officeDocument/2006/math">
                        <m:r>
                          <a:rPr lang="en-US" altLang="zh-CN" sz="3274" i="1">
                            <a:latin typeface="Cambria Math" panose="02040503050406030204" pitchFamily="18" charset="0"/>
                            <a:ea typeface="Cambria Math" panose="02040503050406030204" pitchFamily="18" charset="0"/>
                            <a:cs typeface="Arial" panose="020B0604020202020204" pitchFamily="34" charset="0"/>
                            <a:sym typeface="Wingdings 2" panose="05020102010507070707" pitchFamily="18" charset="2"/>
                          </a:rPr>
                          <m:t>±</m:t>
                        </m:r>
                      </m:oMath>
                    </a14:m>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 nm</a:t>
                    </a:r>
                  </a:p>
                  <a:p>
                    <a:pPr algn="just"/>
                    <a:r>
                      <a:rPr lang="en-US" altLang="zh-CN" sz="3274" b="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Resolution</a:t>
                    </a:r>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a:t>
                    </a:r>
                  </a:p>
                  <a:p>
                    <a:pPr algn="just"/>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2.9 </a:t>
                    </a:r>
                    <a:r>
                      <a:rPr lang="el-GR"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 (axial)</a:t>
                    </a:r>
                  </a:p>
                  <a:p>
                    <a:pPr algn="just"/>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5.8 </a:t>
                    </a:r>
                    <a:r>
                      <a:rPr lang="el-GR"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μ</a:t>
                    </a:r>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m (lateral)</a:t>
                    </a:r>
                  </a:p>
                  <a:p>
                    <a:pPr algn="just"/>
                    <a:r>
                      <a:rPr lang="en-US" altLang="zh-CN" sz="3274" b="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DoF</a:t>
                    </a:r>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:360 μm (air)</a:t>
                    </a:r>
                  </a:p>
                  <a:p>
                    <a:pPr algn="just"/>
                    <a:r>
                      <a:rPr lang="en-US" altLang="zh-CN" sz="3274" b="1"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Aline rate</a:t>
                    </a:r>
                    <a:r>
                      <a:rPr lang="en-US" altLang="zh-CN" sz="3274"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 20 kHz</a:t>
                    </a:r>
                  </a:p>
                </p:txBody>
              </p:sp>
            </mc:Choice>
            <mc:Fallback xmlns="">
              <p:sp>
                <p:nvSpPr>
                  <p:cNvPr id="106" name="テキスト ボックス 4">
                    <a:extLst>
                      <a:ext uri="{FF2B5EF4-FFF2-40B4-BE49-F238E27FC236}">
                        <a16:creationId xmlns:a16="http://schemas.microsoft.com/office/drawing/2014/main" id="{FA663B2B-8E18-8D3C-6EC8-49C6F17362F0}"/>
                      </a:ext>
                    </a:extLst>
                  </p:cNvPr>
                  <p:cNvSpPr txBox="1">
                    <a:spLocks noRot="1" noChangeAspect="1" noMove="1" noResize="1" noEditPoints="1" noAdjustHandles="1" noChangeArrowheads="1" noChangeShapeType="1" noTextEdit="1"/>
                  </p:cNvSpPr>
                  <p:nvPr/>
                </p:nvSpPr>
                <p:spPr>
                  <a:xfrm>
                    <a:off x="31624890" y="4858154"/>
                    <a:ext cx="2663479" cy="2693351"/>
                  </a:xfrm>
                  <a:prstGeom prst="rect">
                    <a:avLst/>
                  </a:prstGeom>
                  <a:blipFill>
                    <a:blip r:embed="rId35"/>
                    <a:stretch>
                      <a:fillRect l="-7155" t="-3806" r="-5236" b="-6055"/>
                    </a:stretch>
                  </a:blipFill>
                </p:spPr>
                <p:txBody>
                  <a:bodyPr/>
                  <a:lstStyle/>
                  <a:p>
                    <a:r>
                      <a:rPr lang="zh-CN" altLang="en-US">
                        <a:noFill/>
                      </a:rPr>
                      <a:t> </a:t>
                    </a:r>
                  </a:p>
                </p:txBody>
              </p:sp>
            </mc:Fallback>
          </mc:AlternateContent>
        </p:grpSp>
        <p:pic>
          <p:nvPicPr>
            <p:cNvPr id="73" name="Graphic 1">
              <a:extLst>
                <a:ext uri="{FF2B5EF4-FFF2-40B4-BE49-F238E27FC236}">
                  <a16:creationId xmlns:a16="http://schemas.microsoft.com/office/drawing/2014/main" id="{CA8E8FFE-0930-B1B8-3C04-30A1306C6356}"/>
                </a:ext>
              </a:extLst>
            </p:cNvPr>
            <p:cNvPicPr>
              <a:picLocks noChangeAspect="1"/>
            </p:cNvPicPr>
            <p:nvPr/>
          </p:nvPicPr>
          <p:blipFill rotWithShape="1">
            <a:blip r:embed="rId30">
              <a:extLst>
                <a:ext uri="{96DAC541-7B7A-43D3-8B79-37D633B846F1}">
                  <asvg:svgBlip xmlns:asvg="http://schemas.microsoft.com/office/drawing/2016/SVG/main" r:embed="rId36"/>
                </a:ext>
              </a:extLst>
            </a:blip>
            <a:srcRect r="1645" b="2028"/>
            <a:stretch/>
          </p:blipFill>
          <p:spPr>
            <a:xfrm>
              <a:off x="21623065" y="4167218"/>
              <a:ext cx="5044215" cy="5118308"/>
            </a:xfrm>
            <a:prstGeom prst="rect">
              <a:avLst/>
            </a:prstGeom>
          </p:spPr>
        </p:pic>
      </p:grpSp>
      <p:grpSp>
        <p:nvGrpSpPr>
          <p:cNvPr id="4144" name="组合 4143">
            <a:extLst>
              <a:ext uri="{FF2B5EF4-FFF2-40B4-BE49-F238E27FC236}">
                <a16:creationId xmlns:a16="http://schemas.microsoft.com/office/drawing/2014/main" id="{0239B35B-B149-9B55-8D87-830F5D1575DD}"/>
              </a:ext>
            </a:extLst>
          </p:cNvPr>
          <p:cNvGrpSpPr/>
          <p:nvPr/>
        </p:nvGrpSpPr>
        <p:grpSpPr>
          <a:xfrm>
            <a:off x="14840234" y="16309502"/>
            <a:ext cx="8798950" cy="5814897"/>
            <a:chOff x="18761994" y="12454587"/>
            <a:chExt cx="6719230" cy="4440488"/>
          </a:xfrm>
        </p:grpSpPr>
        <p:cxnSp>
          <p:nvCxnSpPr>
            <p:cNvPr id="3148" name="直接连接符 3147">
              <a:extLst>
                <a:ext uri="{FF2B5EF4-FFF2-40B4-BE49-F238E27FC236}">
                  <a16:creationId xmlns:a16="http://schemas.microsoft.com/office/drawing/2014/main" id="{350013D3-90A2-8720-94AB-EE62DAACB3D0}"/>
                </a:ext>
              </a:extLst>
            </p:cNvPr>
            <p:cNvCxnSpPr>
              <a:cxnSpLocks/>
            </p:cNvCxnSpPr>
            <p:nvPr/>
          </p:nvCxnSpPr>
          <p:spPr>
            <a:xfrm flipV="1">
              <a:off x="19756812" y="12672171"/>
              <a:ext cx="0" cy="34963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149" name="直接连接符 3148">
              <a:extLst>
                <a:ext uri="{FF2B5EF4-FFF2-40B4-BE49-F238E27FC236}">
                  <a16:creationId xmlns:a16="http://schemas.microsoft.com/office/drawing/2014/main" id="{1FE8F382-DC07-3E97-0394-E226654585DC}"/>
                </a:ext>
              </a:extLst>
            </p:cNvPr>
            <p:cNvCxnSpPr>
              <a:cxnSpLocks/>
            </p:cNvCxnSpPr>
            <p:nvPr/>
          </p:nvCxnSpPr>
          <p:spPr>
            <a:xfrm flipH="1">
              <a:off x="19755001" y="16159009"/>
              <a:ext cx="5726223"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3150" name="组合 3149">
              <a:extLst>
                <a:ext uri="{FF2B5EF4-FFF2-40B4-BE49-F238E27FC236}">
                  <a16:creationId xmlns:a16="http://schemas.microsoft.com/office/drawing/2014/main" id="{461B3E6D-AD3B-103F-6280-E185B1575F50}"/>
                </a:ext>
              </a:extLst>
            </p:cNvPr>
            <p:cNvGrpSpPr/>
            <p:nvPr/>
          </p:nvGrpSpPr>
          <p:grpSpPr>
            <a:xfrm>
              <a:off x="19900258" y="12732042"/>
              <a:ext cx="5395174" cy="3438525"/>
              <a:chOff x="21472622" y="19764040"/>
              <a:chExt cx="5657850" cy="3438525"/>
            </a:xfrm>
          </p:grpSpPr>
          <p:sp>
            <p:nvSpPr>
              <p:cNvPr id="3165" name="任意多边形: 形状 3164">
                <a:extLst>
                  <a:ext uri="{FF2B5EF4-FFF2-40B4-BE49-F238E27FC236}">
                    <a16:creationId xmlns:a16="http://schemas.microsoft.com/office/drawing/2014/main" id="{CDDB9BB7-E501-246D-E02B-3220E36137BE}"/>
                  </a:ext>
                </a:extLst>
              </p:cNvPr>
              <p:cNvSpPr/>
              <p:nvPr/>
            </p:nvSpPr>
            <p:spPr>
              <a:xfrm>
                <a:off x="21529772" y="20030740"/>
                <a:ext cx="47625" cy="85725"/>
              </a:xfrm>
              <a:custGeom>
                <a:avLst/>
                <a:gdLst>
                  <a:gd name="connsiteX0" fmla="*/ -1946 w 47625"/>
                  <a:gd name="connsiteY0" fmla="*/ 84063 h 85725"/>
                  <a:gd name="connsiteX1" fmla="*/ 45679 w 47625"/>
                  <a:gd name="connsiteY1" fmla="*/ 84063 h 85725"/>
                  <a:gd name="connsiteX2" fmla="*/ 17104 w 47625"/>
                  <a:gd name="connsiteY2" fmla="*/ 45963 h 85725"/>
                  <a:gd name="connsiteX3" fmla="*/ 17104 w 47625"/>
                  <a:gd name="connsiteY3" fmla="*/ 84063 h 85725"/>
                  <a:gd name="connsiteX4" fmla="*/ -1946 w 47625"/>
                  <a:gd name="connsiteY4" fmla="*/ -1662 h 85725"/>
                  <a:gd name="connsiteX5" fmla="*/ 45679 w 47625"/>
                  <a:gd name="connsiteY5" fmla="*/ -1662 h 85725"/>
                  <a:gd name="connsiteX6" fmla="*/ 17104 w 47625"/>
                  <a:gd name="connsiteY6" fmla="*/ -1662 h 85725"/>
                  <a:gd name="connsiteX7" fmla="*/ 17104 w 47625"/>
                  <a:gd name="connsiteY7" fmla="*/ 786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85725">
                    <a:moveTo>
                      <a:pt x="-1946" y="84063"/>
                    </a:moveTo>
                    <a:lnTo>
                      <a:pt x="45679" y="84063"/>
                    </a:lnTo>
                    <a:moveTo>
                      <a:pt x="17104" y="45963"/>
                    </a:moveTo>
                    <a:lnTo>
                      <a:pt x="17104" y="84063"/>
                    </a:lnTo>
                    <a:moveTo>
                      <a:pt x="-1946" y="-1662"/>
                    </a:moveTo>
                    <a:lnTo>
                      <a:pt x="45679" y="-1662"/>
                    </a:lnTo>
                    <a:moveTo>
                      <a:pt x="17104" y="-1662"/>
                    </a:moveTo>
                    <a:lnTo>
                      <a:pt x="17104" y="786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66" name="任意多边形: 形状 3165">
                <a:extLst>
                  <a:ext uri="{FF2B5EF4-FFF2-40B4-BE49-F238E27FC236}">
                    <a16:creationId xmlns:a16="http://schemas.microsoft.com/office/drawing/2014/main" id="{AE49F702-465A-E68B-F7E7-2107B8021D2D}"/>
                  </a:ext>
                </a:extLst>
              </p:cNvPr>
              <p:cNvSpPr/>
              <p:nvPr/>
            </p:nvSpPr>
            <p:spPr>
              <a:xfrm>
                <a:off x="21472622" y="20040265"/>
                <a:ext cx="152400" cy="38100"/>
              </a:xfrm>
              <a:custGeom>
                <a:avLst/>
                <a:gdLst>
                  <a:gd name="connsiteX0" fmla="*/ -1946 w 152400"/>
                  <a:gd name="connsiteY0" fmla="*/ -1662 h 38100"/>
                  <a:gd name="connsiteX1" fmla="*/ 150454 w 152400"/>
                  <a:gd name="connsiteY1" fmla="*/ -1662 h 38100"/>
                  <a:gd name="connsiteX2" fmla="*/ 150454 w 152400"/>
                  <a:gd name="connsiteY2" fmla="*/ 36438 h 38100"/>
                  <a:gd name="connsiteX3" fmla="*/ -1946 w 152400"/>
                  <a:gd name="connsiteY3" fmla="*/ 36438 h 38100"/>
                </a:gdLst>
                <a:ahLst/>
                <a:cxnLst>
                  <a:cxn ang="0">
                    <a:pos x="connsiteX0" y="connsiteY0"/>
                  </a:cxn>
                  <a:cxn ang="0">
                    <a:pos x="connsiteX1" y="connsiteY1"/>
                  </a:cxn>
                  <a:cxn ang="0">
                    <a:pos x="connsiteX2" y="connsiteY2"/>
                  </a:cxn>
                  <a:cxn ang="0">
                    <a:pos x="connsiteX3" y="connsiteY3"/>
                  </a:cxn>
                </a:cxnLst>
                <a:rect l="l" t="t" r="r" b="b"/>
                <a:pathLst>
                  <a:path w="152400" h="38100">
                    <a:moveTo>
                      <a:pt x="-1946" y="-1662"/>
                    </a:moveTo>
                    <a:lnTo>
                      <a:pt x="150454" y="-1662"/>
                    </a:lnTo>
                    <a:lnTo>
                      <a:pt x="150454" y="36438"/>
                    </a:lnTo>
                    <a:lnTo>
                      <a:pt x="-1946" y="3643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67" name="任意多边形: 形状 3166">
                <a:extLst>
                  <a:ext uri="{FF2B5EF4-FFF2-40B4-BE49-F238E27FC236}">
                    <a16:creationId xmlns:a16="http://schemas.microsoft.com/office/drawing/2014/main" id="{DF74C5C4-C9BF-019C-F06A-6FC13C17C190}"/>
                  </a:ext>
                </a:extLst>
              </p:cNvPr>
              <p:cNvSpPr/>
              <p:nvPr/>
            </p:nvSpPr>
            <p:spPr>
              <a:xfrm>
                <a:off x="21472622" y="20030740"/>
                <a:ext cx="1104900" cy="504825"/>
              </a:xfrm>
              <a:custGeom>
                <a:avLst/>
                <a:gdLst>
                  <a:gd name="connsiteX0" fmla="*/ -1946 w 1104900"/>
                  <a:gd name="connsiteY0" fmla="*/ 7863 h 504825"/>
                  <a:gd name="connsiteX1" fmla="*/ 150454 w 1104900"/>
                  <a:gd name="connsiteY1" fmla="*/ 7863 h 504825"/>
                  <a:gd name="connsiteX2" fmla="*/ -1946 w 1104900"/>
                  <a:gd name="connsiteY2" fmla="*/ 45963 h 504825"/>
                  <a:gd name="connsiteX3" fmla="*/ 150454 w 1104900"/>
                  <a:gd name="connsiteY3" fmla="*/ 45963 h 504825"/>
                  <a:gd name="connsiteX4" fmla="*/ -1946 w 1104900"/>
                  <a:gd name="connsiteY4" fmla="*/ 17388 h 504825"/>
                  <a:gd name="connsiteX5" fmla="*/ 150454 w 1104900"/>
                  <a:gd name="connsiteY5" fmla="*/ 17388 h 504825"/>
                  <a:gd name="connsiteX6" fmla="*/ 36154 w 1104900"/>
                  <a:gd name="connsiteY6" fmla="*/ 74538 h 504825"/>
                  <a:gd name="connsiteX7" fmla="*/ 112354 w 1104900"/>
                  <a:gd name="connsiteY7" fmla="*/ -1662 h 504825"/>
                  <a:gd name="connsiteX8" fmla="*/ 36154 w 1104900"/>
                  <a:gd name="connsiteY8" fmla="*/ -1662 h 504825"/>
                  <a:gd name="connsiteX9" fmla="*/ 112354 w 1104900"/>
                  <a:gd name="connsiteY9" fmla="*/ 74538 h 504825"/>
                  <a:gd name="connsiteX10" fmla="*/ 1055329 w 1104900"/>
                  <a:gd name="connsiteY10" fmla="*/ 503163 h 504825"/>
                  <a:gd name="connsiteX11" fmla="*/ 1102954 w 1104900"/>
                  <a:gd name="connsiteY11" fmla="*/ 503163 h 504825"/>
                  <a:gd name="connsiteX12" fmla="*/ 1074379 w 1104900"/>
                  <a:gd name="connsiteY12" fmla="*/ 493638 h 504825"/>
                  <a:gd name="connsiteX13" fmla="*/ 1074379 w 1104900"/>
                  <a:gd name="connsiteY13" fmla="*/ 503163 h 504825"/>
                  <a:gd name="connsiteX14" fmla="*/ 1055329 w 1104900"/>
                  <a:gd name="connsiteY14" fmla="*/ 312663 h 504825"/>
                  <a:gd name="connsiteX15" fmla="*/ 1102954 w 1104900"/>
                  <a:gd name="connsiteY15" fmla="*/ 312663 h 504825"/>
                  <a:gd name="connsiteX16" fmla="*/ 1074379 w 1104900"/>
                  <a:gd name="connsiteY16" fmla="*/ 312663 h 504825"/>
                  <a:gd name="connsiteX17" fmla="*/ 1074379 w 1104900"/>
                  <a:gd name="connsiteY17" fmla="*/ 398388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504825">
                    <a:moveTo>
                      <a:pt x="-1946" y="7863"/>
                    </a:moveTo>
                    <a:lnTo>
                      <a:pt x="150454" y="7863"/>
                    </a:lnTo>
                    <a:moveTo>
                      <a:pt x="-1946" y="45963"/>
                    </a:moveTo>
                    <a:lnTo>
                      <a:pt x="150454" y="45963"/>
                    </a:lnTo>
                    <a:moveTo>
                      <a:pt x="-1946" y="17388"/>
                    </a:moveTo>
                    <a:lnTo>
                      <a:pt x="150454" y="17388"/>
                    </a:lnTo>
                    <a:moveTo>
                      <a:pt x="36154" y="74538"/>
                    </a:moveTo>
                    <a:lnTo>
                      <a:pt x="112354" y="-1662"/>
                    </a:lnTo>
                    <a:moveTo>
                      <a:pt x="36154" y="-1662"/>
                    </a:moveTo>
                    <a:lnTo>
                      <a:pt x="112354" y="74538"/>
                    </a:lnTo>
                    <a:moveTo>
                      <a:pt x="1055329" y="503163"/>
                    </a:moveTo>
                    <a:lnTo>
                      <a:pt x="1102954" y="503163"/>
                    </a:lnTo>
                    <a:moveTo>
                      <a:pt x="1074379" y="493638"/>
                    </a:moveTo>
                    <a:lnTo>
                      <a:pt x="1074379" y="503163"/>
                    </a:lnTo>
                    <a:moveTo>
                      <a:pt x="1055329" y="312663"/>
                    </a:moveTo>
                    <a:lnTo>
                      <a:pt x="1102954" y="312663"/>
                    </a:lnTo>
                    <a:moveTo>
                      <a:pt x="1074379" y="312663"/>
                    </a:moveTo>
                    <a:lnTo>
                      <a:pt x="1074379" y="398388"/>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68" name="任意多边形: 形状 3167">
                <a:extLst>
                  <a:ext uri="{FF2B5EF4-FFF2-40B4-BE49-F238E27FC236}">
                    <a16:creationId xmlns:a16="http://schemas.microsoft.com/office/drawing/2014/main" id="{3C575F35-ACDC-99E4-BF2F-A1BF3EFC654A}"/>
                  </a:ext>
                </a:extLst>
              </p:cNvPr>
              <p:cNvSpPr/>
              <p:nvPr/>
            </p:nvSpPr>
            <p:spPr>
              <a:xfrm>
                <a:off x="22472747" y="20430790"/>
                <a:ext cx="152400" cy="95250"/>
              </a:xfrm>
              <a:custGeom>
                <a:avLst/>
                <a:gdLst>
                  <a:gd name="connsiteX0" fmla="*/ -1946 w 152400"/>
                  <a:gd name="connsiteY0" fmla="*/ -1662 h 95250"/>
                  <a:gd name="connsiteX1" fmla="*/ 150454 w 152400"/>
                  <a:gd name="connsiteY1" fmla="*/ -1662 h 95250"/>
                  <a:gd name="connsiteX2" fmla="*/ 150454 w 152400"/>
                  <a:gd name="connsiteY2" fmla="*/ 93588 h 95250"/>
                  <a:gd name="connsiteX3" fmla="*/ -1946 w 152400"/>
                  <a:gd name="connsiteY3" fmla="*/ 93588 h 95250"/>
                </a:gdLst>
                <a:ahLst/>
                <a:cxnLst>
                  <a:cxn ang="0">
                    <a:pos x="connsiteX0" y="connsiteY0"/>
                  </a:cxn>
                  <a:cxn ang="0">
                    <a:pos x="connsiteX1" y="connsiteY1"/>
                  </a:cxn>
                  <a:cxn ang="0">
                    <a:pos x="connsiteX2" y="connsiteY2"/>
                  </a:cxn>
                  <a:cxn ang="0">
                    <a:pos x="connsiteX3" y="connsiteY3"/>
                  </a:cxn>
                </a:cxnLst>
                <a:rect l="l" t="t" r="r" b="b"/>
                <a:pathLst>
                  <a:path w="152400" h="95250">
                    <a:moveTo>
                      <a:pt x="-1946" y="-1662"/>
                    </a:moveTo>
                    <a:lnTo>
                      <a:pt x="150454" y="-1662"/>
                    </a:lnTo>
                    <a:lnTo>
                      <a:pt x="150454" y="93588"/>
                    </a:lnTo>
                    <a:lnTo>
                      <a:pt x="-1946" y="935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69" name="任意多边形: 形状 3168">
                <a:extLst>
                  <a:ext uri="{FF2B5EF4-FFF2-40B4-BE49-F238E27FC236}">
                    <a16:creationId xmlns:a16="http://schemas.microsoft.com/office/drawing/2014/main" id="{5CA1509C-00FE-929F-F34E-290DB10ACD02}"/>
                  </a:ext>
                </a:extLst>
              </p:cNvPr>
              <p:cNvSpPr/>
              <p:nvPr/>
            </p:nvSpPr>
            <p:spPr>
              <a:xfrm>
                <a:off x="22472747" y="20430790"/>
                <a:ext cx="1104900" cy="533400"/>
              </a:xfrm>
              <a:custGeom>
                <a:avLst/>
                <a:gdLst>
                  <a:gd name="connsiteX0" fmla="*/ -1946 w 1104900"/>
                  <a:gd name="connsiteY0" fmla="*/ -1662 h 533400"/>
                  <a:gd name="connsiteX1" fmla="*/ 150454 w 1104900"/>
                  <a:gd name="connsiteY1" fmla="*/ -1662 h 533400"/>
                  <a:gd name="connsiteX2" fmla="*/ -1946 w 1104900"/>
                  <a:gd name="connsiteY2" fmla="*/ 93588 h 533400"/>
                  <a:gd name="connsiteX3" fmla="*/ 150454 w 1104900"/>
                  <a:gd name="connsiteY3" fmla="*/ 93588 h 533400"/>
                  <a:gd name="connsiteX4" fmla="*/ -1946 w 1104900"/>
                  <a:gd name="connsiteY4" fmla="*/ 84063 h 533400"/>
                  <a:gd name="connsiteX5" fmla="*/ 150454 w 1104900"/>
                  <a:gd name="connsiteY5" fmla="*/ 84063 h 533400"/>
                  <a:gd name="connsiteX6" fmla="*/ 36154 w 1104900"/>
                  <a:gd name="connsiteY6" fmla="*/ 74538 h 533400"/>
                  <a:gd name="connsiteX7" fmla="*/ 112354 w 1104900"/>
                  <a:gd name="connsiteY7" fmla="*/ -1662 h 533400"/>
                  <a:gd name="connsiteX8" fmla="*/ 36154 w 1104900"/>
                  <a:gd name="connsiteY8" fmla="*/ -1662 h 533400"/>
                  <a:gd name="connsiteX9" fmla="*/ 112354 w 1104900"/>
                  <a:gd name="connsiteY9" fmla="*/ 74538 h 533400"/>
                  <a:gd name="connsiteX10" fmla="*/ 1055329 w 1104900"/>
                  <a:gd name="connsiteY10" fmla="*/ 531738 h 533400"/>
                  <a:gd name="connsiteX11" fmla="*/ 1102954 w 1104900"/>
                  <a:gd name="connsiteY11" fmla="*/ 531738 h 533400"/>
                  <a:gd name="connsiteX12" fmla="*/ 1074379 w 1104900"/>
                  <a:gd name="connsiteY12" fmla="*/ 426963 h 533400"/>
                  <a:gd name="connsiteX13" fmla="*/ 1074379 w 1104900"/>
                  <a:gd name="connsiteY13" fmla="*/ 531738 h 533400"/>
                  <a:gd name="connsiteX14" fmla="*/ 1055329 w 1104900"/>
                  <a:gd name="connsiteY14" fmla="*/ 245988 h 533400"/>
                  <a:gd name="connsiteX15" fmla="*/ 1102954 w 1104900"/>
                  <a:gd name="connsiteY15" fmla="*/ 245988 h 533400"/>
                  <a:gd name="connsiteX16" fmla="*/ 1074379 w 1104900"/>
                  <a:gd name="connsiteY16" fmla="*/ 245988 h 533400"/>
                  <a:gd name="connsiteX17" fmla="*/ 1074379 w 1104900"/>
                  <a:gd name="connsiteY17" fmla="*/ 28408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533400">
                    <a:moveTo>
                      <a:pt x="-1946" y="-1662"/>
                    </a:moveTo>
                    <a:lnTo>
                      <a:pt x="150454" y="-1662"/>
                    </a:lnTo>
                    <a:moveTo>
                      <a:pt x="-1946" y="93588"/>
                    </a:moveTo>
                    <a:lnTo>
                      <a:pt x="150454" y="93588"/>
                    </a:lnTo>
                    <a:moveTo>
                      <a:pt x="-1946" y="84063"/>
                    </a:moveTo>
                    <a:lnTo>
                      <a:pt x="150454" y="84063"/>
                    </a:lnTo>
                    <a:moveTo>
                      <a:pt x="36154" y="74538"/>
                    </a:moveTo>
                    <a:lnTo>
                      <a:pt x="112354" y="-1662"/>
                    </a:lnTo>
                    <a:moveTo>
                      <a:pt x="36154" y="-1662"/>
                    </a:moveTo>
                    <a:lnTo>
                      <a:pt x="112354" y="74538"/>
                    </a:lnTo>
                    <a:moveTo>
                      <a:pt x="1055329" y="531738"/>
                    </a:moveTo>
                    <a:lnTo>
                      <a:pt x="1102954" y="531738"/>
                    </a:lnTo>
                    <a:moveTo>
                      <a:pt x="1074379" y="426963"/>
                    </a:moveTo>
                    <a:lnTo>
                      <a:pt x="1074379" y="531738"/>
                    </a:lnTo>
                    <a:moveTo>
                      <a:pt x="1055329" y="245988"/>
                    </a:moveTo>
                    <a:lnTo>
                      <a:pt x="1102954" y="245988"/>
                    </a:lnTo>
                    <a:moveTo>
                      <a:pt x="1074379" y="245988"/>
                    </a:moveTo>
                    <a:lnTo>
                      <a:pt x="1074379" y="284088"/>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0" name="任意多边形: 形状 3169">
                <a:extLst>
                  <a:ext uri="{FF2B5EF4-FFF2-40B4-BE49-F238E27FC236}">
                    <a16:creationId xmlns:a16="http://schemas.microsoft.com/office/drawing/2014/main" id="{50F62518-0D4B-0839-EE86-533AE5C0E909}"/>
                  </a:ext>
                </a:extLst>
              </p:cNvPr>
              <p:cNvSpPr/>
              <p:nvPr/>
            </p:nvSpPr>
            <p:spPr>
              <a:xfrm>
                <a:off x="23472872" y="20716540"/>
                <a:ext cx="152400" cy="142875"/>
              </a:xfrm>
              <a:custGeom>
                <a:avLst/>
                <a:gdLst>
                  <a:gd name="connsiteX0" fmla="*/ -1946 w 152400"/>
                  <a:gd name="connsiteY0" fmla="*/ -1662 h 142875"/>
                  <a:gd name="connsiteX1" fmla="*/ 150454 w 152400"/>
                  <a:gd name="connsiteY1" fmla="*/ -1662 h 142875"/>
                  <a:gd name="connsiteX2" fmla="*/ 150454 w 152400"/>
                  <a:gd name="connsiteY2" fmla="*/ 141213 h 142875"/>
                  <a:gd name="connsiteX3" fmla="*/ -1946 w 152400"/>
                  <a:gd name="connsiteY3" fmla="*/ 141213 h 142875"/>
                </a:gdLst>
                <a:ahLst/>
                <a:cxnLst>
                  <a:cxn ang="0">
                    <a:pos x="connsiteX0" y="connsiteY0"/>
                  </a:cxn>
                  <a:cxn ang="0">
                    <a:pos x="connsiteX1" y="connsiteY1"/>
                  </a:cxn>
                  <a:cxn ang="0">
                    <a:pos x="connsiteX2" y="connsiteY2"/>
                  </a:cxn>
                  <a:cxn ang="0">
                    <a:pos x="connsiteX3" y="connsiteY3"/>
                  </a:cxn>
                </a:cxnLst>
                <a:rect l="l" t="t" r="r" b="b"/>
                <a:pathLst>
                  <a:path w="152400" h="142875">
                    <a:moveTo>
                      <a:pt x="-1946" y="-1662"/>
                    </a:moveTo>
                    <a:lnTo>
                      <a:pt x="150454" y="-1662"/>
                    </a:lnTo>
                    <a:lnTo>
                      <a:pt x="150454" y="141213"/>
                    </a:lnTo>
                    <a:lnTo>
                      <a:pt x="-1946" y="141213"/>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1" name="任意多边形: 形状 3170">
                <a:extLst>
                  <a:ext uri="{FF2B5EF4-FFF2-40B4-BE49-F238E27FC236}">
                    <a16:creationId xmlns:a16="http://schemas.microsoft.com/office/drawing/2014/main" id="{BF163DC6-9249-B1EC-77FF-1112B2B05C53}"/>
                  </a:ext>
                </a:extLst>
              </p:cNvPr>
              <p:cNvSpPr/>
              <p:nvPr/>
            </p:nvSpPr>
            <p:spPr>
              <a:xfrm>
                <a:off x="23472872" y="20716540"/>
                <a:ext cx="1104900" cy="1019175"/>
              </a:xfrm>
              <a:custGeom>
                <a:avLst/>
                <a:gdLst>
                  <a:gd name="connsiteX0" fmla="*/ -1946 w 1104900"/>
                  <a:gd name="connsiteY0" fmla="*/ -1662 h 1019175"/>
                  <a:gd name="connsiteX1" fmla="*/ 150454 w 1104900"/>
                  <a:gd name="connsiteY1" fmla="*/ -1662 h 1019175"/>
                  <a:gd name="connsiteX2" fmla="*/ -1946 w 1104900"/>
                  <a:gd name="connsiteY2" fmla="*/ 141213 h 1019175"/>
                  <a:gd name="connsiteX3" fmla="*/ 150454 w 1104900"/>
                  <a:gd name="connsiteY3" fmla="*/ 141213 h 1019175"/>
                  <a:gd name="connsiteX4" fmla="*/ -1946 w 1104900"/>
                  <a:gd name="connsiteY4" fmla="*/ 36438 h 1019175"/>
                  <a:gd name="connsiteX5" fmla="*/ 150454 w 1104900"/>
                  <a:gd name="connsiteY5" fmla="*/ 36438 h 1019175"/>
                  <a:gd name="connsiteX6" fmla="*/ 36154 w 1104900"/>
                  <a:gd name="connsiteY6" fmla="*/ 122163 h 1019175"/>
                  <a:gd name="connsiteX7" fmla="*/ 112354 w 1104900"/>
                  <a:gd name="connsiteY7" fmla="*/ 45963 h 1019175"/>
                  <a:gd name="connsiteX8" fmla="*/ 36154 w 1104900"/>
                  <a:gd name="connsiteY8" fmla="*/ 45963 h 1019175"/>
                  <a:gd name="connsiteX9" fmla="*/ 112354 w 1104900"/>
                  <a:gd name="connsiteY9" fmla="*/ 122163 h 1019175"/>
                  <a:gd name="connsiteX10" fmla="*/ 1055329 w 1104900"/>
                  <a:gd name="connsiteY10" fmla="*/ 1017513 h 1019175"/>
                  <a:gd name="connsiteX11" fmla="*/ 1102954 w 1104900"/>
                  <a:gd name="connsiteY11" fmla="*/ 1017513 h 1019175"/>
                  <a:gd name="connsiteX12" fmla="*/ 1074379 w 1104900"/>
                  <a:gd name="connsiteY12" fmla="*/ 941313 h 1019175"/>
                  <a:gd name="connsiteX13" fmla="*/ 1074379 w 1104900"/>
                  <a:gd name="connsiteY13" fmla="*/ 1017513 h 1019175"/>
                  <a:gd name="connsiteX14" fmla="*/ 1055329 w 1104900"/>
                  <a:gd name="connsiteY14" fmla="*/ 217413 h 1019175"/>
                  <a:gd name="connsiteX15" fmla="*/ 1102954 w 1104900"/>
                  <a:gd name="connsiteY15" fmla="*/ 217413 h 1019175"/>
                  <a:gd name="connsiteX16" fmla="*/ 1074379 w 1104900"/>
                  <a:gd name="connsiteY16" fmla="*/ 217413 h 1019175"/>
                  <a:gd name="connsiteX17" fmla="*/ 1074379 w 1104900"/>
                  <a:gd name="connsiteY17" fmla="*/ 541263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1019175">
                    <a:moveTo>
                      <a:pt x="-1946" y="-1662"/>
                    </a:moveTo>
                    <a:lnTo>
                      <a:pt x="150454" y="-1662"/>
                    </a:lnTo>
                    <a:moveTo>
                      <a:pt x="-1946" y="141213"/>
                    </a:moveTo>
                    <a:lnTo>
                      <a:pt x="150454" y="141213"/>
                    </a:lnTo>
                    <a:moveTo>
                      <a:pt x="-1946" y="36438"/>
                    </a:moveTo>
                    <a:lnTo>
                      <a:pt x="150454" y="36438"/>
                    </a:lnTo>
                    <a:moveTo>
                      <a:pt x="36154" y="122163"/>
                    </a:moveTo>
                    <a:lnTo>
                      <a:pt x="112354" y="45963"/>
                    </a:lnTo>
                    <a:moveTo>
                      <a:pt x="36154" y="45963"/>
                    </a:moveTo>
                    <a:lnTo>
                      <a:pt x="112354" y="122163"/>
                    </a:lnTo>
                    <a:moveTo>
                      <a:pt x="1055329" y="1017513"/>
                    </a:moveTo>
                    <a:lnTo>
                      <a:pt x="1102954" y="1017513"/>
                    </a:lnTo>
                    <a:moveTo>
                      <a:pt x="1074379" y="941313"/>
                    </a:moveTo>
                    <a:lnTo>
                      <a:pt x="1074379" y="1017513"/>
                    </a:lnTo>
                    <a:moveTo>
                      <a:pt x="1055329" y="217413"/>
                    </a:moveTo>
                    <a:lnTo>
                      <a:pt x="1102954" y="217413"/>
                    </a:lnTo>
                    <a:moveTo>
                      <a:pt x="1074379" y="217413"/>
                    </a:moveTo>
                    <a:lnTo>
                      <a:pt x="1074379" y="54126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2" name="任意多边形: 形状 3171">
                <a:extLst>
                  <a:ext uri="{FF2B5EF4-FFF2-40B4-BE49-F238E27FC236}">
                    <a16:creationId xmlns:a16="http://schemas.microsoft.com/office/drawing/2014/main" id="{3210F465-9CD6-F26F-64BB-59F7D5B7EFFA}"/>
                  </a:ext>
                </a:extLst>
              </p:cNvPr>
              <p:cNvSpPr/>
              <p:nvPr/>
            </p:nvSpPr>
            <p:spPr>
              <a:xfrm>
                <a:off x="24472997" y="21259465"/>
                <a:ext cx="152400" cy="400050"/>
              </a:xfrm>
              <a:custGeom>
                <a:avLst/>
                <a:gdLst>
                  <a:gd name="connsiteX0" fmla="*/ -1946 w 152400"/>
                  <a:gd name="connsiteY0" fmla="*/ -1662 h 400050"/>
                  <a:gd name="connsiteX1" fmla="*/ 150454 w 152400"/>
                  <a:gd name="connsiteY1" fmla="*/ -1662 h 400050"/>
                  <a:gd name="connsiteX2" fmla="*/ 150454 w 152400"/>
                  <a:gd name="connsiteY2" fmla="*/ 398388 h 400050"/>
                  <a:gd name="connsiteX3" fmla="*/ -1946 w 152400"/>
                  <a:gd name="connsiteY3" fmla="*/ 398388 h 400050"/>
                </a:gdLst>
                <a:ahLst/>
                <a:cxnLst>
                  <a:cxn ang="0">
                    <a:pos x="connsiteX0" y="connsiteY0"/>
                  </a:cxn>
                  <a:cxn ang="0">
                    <a:pos x="connsiteX1" y="connsiteY1"/>
                  </a:cxn>
                  <a:cxn ang="0">
                    <a:pos x="connsiteX2" y="connsiteY2"/>
                  </a:cxn>
                  <a:cxn ang="0">
                    <a:pos x="connsiteX3" y="connsiteY3"/>
                  </a:cxn>
                </a:cxnLst>
                <a:rect l="l" t="t" r="r" b="b"/>
                <a:pathLst>
                  <a:path w="152400" h="400050">
                    <a:moveTo>
                      <a:pt x="-1946" y="-1662"/>
                    </a:moveTo>
                    <a:lnTo>
                      <a:pt x="150454" y="-1662"/>
                    </a:lnTo>
                    <a:lnTo>
                      <a:pt x="150454" y="398388"/>
                    </a:lnTo>
                    <a:lnTo>
                      <a:pt x="-1946" y="3983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3" name="任意多边形: 形状 3172">
                <a:extLst>
                  <a:ext uri="{FF2B5EF4-FFF2-40B4-BE49-F238E27FC236}">
                    <a16:creationId xmlns:a16="http://schemas.microsoft.com/office/drawing/2014/main" id="{282CDDD9-F96F-2DD2-6847-24A6ACE5753F}"/>
                  </a:ext>
                </a:extLst>
              </p:cNvPr>
              <p:cNvSpPr/>
              <p:nvPr/>
            </p:nvSpPr>
            <p:spPr>
              <a:xfrm>
                <a:off x="24472997" y="21259465"/>
                <a:ext cx="1104900" cy="1466850"/>
              </a:xfrm>
              <a:custGeom>
                <a:avLst/>
                <a:gdLst>
                  <a:gd name="connsiteX0" fmla="*/ -1946 w 1104900"/>
                  <a:gd name="connsiteY0" fmla="*/ -1662 h 1466850"/>
                  <a:gd name="connsiteX1" fmla="*/ 150454 w 1104900"/>
                  <a:gd name="connsiteY1" fmla="*/ -1662 h 1466850"/>
                  <a:gd name="connsiteX2" fmla="*/ -1946 w 1104900"/>
                  <a:gd name="connsiteY2" fmla="*/ 398388 h 1466850"/>
                  <a:gd name="connsiteX3" fmla="*/ 150454 w 1104900"/>
                  <a:gd name="connsiteY3" fmla="*/ 398388 h 1466850"/>
                  <a:gd name="connsiteX4" fmla="*/ -1946 w 1104900"/>
                  <a:gd name="connsiteY4" fmla="*/ 322188 h 1466850"/>
                  <a:gd name="connsiteX5" fmla="*/ 150454 w 1104900"/>
                  <a:gd name="connsiteY5" fmla="*/ 322188 h 1466850"/>
                  <a:gd name="connsiteX6" fmla="*/ 36154 w 1104900"/>
                  <a:gd name="connsiteY6" fmla="*/ 198363 h 1466850"/>
                  <a:gd name="connsiteX7" fmla="*/ 112354 w 1104900"/>
                  <a:gd name="connsiteY7" fmla="*/ 122163 h 1466850"/>
                  <a:gd name="connsiteX8" fmla="*/ 36154 w 1104900"/>
                  <a:gd name="connsiteY8" fmla="*/ 122163 h 1466850"/>
                  <a:gd name="connsiteX9" fmla="*/ 112354 w 1104900"/>
                  <a:gd name="connsiteY9" fmla="*/ 198363 h 1466850"/>
                  <a:gd name="connsiteX10" fmla="*/ 1055329 w 1104900"/>
                  <a:gd name="connsiteY10" fmla="*/ 1465188 h 1466850"/>
                  <a:gd name="connsiteX11" fmla="*/ 1102954 w 1104900"/>
                  <a:gd name="connsiteY11" fmla="*/ 1465188 h 1466850"/>
                  <a:gd name="connsiteX12" fmla="*/ 1074379 w 1104900"/>
                  <a:gd name="connsiteY12" fmla="*/ 1360413 h 1466850"/>
                  <a:gd name="connsiteX13" fmla="*/ 1074379 w 1104900"/>
                  <a:gd name="connsiteY13" fmla="*/ 1465188 h 1466850"/>
                  <a:gd name="connsiteX14" fmla="*/ 1055329 w 1104900"/>
                  <a:gd name="connsiteY14" fmla="*/ 1055613 h 1466850"/>
                  <a:gd name="connsiteX15" fmla="*/ 1102954 w 1104900"/>
                  <a:gd name="connsiteY15" fmla="*/ 1055613 h 1466850"/>
                  <a:gd name="connsiteX16" fmla="*/ 1074379 w 1104900"/>
                  <a:gd name="connsiteY16" fmla="*/ 1055613 h 1466850"/>
                  <a:gd name="connsiteX17" fmla="*/ 1074379 w 1104900"/>
                  <a:gd name="connsiteY17" fmla="*/ 115086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1466850">
                    <a:moveTo>
                      <a:pt x="-1946" y="-1662"/>
                    </a:moveTo>
                    <a:lnTo>
                      <a:pt x="150454" y="-1662"/>
                    </a:lnTo>
                    <a:moveTo>
                      <a:pt x="-1946" y="398388"/>
                    </a:moveTo>
                    <a:lnTo>
                      <a:pt x="150454" y="398388"/>
                    </a:lnTo>
                    <a:moveTo>
                      <a:pt x="-1946" y="322188"/>
                    </a:moveTo>
                    <a:lnTo>
                      <a:pt x="150454" y="322188"/>
                    </a:lnTo>
                    <a:moveTo>
                      <a:pt x="36154" y="198363"/>
                    </a:moveTo>
                    <a:lnTo>
                      <a:pt x="112354" y="122163"/>
                    </a:lnTo>
                    <a:moveTo>
                      <a:pt x="36154" y="122163"/>
                    </a:moveTo>
                    <a:lnTo>
                      <a:pt x="112354" y="198363"/>
                    </a:lnTo>
                    <a:moveTo>
                      <a:pt x="1055329" y="1465188"/>
                    </a:moveTo>
                    <a:lnTo>
                      <a:pt x="1102954" y="1465188"/>
                    </a:lnTo>
                    <a:moveTo>
                      <a:pt x="1074379" y="1360413"/>
                    </a:moveTo>
                    <a:lnTo>
                      <a:pt x="1074379" y="1465188"/>
                    </a:lnTo>
                    <a:moveTo>
                      <a:pt x="1055329" y="1055613"/>
                    </a:moveTo>
                    <a:lnTo>
                      <a:pt x="1102954" y="1055613"/>
                    </a:lnTo>
                    <a:moveTo>
                      <a:pt x="1074379" y="1055613"/>
                    </a:moveTo>
                    <a:lnTo>
                      <a:pt x="1074379" y="115086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4" name="任意多边形: 形状 3173">
                <a:extLst>
                  <a:ext uri="{FF2B5EF4-FFF2-40B4-BE49-F238E27FC236}">
                    <a16:creationId xmlns:a16="http://schemas.microsoft.com/office/drawing/2014/main" id="{561D331D-EFBA-ABCA-C6CF-EB98327C44B9}"/>
                  </a:ext>
                </a:extLst>
              </p:cNvPr>
              <p:cNvSpPr/>
              <p:nvPr/>
            </p:nvSpPr>
            <p:spPr>
              <a:xfrm>
                <a:off x="25473122" y="22411990"/>
                <a:ext cx="152400" cy="209550"/>
              </a:xfrm>
              <a:custGeom>
                <a:avLst/>
                <a:gdLst>
                  <a:gd name="connsiteX0" fmla="*/ -1946 w 152400"/>
                  <a:gd name="connsiteY0" fmla="*/ -1662 h 209550"/>
                  <a:gd name="connsiteX1" fmla="*/ 150454 w 152400"/>
                  <a:gd name="connsiteY1" fmla="*/ -1662 h 209550"/>
                  <a:gd name="connsiteX2" fmla="*/ 150454 w 152400"/>
                  <a:gd name="connsiteY2" fmla="*/ 207888 h 209550"/>
                  <a:gd name="connsiteX3" fmla="*/ -1946 w 152400"/>
                  <a:gd name="connsiteY3" fmla="*/ 207888 h 209550"/>
                </a:gdLst>
                <a:ahLst/>
                <a:cxnLst>
                  <a:cxn ang="0">
                    <a:pos x="connsiteX0" y="connsiteY0"/>
                  </a:cxn>
                  <a:cxn ang="0">
                    <a:pos x="connsiteX1" y="connsiteY1"/>
                  </a:cxn>
                  <a:cxn ang="0">
                    <a:pos x="connsiteX2" y="connsiteY2"/>
                  </a:cxn>
                  <a:cxn ang="0">
                    <a:pos x="connsiteX3" y="connsiteY3"/>
                  </a:cxn>
                </a:cxnLst>
                <a:rect l="l" t="t" r="r" b="b"/>
                <a:pathLst>
                  <a:path w="152400" h="209550">
                    <a:moveTo>
                      <a:pt x="-1946" y="-1662"/>
                    </a:moveTo>
                    <a:lnTo>
                      <a:pt x="150454" y="-1662"/>
                    </a:lnTo>
                    <a:lnTo>
                      <a:pt x="150454" y="207888"/>
                    </a:lnTo>
                    <a:lnTo>
                      <a:pt x="-1946" y="2078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5" name="任意多边形: 形状 3174">
                <a:extLst>
                  <a:ext uri="{FF2B5EF4-FFF2-40B4-BE49-F238E27FC236}">
                    <a16:creationId xmlns:a16="http://schemas.microsoft.com/office/drawing/2014/main" id="{10F1950F-A61B-6D82-D3B7-BE349B255633}"/>
                  </a:ext>
                </a:extLst>
              </p:cNvPr>
              <p:cNvSpPr/>
              <p:nvPr/>
            </p:nvSpPr>
            <p:spPr>
              <a:xfrm>
                <a:off x="25473122" y="22411990"/>
                <a:ext cx="1104900" cy="371475"/>
              </a:xfrm>
              <a:custGeom>
                <a:avLst/>
                <a:gdLst>
                  <a:gd name="connsiteX0" fmla="*/ -1946 w 1104900"/>
                  <a:gd name="connsiteY0" fmla="*/ -1662 h 371475"/>
                  <a:gd name="connsiteX1" fmla="*/ 150454 w 1104900"/>
                  <a:gd name="connsiteY1" fmla="*/ -1662 h 371475"/>
                  <a:gd name="connsiteX2" fmla="*/ -1946 w 1104900"/>
                  <a:gd name="connsiteY2" fmla="*/ 207888 h 371475"/>
                  <a:gd name="connsiteX3" fmla="*/ 150454 w 1104900"/>
                  <a:gd name="connsiteY3" fmla="*/ 207888 h 371475"/>
                  <a:gd name="connsiteX4" fmla="*/ -1946 w 1104900"/>
                  <a:gd name="connsiteY4" fmla="*/ 93588 h 371475"/>
                  <a:gd name="connsiteX5" fmla="*/ 150454 w 1104900"/>
                  <a:gd name="connsiteY5" fmla="*/ 93588 h 371475"/>
                  <a:gd name="connsiteX6" fmla="*/ 36154 w 1104900"/>
                  <a:gd name="connsiteY6" fmla="*/ 141213 h 371475"/>
                  <a:gd name="connsiteX7" fmla="*/ 112354 w 1104900"/>
                  <a:gd name="connsiteY7" fmla="*/ 65013 h 371475"/>
                  <a:gd name="connsiteX8" fmla="*/ 36154 w 1104900"/>
                  <a:gd name="connsiteY8" fmla="*/ 65013 h 371475"/>
                  <a:gd name="connsiteX9" fmla="*/ 112354 w 1104900"/>
                  <a:gd name="connsiteY9" fmla="*/ 141213 h 371475"/>
                  <a:gd name="connsiteX10" fmla="*/ 1055329 w 1104900"/>
                  <a:gd name="connsiteY10" fmla="*/ 369813 h 371475"/>
                  <a:gd name="connsiteX11" fmla="*/ 1102954 w 1104900"/>
                  <a:gd name="connsiteY11" fmla="*/ 369813 h 371475"/>
                  <a:gd name="connsiteX12" fmla="*/ 1074379 w 1104900"/>
                  <a:gd name="connsiteY12" fmla="*/ 341238 h 371475"/>
                  <a:gd name="connsiteX13" fmla="*/ 1074379 w 1104900"/>
                  <a:gd name="connsiteY13" fmla="*/ 369813 h 371475"/>
                  <a:gd name="connsiteX14" fmla="*/ 1055329 w 1104900"/>
                  <a:gd name="connsiteY14" fmla="*/ 265038 h 371475"/>
                  <a:gd name="connsiteX15" fmla="*/ 1102954 w 1104900"/>
                  <a:gd name="connsiteY15" fmla="*/ 265038 h 371475"/>
                  <a:gd name="connsiteX16" fmla="*/ 1074379 w 1104900"/>
                  <a:gd name="connsiteY16" fmla="*/ 265038 h 371475"/>
                  <a:gd name="connsiteX17" fmla="*/ 1074379 w 1104900"/>
                  <a:gd name="connsiteY17" fmla="*/ 28408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4900" h="371475">
                    <a:moveTo>
                      <a:pt x="-1946" y="-1662"/>
                    </a:moveTo>
                    <a:lnTo>
                      <a:pt x="150454" y="-1662"/>
                    </a:lnTo>
                    <a:moveTo>
                      <a:pt x="-1946" y="207888"/>
                    </a:moveTo>
                    <a:lnTo>
                      <a:pt x="150454" y="207888"/>
                    </a:lnTo>
                    <a:moveTo>
                      <a:pt x="-1946" y="93588"/>
                    </a:moveTo>
                    <a:lnTo>
                      <a:pt x="150454" y="93588"/>
                    </a:lnTo>
                    <a:moveTo>
                      <a:pt x="36154" y="141213"/>
                    </a:moveTo>
                    <a:lnTo>
                      <a:pt x="112354" y="65013"/>
                    </a:lnTo>
                    <a:moveTo>
                      <a:pt x="36154" y="65013"/>
                    </a:moveTo>
                    <a:lnTo>
                      <a:pt x="112354" y="141213"/>
                    </a:lnTo>
                    <a:moveTo>
                      <a:pt x="1055329" y="369813"/>
                    </a:moveTo>
                    <a:lnTo>
                      <a:pt x="1102954" y="369813"/>
                    </a:lnTo>
                    <a:moveTo>
                      <a:pt x="1074379" y="341238"/>
                    </a:moveTo>
                    <a:lnTo>
                      <a:pt x="1074379" y="369813"/>
                    </a:lnTo>
                    <a:moveTo>
                      <a:pt x="1055329" y="265038"/>
                    </a:moveTo>
                    <a:lnTo>
                      <a:pt x="1102954" y="265038"/>
                    </a:lnTo>
                    <a:moveTo>
                      <a:pt x="1074379" y="265038"/>
                    </a:moveTo>
                    <a:lnTo>
                      <a:pt x="1074379" y="284088"/>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6" name="任意多边形: 形状 3175">
                <a:extLst>
                  <a:ext uri="{FF2B5EF4-FFF2-40B4-BE49-F238E27FC236}">
                    <a16:creationId xmlns:a16="http://schemas.microsoft.com/office/drawing/2014/main" id="{BD15822A-3CBD-D0CF-5662-31AAD535B20B}"/>
                  </a:ext>
                </a:extLst>
              </p:cNvPr>
              <p:cNvSpPr/>
              <p:nvPr/>
            </p:nvSpPr>
            <p:spPr>
              <a:xfrm>
                <a:off x="26473247" y="22697740"/>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solidFill>
                <a:srgbClr val="7F7F7F">
                  <a:alpha val="80000"/>
                </a:srgbClr>
              </a:solid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7" name="任意多边形: 形状 3176">
                <a:extLst>
                  <a:ext uri="{FF2B5EF4-FFF2-40B4-BE49-F238E27FC236}">
                    <a16:creationId xmlns:a16="http://schemas.microsoft.com/office/drawing/2014/main" id="{9B745048-CBFE-EF04-C2C8-8CAA4950CA73}"/>
                  </a:ext>
                </a:extLst>
              </p:cNvPr>
              <p:cNvSpPr/>
              <p:nvPr/>
            </p:nvSpPr>
            <p:spPr>
              <a:xfrm>
                <a:off x="21548822" y="20068840"/>
                <a:ext cx="5076825" cy="2695575"/>
              </a:xfrm>
              <a:custGeom>
                <a:avLst/>
                <a:gdLst>
                  <a:gd name="connsiteX0" fmla="*/ 4922479 w 5076825"/>
                  <a:gd name="connsiteY0" fmla="*/ 2627238 h 2695575"/>
                  <a:gd name="connsiteX1" fmla="*/ 5074879 w 5076825"/>
                  <a:gd name="connsiteY1" fmla="*/ 2627238 h 2695575"/>
                  <a:gd name="connsiteX2" fmla="*/ 4922479 w 5076825"/>
                  <a:gd name="connsiteY2" fmla="*/ 2684388 h 2695575"/>
                  <a:gd name="connsiteX3" fmla="*/ 5074879 w 5076825"/>
                  <a:gd name="connsiteY3" fmla="*/ 2684388 h 2695575"/>
                  <a:gd name="connsiteX4" fmla="*/ 4922479 w 5076825"/>
                  <a:gd name="connsiteY4" fmla="*/ 2655813 h 2695575"/>
                  <a:gd name="connsiteX5" fmla="*/ 5074879 w 5076825"/>
                  <a:gd name="connsiteY5" fmla="*/ 2655813 h 2695575"/>
                  <a:gd name="connsiteX6" fmla="*/ 4960579 w 5076825"/>
                  <a:gd name="connsiteY6" fmla="*/ 2693913 h 2695575"/>
                  <a:gd name="connsiteX7" fmla="*/ 5036779 w 5076825"/>
                  <a:gd name="connsiteY7" fmla="*/ 2617713 h 2695575"/>
                  <a:gd name="connsiteX8" fmla="*/ 4960579 w 5076825"/>
                  <a:gd name="connsiteY8" fmla="*/ 2617713 h 2695575"/>
                  <a:gd name="connsiteX9" fmla="*/ 5036779 w 5076825"/>
                  <a:gd name="connsiteY9" fmla="*/ 2693913 h 2695575"/>
                  <a:gd name="connsiteX10" fmla="*/ -1946 w 5076825"/>
                  <a:gd name="connsiteY10" fmla="*/ -1662 h 2695575"/>
                  <a:gd name="connsiteX11" fmla="*/ 998179 w 5076825"/>
                  <a:gd name="connsiteY11" fmla="*/ 398388 h 2695575"/>
                  <a:gd name="connsiteX12" fmla="*/ 998179 w 5076825"/>
                  <a:gd name="connsiteY12" fmla="*/ 398388 h 2695575"/>
                  <a:gd name="connsiteX13" fmla="*/ 1998304 w 5076825"/>
                  <a:gd name="connsiteY13" fmla="*/ 731763 h 2695575"/>
                  <a:gd name="connsiteX14" fmla="*/ 1998304 w 5076825"/>
                  <a:gd name="connsiteY14" fmla="*/ 731763 h 2695575"/>
                  <a:gd name="connsiteX15" fmla="*/ 2998429 w 5076825"/>
                  <a:gd name="connsiteY15" fmla="*/ 1350888 h 2695575"/>
                  <a:gd name="connsiteX16" fmla="*/ 2998429 w 5076825"/>
                  <a:gd name="connsiteY16" fmla="*/ 1350888 h 2695575"/>
                  <a:gd name="connsiteX17" fmla="*/ 3998554 w 5076825"/>
                  <a:gd name="connsiteY17" fmla="*/ 2446263 h 2695575"/>
                  <a:gd name="connsiteX18" fmla="*/ 3998554 w 5076825"/>
                  <a:gd name="connsiteY18" fmla="*/ 2446263 h 2695575"/>
                  <a:gd name="connsiteX19" fmla="*/ 4998679 w 5076825"/>
                  <a:gd name="connsiteY19" fmla="*/ 2655813 h 269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76825" h="2695575">
                    <a:moveTo>
                      <a:pt x="4922479" y="2627238"/>
                    </a:moveTo>
                    <a:lnTo>
                      <a:pt x="5074879" y="2627238"/>
                    </a:lnTo>
                    <a:moveTo>
                      <a:pt x="4922479" y="2684388"/>
                    </a:moveTo>
                    <a:lnTo>
                      <a:pt x="5074879" y="2684388"/>
                    </a:lnTo>
                    <a:moveTo>
                      <a:pt x="4922479" y="2655813"/>
                    </a:moveTo>
                    <a:lnTo>
                      <a:pt x="5074879" y="2655813"/>
                    </a:lnTo>
                    <a:moveTo>
                      <a:pt x="4960579" y="2693913"/>
                    </a:moveTo>
                    <a:lnTo>
                      <a:pt x="5036779" y="2617713"/>
                    </a:lnTo>
                    <a:moveTo>
                      <a:pt x="4960579" y="2617713"/>
                    </a:moveTo>
                    <a:lnTo>
                      <a:pt x="5036779" y="2693913"/>
                    </a:lnTo>
                    <a:moveTo>
                      <a:pt x="-1946" y="-1662"/>
                    </a:moveTo>
                    <a:lnTo>
                      <a:pt x="998179" y="398388"/>
                    </a:lnTo>
                    <a:moveTo>
                      <a:pt x="998179" y="398388"/>
                    </a:moveTo>
                    <a:lnTo>
                      <a:pt x="1998304" y="731763"/>
                    </a:lnTo>
                    <a:moveTo>
                      <a:pt x="1998304" y="731763"/>
                    </a:moveTo>
                    <a:lnTo>
                      <a:pt x="2998429" y="1350888"/>
                    </a:lnTo>
                    <a:moveTo>
                      <a:pt x="2998429" y="1350888"/>
                    </a:moveTo>
                    <a:lnTo>
                      <a:pt x="3998554" y="2446263"/>
                    </a:lnTo>
                    <a:moveTo>
                      <a:pt x="3998554" y="2446263"/>
                    </a:moveTo>
                    <a:lnTo>
                      <a:pt x="4998679" y="2655813"/>
                    </a:lnTo>
                  </a:path>
                </a:pathLst>
              </a:custGeom>
              <a:noFill/>
              <a:ln w="25400" cap="flat">
                <a:solidFill>
                  <a:srgbClr val="000000">
                    <a:alpha val="80000"/>
                  </a:srgbClr>
                </a:solidFill>
                <a:prstDash val="dash"/>
                <a:round/>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8" name="任意多边形: 形状 3177">
                <a:extLst>
                  <a:ext uri="{FF2B5EF4-FFF2-40B4-BE49-F238E27FC236}">
                    <a16:creationId xmlns:a16="http://schemas.microsoft.com/office/drawing/2014/main" id="{BCBA8BFE-948E-AE6B-8D7F-010C3913A8CC}"/>
                  </a:ext>
                </a:extLst>
              </p:cNvPr>
              <p:cNvSpPr/>
              <p:nvPr/>
            </p:nvSpPr>
            <p:spPr>
              <a:xfrm>
                <a:off x="21701222" y="201450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79" name="任意多边形: 形状 3178">
                <a:extLst>
                  <a:ext uri="{FF2B5EF4-FFF2-40B4-BE49-F238E27FC236}">
                    <a16:creationId xmlns:a16="http://schemas.microsoft.com/office/drawing/2014/main" id="{6CE5E6D7-3078-50C2-DDAC-48686E3DC2C8}"/>
                  </a:ext>
                </a:extLst>
              </p:cNvPr>
              <p:cNvSpPr/>
              <p:nvPr/>
            </p:nvSpPr>
            <p:spPr>
              <a:xfrm>
                <a:off x="21720272" y="20040265"/>
                <a:ext cx="9525" cy="104775"/>
              </a:xfrm>
              <a:custGeom>
                <a:avLst/>
                <a:gdLst>
                  <a:gd name="connsiteX0" fmla="*/ -1946 w 9525"/>
                  <a:gd name="connsiteY0" fmla="*/ -1662 h 104775"/>
                  <a:gd name="connsiteX1" fmla="*/ -1946 w 9525"/>
                  <a:gd name="connsiteY1" fmla="*/ 103113 h 104775"/>
                </a:gdLst>
                <a:ahLst/>
                <a:cxnLst>
                  <a:cxn ang="0">
                    <a:pos x="connsiteX0" y="connsiteY0"/>
                  </a:cxn>
                  <a:cxn ang="0">
                    <a:pos x="connsiteX1" y="connsiteY1"/>
                  </a:cxn>
                </a:cxnLst>
                <a:rect l="l" t="t" r="r" b="b"/>
                <a:pathLst>
                  <a:path w="9525" h="104775">
                    <a:moveTo>
                      <a:pt x="-1946" y="-1662"/>
                    </a:moveTo>
                    <a:lnTo>
                      <a:pt x="-1946" y="10311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0" name="任意多边形: 形状 3179">
                <a:extLst>
                  <a:ext uri="{FF2B5EF4-FFF2-40B4-BE49-F238E27FC236}">
                    <a16:creationId xmlns:a16="http://schemas.microsoft.com/office/drawing/2014/main" id="{F74E0B83-56BB-EEE2-A035-19AD44300E99}"/>
                  </a:ext>
                </a:extLst>
              </p:cNvPr>
              <p:cNvSpPr/>
              <p:nvPr/>
            </p:nvSpPr>
            <p:spPr>
              <a:xfrm>
                <a:off x="21701222" y="199259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1" name="任意多边形: 形状 3180">
                <a:extLst>
                  <a:ext uri="{FF2B5EF4-FFF2-40B4-BE49-F238E27FC236}">
                    <a16:creationId xmlns:a16="http://schemas.microsoft.com/office/drawing/2014/main" id="{ADBCA408-708B-A641-094D-2D249EE5FFCF}"/>
                  </a:ext>
                </a:extLst>
              </p:cNvPr>
              <p:cNvSpPr/>
              <p:nvPr/>
            </p:nvSpPr>
            <p:spPr>
              <a:xfrm>
                <a:off x="21720272" y="1992596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2" name="任意多边形: 形状 3181">
                <a:extLst>
                  <a:ext uri="{FF2B5EF4-FFF2-40B4-BE49-F238E27FC236}">
                    <a16:creationId xmlns:a16="http://schemas.microsoft.com/office/drawing/2014/main" id="{DD808D9C-C315-600C-7AEA-390FBE49ECA2}"/>
                  </a:ext>
                </a:extLst>
              </p:cNvPr>
              <p:cNvSpPr/>
              <p:nvPr/>
            </p:nvSpPr>
            <p:spPr>
              <a:xfrm>
                <a:off x="21644072" y="19935490"/>
                <a:ext cx="152400" cy="104775"/>
              </a:xfrm>
              <a:custGeom>
                <a:avLst/>
                <a:gdLst>
                  <a:gd name="connsiteX0" fmla="*/ -1946 w 152400"/>
                  <a:gd name="connsiteY0" fmla="*/ -1662 h 104775"/>
                  <a:gd name="connsiteX1" fmla="*/ 150454 w 152400"/>
                  <a:gd name="connsiteY1" fmla="*/ -1662 h 104775"/>
                  <a:gd name="connsiteX2" fmla="*/ 150454 w 152400"/>
                  <a:gd name="connsiteY2" fmla="*/ 103113 h 104775"/>
                  <a:gd name="connsiteX3" fmla="*/ -1946 w 152400"/>
                  <a:gd name="connsiteY3" fmla="*/ 103113 h 104775"/>
                </a:gdLst>
                <a:ahLst/>
                <a:cxnLst>
                  <a:cxn ang="0">
                    <a:pos x="connsiteX0" y="connsiteY0"/>
                  </a:cxn>
                  <a:cxn ang="0">
                    <a:pos x="connsiteX1" y="connsiteY1"/>
                  </a:cxn>
                  <a:cxn ang="0">
                    <a:pos x="connsiteX2" y="connsiteY2"/>
                  </a:cxn>
                  <a:cxn ang="0">
                    <a:pos x="connsiteX3" y="connsiteY3"/>
                  </a:cxn>
                </a:cxnLst>
                <a:rect l="l" t="t" r="r" b="b"/>
                <a:pathLst>
                  <a:path w="152400" h="104775">
                    <a:moveTo>
                      <a:pt x="-1946" y="-1662"/>
                    </a:moveTo>
                    <a:lnTo>
                      <a:pt x="150454" y="-1662"/>
                    </a:lnTo>
                    <a:lnTo>
                      <a:pt x="150454" y="103113"/>
                    </a:lnTo>
                    <a:lnTo>
                      <a:pt x="-1946" y="103113"/>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3" name="任意多边形: 形状 3182">
                <a:extLst>
                  <a:ext uri="{FF2B5EF4-FFF2-40B4-BE49-F238E27FC236}">
                    <a16:creationId xmlns:a16="http://schemas.microsoft.com/office/drawing/2014/main" id="{F1C3CD25-6A70-5B2F-7475-79F0EA41B63A}"/>
                  </a:ext>
                </a:extLst>
              </p:cNvPr>
              <p:cNvSpPr/>
              <p:nvPr/>
            </p:nvSpPr>
            <p:spPr>
              <a:xfrm>
                <a:off x="21644072" y="19935490"/>
                <a:ext cx="152400" cy="104775"/>
              </a:xfrm>
              <a:custGeom>
                <a:avLst/>
                <a:gdLst>
                  <a:gd name="connsiteX0" fmla="*/ -1946 w 152400"/>
                  <a:gd name="connsiteY0" fmla="*/ -1662 h 104775"/>
                  <a:gd name="connsiteX1" fmla="*/ 150454 w 152400"/>
                  <a:gd name="connsiteY1" fmla="*/ -1662 h 104775"/>
                  <a:gd name="connsiteX2" fmla="*/ 150454 w 152400"/>
                  <a:gd name="connsiteY2" fmla="*/ 103113 h 104775"/>
                  <a:gd name="connsiteX3" fmla="*/ -1946 w 152400"/>
                  <a:gd name="connsiteY3" fmla="*/ 103113 h 104775"/>
                </a:gdLst>
                <a:ahLst/>
                <a:cxnLst>
                  <a:cxn ang="0">
                    <a:pos x="connsiteX0" y="connsiteY0"/>
                  </a:cxn>
                  <a:cxn ang="0">
                    <a:pos x="connsiteX1" y="connsiteY1"/>
                  </a:cxn>
                  <a:cxn ang="0">
                    <a:pos x="connsiteX2" y="connsiteY2"/>
                  </a:cxn>
                  <a:cxn ang="0">
                    <a:pos x="connsiteX3" y="connsiteY3"/>
                  </a:cxn>
                </a:cxnLst>
                <a:rect l="l" t="t" r="r" b="b"/>
                <a:pathLst>
                  <a:path w="152400" h="104775">
                    <a:moveTo>
                      <a:pt x="-1946" y="-1662"/>
                    </a:moveTo>
                    <a:lnTo>
                      <a:pt x="150454" y="-1662"/>
                    </a:lnTo>
                    <a:lnTo>
                      <a:pt x="150454" y="103113"/>
                    </a:lnTo>
                    <a:lnTo>
                      <a:pt x="-1946" y="103113"/>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4" name="任意多边形: 形状 3183">
                <a:extLst>
                  <a:ext uri="{FF2B5EF4-FFF2-40B4-BE49-F238E27FC236}">
                    <a16:creationId xmlns:a16="http://schemas.microsoft.com/office/drawing/2014/main" id="{69E3BCBB-111D-E270-C82C-E8994DF2380A}"/>
                  </a:ext>
                </a:extLst>
              </p:cNvPr>
              <p:cNvSpPr/>
              <p:nvPr/>
            </p:nvSpPr>
            <p:spPr>
              <a:xfrm>
                <a:off x="21644072" y="199354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5" name="任意多边形: 形状 3184">
                <a:extLst>
                  <a:ext uri="{FF2B5EF4-FFF2-40B4-BE49-F238E27FC236}">
                    <a16:creationId xmlns:a16="http://schemas.microsoft.com/office/drawing/2014/main" id="{CEB5E104-0F0E-F710-FE61-8DAF4BB4ACE4}"/>
                  </a:ext>
                </a:extLst>
              </p:cNvPr>
              <p:cNvSpPr/>
              <p:nvPr/>
            </p:nvSpPr>
            <p:spPr>
              <a:xfrm>
                <a:off x="21644072" y="200402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6" name="任意多边形: 形状 3185">
                <a:extLst>
                  <a:ext uri="{FF2B5EF4-FFF2-40B4-BE49-F238E27FC236}">
                    <a16:creationId xmlns:a16="http://schemas.microsoft.com/office/drawing/2014/main" id="{85D11B00-B247-612A-95B4-194FB66C304B}"/>
                  </a:ext>
                </a:extLst>
              </p:cNvPr>
              <p:cNvSpPr/>
              <p:nvPr/>
            </p:nvSpPr>
            <p:spPr>
              <a:xfrm>
                <a:off x="21644072" y="19945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7" name="任意多边形: 形状 3186">
                <a:extLst>
                  <a:ext uri="{FF2B5EF4-FFF2-40B4-BE49-F238E27FC236}">
                    <a16:creationId xmlns:a16="http://schemas.microsoft.com/office/drawing/2014/main" id="{38C5B930-B130-3D5A-6C8F-2C6024C84F25}"/>
                  </a:ext>
                </a:extLst>
              </p:cNvPr>
              <p:cNvSpPr/>
              <p:nvPr/>
            </p:nvSpPr>
            <p:spPr>
              <a:xfrm>
                <a:off x="21682172" y="199640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8" name="任意多边形: 形状 3187">
                <a:extLst>
                  <a:ext uri="{FF2B5EF4-FFF2-40B4-BE49-F238E27FC236}">
                    <a16:creationId xmlns:a16="http://schemas.microsoft.com/office/drawing/2014/main" id="{CC06FD9F-2F49-B642-9DBF-6AB5889FE4B0}"/>
                  </a:ext>
                </a:extLst>
              </p:cNvPr>
              <p:cNvSpPr/>
              <p:nvPr/>
            </p:nvSpPr>
            <p:spPr>
              <a:xfrm>
                <a:off x="21682172" y="199640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89" name="任意多边形: 形状 3188">
                <a:extLst>
                  <a:ext uri="{FF2B5EF4-FFF2-40B4-BE49-F238E27FC236}">
                    <a16:creationId xmlns:a16="http://schemas.microsoft.com/office/drawing/2014/main" id="{385C75AE-B0B5-3FB4-FFD7-7758AE22AC9D}"/>
                  </a:ext>
                </a:extLst>
              </p:cNvPr>
              <p:cNvSpPr/>
              <p:nvPr/>
            </p:nvSpPr>
            <p:spPr>
              <a:xfrm>
                <a:off x="22701347" y="207546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0" name="任意多边形: 形状 3189">
                <a:extLst>
                  <a:ext uri="{FF2B5EF4-FFF2-40B4-BE49-F238E27FC236}">
                    <a16:creationId xmlns:a16="http://schemas.microsoft.com/office/drawing/2014/main" id="{EA99F355-FC7C-E23E-CCE2-DE7B747E7F60}"/>
                  </a:ext>
                </a:extLst>
              </p:cNvPr>
              <p:cNvSpPr/>
              <p:nvPr/>
            </p:nvSpPr>
            <p:spPr>
              <a:xfrm>
                <a:off x="22720397" y="20707015"/>
                <a:ext cx="9525" cy="47625"/>
              </a:xfrm>
              <a:custGeom>
                <a:avLst/>
                <a:gdLst>
                  <a:gd name="connsiteX0" fmla="*/ -1946 w 9525"/>
                  <a:gd name="connsiteY0" fmla="*/ -1662 h 47625"/>
                  <a:gd name="connsiteX1" fmla="*/ -1946 w 9525"/>
                  <a:gd name="connsiteY1" fmla="*/ 45963 h 47625"/>
                </a:gdLst>
                <a:ahLst/>
                <a:cxnLst>
                  <a:cxn ang="0">
                    <a:pos x="connsiteX0" y="connsiteY0"/>
                  </a:cxn>
                  <a:cxn ang="0">
                    <a:pos x="connsiteX1" y="connsiteY1"/>
                  </a:cxn>
                </a:cxnLst>
                <a:rect l="l" t="t" r="r" b="b"/>
                <a:pathLst>
                  <a:path w="9525" h="47625">
                    <a:moveTo>
                      <a:pt x="-1946" y="-1662"/>
                    </a:moveTo>
                    <a:lnTo>
                      <a:pt x="-1946" y="459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1" name="任意多边形: 形状 3190">
                <a:extLst>
                  <a:ext uri="{FF2B5EF4-FFF2-40B4-BE49-F238E27FC236}">
                    <a16:creationId xmlns:a16="http://schemas.microsoft.com/office/drawing/2014/main" id="{70C443B4-C02F-D477-7B30-1F2AE091CAB4}"/>
                  </a:ext>
                </a:extLst>
              </p:cNvPr>
              <p:cNvSpPr/>
              <p:nvPr/>
            </p:nvSpPr>
            <p:spPr>
              <a:xfrm>
                <a:off x="22701347" y="206212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2" name="任意多边形: 形状 3191">
                <a:extLst>
                  <a:ext uri="{FF2B5EF4-FFF2-40B4-BE49-F238E27FC236}">
                    <a16:creationId xmlns:a16="http://schemas.microsoft.com/office/drawing/2014/main" id="{7AB0C9ED-6671-61BA-AA2B-FD955905AD25}"/>
                  </a:ext>
                </a:extLst>
              </p:cNvPr>
              <p:cNvSpPr/>
              <p:nvPr/>
            </p:nvSpPr>
            <p:spPr>
              <a:xfrm>
                <a:off x="22720397" y="2062129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3" name="任意多边形: 形状 3192">
                <a:extLst>
                  <a:ext uri="{FF2B5EF4-FFF2-40B4-BE49-F238E27FC236}">
                    <a16:creationId xmlns:a16="http://schemas.microsoft.com/office/drawing/2014/main" id="{58B29E5C-5AE1-A351-20E5-B2687C4D3CA8}"/>
                  </a:ext>
                </a:extLst>
              </p:cNvPr>
              <p:cNvSpPr/>
              <p:nvPr/>
            </p:nvSpPr>
            <p:spPr>
              <a:xfrm>
                <a:off x="22644197" y="20640340"/>
                <a:ext cx="152400" cy="66675"/>
              </a:xfrm>
              <a:custGeom>
                <a:avLst/>
                <a:gdLst>
                  <a:gd name="connsiteX0" fmla="*/ -1946 w 152400"/>
                  <a:gd name="connsiteY0" fmla="*/ -1662 h 66675"/>
                  <a:gd name="connsiteX1" fmla="*/ 150454 w 152400"/>
                  <a:gd name="connsiteY1" fmla="*/ -1662 h 66675"/>
                  <a:gd name="connsiteX2" fmla="*/ 150454 w 152400"/>
                  <a:gd name="connsiteY2" fmla="*/ 65013 h 66675"/>
                  <a:gd name="connsiteX3" fmla="*/ -1946 w 152400"/>
                  <a:gd name="connsiteY3" fmla="*/ 65013 h 66675"/>
                </a:gdLst>
                <a:ahLst/>
                <a:cxnLst>
                  <a:cxn ang="0">
                    <a:pos x="connsiteX0" y="connsiteY0"/>
                  </a:cxn>
                  <a:cxn ang="0">
                    <a:pos x="connsiteX1" y="connsiteY1"/>
                  </a:cxn>
                  <a:cxn ang="0">
                    <a:pos x="connsiteX2" y="connsiteY2"/>
                  </a:cxn>
                  <a:cxn ang="0">
                    <a:pos x="connsiteX3" y="connsiteY3"/>
                  </a:cxn>
                </a:cxnLst>
                <a:rect l="l" t="t" r="r" b="b"/>
                <a:pathLst>
                  <a:path w="152400" h="66675">
                    <a:moveTo>
                      <a:pt x="-1946" y="-1662"/>
                    </a:moveTo>
                    <a:lnTo>
                      <a:pt x="150454" y="-1662"/>
                    </a:lnTo>
                    <a:lnTo>
                      <a:pt x="150454" y="65013"/>
                    </a:lnTo>
                    <a:lnTo>
                      <a:pt x="-1946" y="65013"/>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4" name="任意多边形: 形状 3193">
                <a:extLst>
                  <a:ext uri="{FF2B5EF4-FFF2-40B4-BE49-F238E27FC236}">
                    <a16:creationId xmlns:a16="http://schemas.microsoft.com/office/drawing/2014/main" id="{75971F7E-1D1C-D93F-B07B-E8D1625435A0}"/>
                  </a:ext>
                </a:extLst>
              </p:cNvPr>
              <p:cNvSpPr/>
              <p:nvPr/>
            </p:nvSpPr>
            <p:spPr>
              <a:xfrm>
                <a:off x="22644197" y="20640340"/>
                <a:ext cx="152400" cy="66675"/>
              </a:xfrm>
              <a:custGeom>
                <a:avLst/>
                <a:gdLst>
                  <a:gd name="connsiteX0" fmla="*/ -1946 w 152400"/>
                  <a:gd name="connsiteY0" fmla="*/ -1662 h 66675"/>
                  <a:gd name="connsiteX1" fmla="*/ 150454 w 152400"/>
                  <a:gd name="connsiteY1" fmla="*/ -1662 h 66675"/>
                  <a:gd name="connsiteX2" fmla="*/ 150454 w 152400"/>
                  <a:gd name="connsiteY2" fmla="*/ 65013 h 66675"/>
                  <a:gd name="connsiteX3" fmla="*/ -1946 w 152400"/>
                  <a:gd name="connsiteY3" fmla="*/ 65013 h 66675"/>
                </a:gdLst>
                <a:ahLst/>
                <a:cxnLst>
                  <a:cxn ang="0">
                    <a:pos x="connsiteX0" y="connsiteY0"/>
                  </a:cxn>
                  <a:cxn ang="0">
                    <a:pos x="connsiteX1" y="connsiteY1"/>
                  </a:cxn>
                  <a:cxn ang="0">
                    <a:pos x="connsiteX2" y="connsiteY2"/>
                  </a:cxn>
                  <a:cxn ang="0">
                    <a:pos x="connsiteX3" y="connsiteY3"/>
                  </a:cxn>
                </a:cxnLst>
                <a:rect l="l" t="t" r="r" b="b"/>
                <a:pathLst>
                  <a:path w="152400" h="66675">
                    <a:moveTo>
                      <a:pt x="-1946" y="-1662"/>
                    </a:moveTo>
                    <a:lnTo>
                      <a:pt x="150454" y="-1662"/>
                    </a:lnTo>
                    <a:lnTo>
                      <a:pt x="150454" y="65013"/>
                    </a:lnTo>
                    <a:lnTo>
                      <a:pt x="-1946" y="65013"/>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5" name="任意多边形: 形状 3194">
                <a:extLst>
                  <a:ext uri="{FF2B5EF4-FFF2-40B4-BE49-F238E27FC236}">
                    <a16:creationId xmlns:a16="http://schemas.microsoft.com/office/drawing/2014/main" id="{6681BA91-0539-DFC9-5094-A02568AB781A}"/>
                  </a:ext>
                </a:extLst>
              </p:cNvPr>
              <p:cNvSpPr/>
              <p:nvPr/>
            </p:nvSpPr>
            <p:spPr>
              <a:xfrm>
                <a:off x="22644197" y="206403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6" name="任意多边形: 形状 3195">
                <a:extLst>
                  <a:ext uri="{FF2B5EF4-FFF2-40B4-BE49-F238E27FC236}">
                    <a16:creationId xmlns:a16="http://schemas.microsoft.com/office/drawing/2014/main" id="{9A6AD9CC-C2BE-4FF6-1414-E69A72DC2384}"/>
                  </a:ext>
                </a:extLst>
              </p:cNvPr>
              <p:cNvSpPr/>
              <p:nvPr/>
            </p:nvSpPr>
            <p:spPr>
              <a:xfrm>
                <a:off x="22644197" y="20707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7" name="任意多边形: 形状 3196">
                <a:extLst>
                  <a:ext uri="{FF2B5EF4-FFF2-40B4-BE49-F238E27FC236}">
                    <a16:creationId xmlns:a16="http://schemas.microsoft.com/office/drawing/2014/main" id="{8BF2E00D-EB10-44F7-5F93-B11EE7E58490}"/>
                  </a:ext>
                </a:extLst>
              </p:cNvPr>
              <p:cNvSpPr/>
              <p:nvPr/>
            </p:nvSpPr>
            <p:spPr>
              <a:xfrm>
                <a:off x="22644197" y="206498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8" name="任意多边形: 形状 3197">
                <a:extLst>
                  <a:ext uri="{FF2B5EF4-FFF2-40B4-BE49-F238E27FC236}">
                    <a16:creationId xmlns:a16="http://schemas.microsoft.com/office/drawing/2014/main" id="{DB9300F1-0597-BD15-E15F-CDFFA4F9CCB0}"/>
                  </a:ext>
                </a:extLst>
              </p:cNvPr>
              <p:cNvSpPr/>
              <p:nvPr/>
            </p:nvSpPr>
            <p:spPr>
              <a:xfrm>
                <a:off x="22682297" y="2064034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199" name="任意多边形: 形状 3198">
                <a:extLst>
                  <a:ext uri="{FF2B5EF4-FFF2-40B4-BE49-F238E27FC236}">
                    <a16:creationId xmlns:a16="http://schemas.microsoft.com/office/drawing/2014/main" id="{D7D49F2A-3B66-440C-22CA-A9B098299837}"/>
                  </a:ext>
                </a:extLst>
              </p:cNvPr>
              <p:cNvSpPr/>
              <p:nvPr/>
            </p:nvSpPr>
            <p:spPr>
              <a:xfrm>
                <a:off x="22682297" y="2064034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0" name="任意多边形: 形状 3199">
                <a:extLst>
                  <a:ext uri="{FF2B5EF4-FFF2-40B4-BE49-F238E27FC236}">
                    <a16:creationId xmlns:a16="http://schemas.microsoft.com/office/drawing/2014/main" id="{88B54DE0-1985-7C61-93BA-76AD10DE8BFC}"/>
                  </a:ext>
                </a:extLst>
              </p:cNvPr>
              <p:cNvSpPr/>
              <p:nvPr/>
            </p:nvSpPr>
            <p:spPr>
              <a:xfrm>
                <a:off x="23701472" y="21583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1" name="任意多边形: 形状 3200">
                <a:extLst>
                  <a:ext uri="{FF2B5EF4-FFF2-40B4-BE49-F238E27FC236}">
                    <a16:creationId xmlns:a16="http://schemas.microsoft.com/office/drawing/2014/main" id="{D8AD2B26-C0BC-D0B7-966F-150BC8A831E4}"/>
                  </a:ext>
                </a:extLst>
              </p:cNvPr>
              <p:cNvSpPr/>
              <p:nvPr/>
            </p:nvSpPr>
            <p:spPr>
              <a:xfrm>
                <a:off x="23720522" y="21469015"/>
                <a:ext cx="9525" cy="114300"/>
              </a:xfrm>
              <a:custGeom>
                <a:avLst/>
                <a:gdLst>
                  <a:gd name="connsiteX0" fmla="*/ -1946 w 9525"/>
                  <a:gd name="connsiteY0" fmla="*/ -1662 h 114300"/>
                  <a:gd name="connsiteX1" fmla="*/ -1946 w 9525"/>
                  <a:gd name="connsiteY1" fmla="*/ 112638 h 114300"/>
                </a:gdLst>
                <a:ahLst/>
                <a:cxnLst>
                  <a:cxn ang="0">
                    <a:pos x="connsiteX0" y="connsiteY0"/>
                  </a:cxn>
                  <a:cxn ang="0">
                    <a:pos x="connsiteX1" y="connsiteY1"/>
                  </a:cxn>
                </a:cxnLst>
                <a:rect l="l" t="t" r="r" b="b"/>
                <a:pathLst>
                  <a:path w="9525" h="114300">
                    <a:moveTo>
                      <a:pt x="-1946" y="-1662"/>
                    </a:moveTo>
                    <a:lnTo>
                      <a:pt x="-1946" y="1126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2" name="任意多边形: 形状 3201">
                <a:extLst>
                  <a:ext uri="{FF2B5EF4-FFF2-40B4-BE49-F238E27FC236}">
                    <a16:creationId xmlns:a16="http://schemas.microsoft.com/office/drawing/2014/main" id="{19A494D6-EEF0-1128-2C88-677E9004EC77}"/>
                  </a:ext>
                </a:extLst>
              </p:cNvPr>
              <p:cNvSpPr/>
              <p:nvPr/>
            </p:nvSpPr>
            <p:spPr>
              <a:xfrm>
                <a:off x="23701472" y="208308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3" name="任意多边形: 形状 3202">
                <a:extLst>
                  <a:ext uri="{FF2B5EF4-FFF2-40B4-BE49-F238E27FC236}">
                    <a16:creationId xmlns:a16="http://schemas.microsoft.com/office/drawing/2014/main" id="{8F06E0AD-B73E-8F16-E974-44F349EB20F6}"/>
                  </a:ext>
                </a:extLst>
              </p:cNvPr>
              <p:cNvSpPr/>
              <p:nvPr/>
            </p:nvSpPr>
            <p:spPr>
              <a:xfrm>
                <a:off x="23720522" y="20830840"/>
                <a:ext cx="9525" cy="257175"/>
              </a:xfrm>
              <a:custGeom>
                <a:avLst/>
                <a:gdLst>
                  <a:gd name="connsiteX0" fmla="*/ -1946 w 9525"/>
                  <a:gd name="connsiteY0" fmla="*/ -1662 h 257175"/>
                  <a:gd name="connsiteX1" fmla="*/ -1946 w 9525"/>
                  <a:gd name="connsiteY1" fmla="*/ 255513 h 257175"/>
                </a:gdLst>
                <a:ahLst/>
                <a:cxnLst>
                  <a:cxn ang="0">
                    <a:pos x="connsiteX0" y="connsiteY0"/>
                  </a:cxn>
                  <a:cxn ang="0">
                    <a:pos x="connsiteX1" y="connsiteY1"/>
                  </a:cxn>
                </a:cxnLst>
                <a:rect l="l" t="t" r="r" b="b"/>
                <a:pathLst>
                  <a:path w="9525" h="257175">
                    <a:moveTo>
                      <a:pt x="-1946" y="-1662"/>
                    </a:moveTo>
                    <a:lnTo>
                      <a:pt x="-1946" y="25551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4" name="任意多边形: 形状 3203">
                <a:extLst>
                  <a:ext uri="{FF2B5EF4-FFF2-40B4-BE49-F238E27FC236}">
                    <a16:creationId xmlns:a16="http://schemas.microsoft.com/office/drawing/2014/main" id="{7144C38C-2D5F-564C-1A87-21C4194C9F64}"/>
                  </a:ext>
                </a:extLst>
              </p:cNvPr>
              <p:cNvSpPr/>
              <p:nvPr/>
            </p:nvSpPr>
            <p:spPr>
              <a:xfrm>
                <a:off x="23644322" y="21088015"/>
                <a:ext cx="152400" cy="381000"/>
              </a:xfrm>
              <a:custGeom>
                <a:avLst/>
                <a:gdLst>
                  <a:gd name="connsiteX0" fmla="*/ -1946 w 152400"/>
                  <a:gd name="connsiteY0" fmla="*/ -1662 h 381000"/>
                  <a:gd name="connsiteX1" fmla="*/ 150454 w 152400"/>
                  <a:gd name="connsiteY1" fmla="*/ -1662 h 381000"/>
                  <a:gd name="connsiteX2" fmla="*/ 150454 w 152400"/>
                  <a:gd name="connsiteY2" fmla="*/ 379338 h 381000"/>
                  <a:gd name="connsiteX3" fmla="*/ -1946 w 152400"/>
                  <a:gd name="connsiteY3" fmla="*/ 379338 h 381000"/>
                </a:gdLst>
                <a:ahLst/>
                <a:cxnLst>
                  <a:cxn ang="0">
                    <a:pos x="connsiteX0" y="connsiteY0"/>
                  </a:cxn>
                  <a:cxn ang="0">
                    <a:pos x="connsiteX1" y="connsiteY1"/>
                  </a:cxn>
                  <a:cxn ang="0">
                    <a:pos x="connsiteX2" y="connsiteY2"/>
                  </a:cxn>
                  <a:cxn ang="0">
                    <a:pos x="connsiteX3" y="connsiteY3"/>
                  </a:cxn>
                </a:cxnLst>
                <a:rect l="l" t="t" r="r" b="b"/>
                <a:pathLst>
                  <a:path w="152400" h="381000">
                    <a:moveTo>
                      <a:pt x="-1946" y="-1662"/>
                    </a:moveTo>
                    <a:lnTo>
                      <a:pt x="150454" y="-1662"/>
                    </a:lnTo>
                    <a:lnTo>
                      <a:pt x="150454" y="379338"/>
                    </a:lnTo>
                    <a:lnTo>
                      <a:pt x="-1946" y="379338"/>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5" name="任意多边形: 形状 3204">
                <a:extLst>
                  <a:ext uri="{FF2B5EF4-FFF2-40B4-BE49-F238E27FC236}">
                    <a16:creationId xmlns:a16="http://schemas.microsoft.com/office/drawing/2014/main" id="{59944ADB-50D5-FEF6-F433-1CBF6C524EEA}"/>
                  </a:ext>
                </a:extLst>
              </p:cNvPr>
              <p:cNvSpPr/>
              <p:nvPr/>
            </p:nvSpPr>
            <p:spPr>
              <a:xfrm>
                <a:off x="23644322" y="21088015"/>
                <a:ext cx="152400" cy="381000"/>
              </a:xfrm>
              <a:custGeom>
                <a:avLst/>
                <a:gdLst>
                  <a:gd name="connsiteX0" fmla="*/ -1946 w 152400"/>
                  <a:gd name="connsiteY0" fmla="*/ -1662 h 381000"/>
                  <a:gd name="connsiteX1" fmla="*/ 150454 w 152400"/>
                  <a:gd name="connsiteY1" fmla="*/ -1662 h 381000"/>
                  <a:gd name="connsiteX2" fmla="*/ 150454 w 152400"/>
                  <a:gd name="connsiteY2" fmla="*/ 379338 h 381000"/>
                  <a:gd name="connsiteX3" fmla="*/ -1946 w 152400"/>
                  <a:gd name="connsiteY3" fmla="*/ 379338 h 381000"/>
                </a:gdLst>
                <a:ahLst/>
                <a:cxnLst>
                  <a:cxn ang="0">
                    <a:pos x="connsiteX0" y="connsiteY0"/>
                  </a:cxn>
                  <a:cxn ang="0">
                    <a:pos x="connsiteX1" y="connsiteY1"/>
                  </a:cxn>
                  <a:cxn ang="0">
                    <a:pos x="connsiteX2" y="connsiteY2"/>
                  </a:cxn>
                  <a:cxn ang="0">
                    <a:pos x="connsiteX3" y="connsiteY3"/>
                  </a:cxn>
                </a:cxnLst>
                <a:rect l="l" t="t" r="r" b="b"/>
                <a:pathLst>
                  <a:path w="152400" h="381000">
                    <a:moveTo>
                      <a:pt x="-1946" y="-1662"/>
                    </a:moveTo>
                    <a:lnTo>
                      <a:pt x="150454" y="-1662"/>
                    </a:lnTo>
                    <a:lnTo>
                      <a:pt x="150454" y="379338"/>
                    </a:lnTo>
                    <a:lnTo>
                      <a:pt x="-1946" y="379338"/>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6" name="任意多边形: 形状 3205">
                <a:extLst>
                  <a:ext uri="{FF2B5EF4-FFF2-40B4-BE49-F238E27FC236}">
                    <a16:creationId xmlns:a16="http://schemas.microsoft.com/office/drawing/2014/main" id="{F2071F74-DDD9-9330-1382-91ECC9AC58C2}"/>
                  </a:ext>
                </a:extLst>
              </p:cNvPr>
              <p:cNvSpPr/>
              <p:nvPr/>
            </p:nvSpPr>
            <p:spPr>
              <a:xfrm>
                <a:off x="23644322" y="21088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7" name="任意多边形: 形状 3206">
                <a:extLst>
                  <a:ext uri="{FF2B5EF4-FFF2-40B4-BE49-F238E27FC236}">
                    <a16:creationId xmlns:a16="http://schemas.microsoft.com/office/drawing/2014/main" id="{D5F43169-066A-3337-A822-0F1CC830D99C}"/>
                  </a:ext>
                </a:extLst>
              </p:cNvPr>
              <p:cNvSpPr/>
              <p:nvPr/>
            </p:nvSpPr>
            <p:spPr>
              <a:xfrm>
                <a:off x="23644322" y="21469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8" name="任意多边形: 形状 3207">
                <a:extLst>
                  <a:ext uri="{FF2B5EF4-FFF2-40B4-BE49-F238E27FC236}">
                    <a16:creationId xmlns:a16="http://schemas.microsoft.com/office/drawing/2014/main" id="{DC0DBD98-8470-3249-FFA4-59DD73B299C3}"/>
                  </a:ext>
                </a:extLst>
              </p:cNvPr>
              <p:cNvSpPr/>
              <p:nvPr/>
            </p:nvSpPr>
            <p:spPr>
              <a:xfrm>
                <a:off x="23644322" y="213451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09" name="任意多边形: 形状 3208">
                <a:extLst>
                  <a:ext uri="{FF2B5EF4-FFF2-40B4-BE49-F238E27FC236}">
                    <a16:creationId xmlns:a16="http://schemas.microsoft.com/office/drawing/2014/main" id="{95ACE880-6462-8DA8-F771-2BE66C614AB3}"/>
                  </a:ext>
                </a:extLst>
              </p:cNvPr>
              <p:cNvSpPr/>
              <p:nvPr/>
            </p:nvSpPr>
            <p:spPr>
              <a:xfrm>
                <a:off x="23682422" y="2121184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0" name="任意多边形: 形状 3209">
                <a:extLst>
                  <a:ext uri="{FF2B5EF4-FFF2-40B4-BE49-F238E27FC236}">
                    <a16:creationId xmlns:a16="http://schemas.microsoft.com/office/drawing/2014/main" id="{2DD336F9-9F25-F73F-A8CC-13FDC0CAF48D}"/>
                  </a:ext>
                </a:extLst>
              </p:cNvPr>
              <p:cNvSpPr/>
              <p:nvPr/>
            </p:nvSpPr>
            <p:spPr>
              <a:xfrm>
                <a:off x="23682422" y="2121184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1" name="任意多边形: 形状 3210">
                <a:extLst>
                  <a:ext uri="{FF2B5EF4-FFF2-40B4-BE49-F238E27FC236}">
                    <a16:creationId xmlns:a16="http://schemas.microsoft.com/office/drawing/2014/main" id="{96C17ABA-7F48-5C67-56DB-15C33FFF4756}"/>
                  </a:ext>
                </a:extLst>
              </p:cNvPr>
              <p:cNvSpPr/>
              <p:nvPr/>
            </p:nvSpPr>
            <p:spPr>
              <a:xfrm>
                <a:off x="24701597" y="225167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2" name="任意多边形: 形状 3211">
                <a:extLst>
                  <a:ext uri="{FF2B5EF4-FFF2-40B4-BE49-F238E27FC236}">
                    <a16:creationId xmlns:a16="http://schemas.microsoft.com/office/drawing/2014/main" id="{D04DD845-C3C9-A594-8546-91D965428C71}"/>
                  </a:ext>
                </a:extLst>
              </p:cNvPr>
              <p:cNvSpPr/>
              <p:nvPr/>
            </p:nvSpPr>
            <p:spPr>
              <a:xfrm>
                <a:off x="24720647" y="22507240"/>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3" name="任意多边形: 形状 3212">
                <a:extLst>
                  <a:ext uri="{FF2B5EF4-FFF2-40B4-BE49-F238E27FC236}">
                    <a16:creationId xmlns:a16="http://schemas.microsoft.com/office/drawing/2014/main" id="{F5B7147E-D5CE-CB2B-D052-3497771155B1}"/>
                  </a:ext>
                </a:extLst>
              </p:cNvPr>
              <p:cNvSpPr/>
              <p:nvPr/>
            </p:nvSpPr>
            <p:spPr>
              <a:xfrm>
                <a:off x="24701597" y="222405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4" name="任意多边形: 形状 3213">
                <a:extLst>
                  <a:ext uri="{FF2B5EF4-FFF2-40B4-BE49-F238E27FC236}">
                    <a16:creationId xmlns:a16="http://schemas.microsoft.com/office/drawing/2014/main" id="{1AE4776A-E312-19A6-CD02-617278771CA5}"/>
                  </a:ext>
                </a:extLst>
              </p:cNvPr>
              <p:cNvSpPr/>
              <p:nvPr/>
            </p:nvSpPr>
            <p:spPr>
              <a:xfrm>
                <a:off x="24720647" y="22240540"/>
                <a:ext cx="9525" cy="123825"/>
              </a:xfrm>
              <a:custGeom>
                <a:avLst/>
                <a:gdLst>
                  <a:gd name="connsiteX0" fmla="*/ -1946 w 9525"/>
                  <a:gd name="connsiteY0" fmla="*/ -1662 h 123825"/>
                  <a:gd name="connsiteX1" fmla="*/ -1946 w 9525"/>
                  <a:gd name="connsiteY1" fmla="*/ 122163 h 123825"/>
                </a:gdLst>
                <a:ahLst/>
                <a:cxnLst>
                  <a:cxn ang="0">
                    <a:pos x="connsiteX0" y="connsiteY0"/>
                  </a:cxn>
                  <a:cxn ang="0">
                    <a:pos x="connsiteX1" y="connsiteY1"/>
                  </a:cxn>
                </a:cxnLst>
                <a:rect l="l" t="t" r="r" b="b"/>
                <a:pathLst>
                  <a:path w="9525" h="123825">
                    <a:moveTo>
                      <a:pt x="-1946" y="-1662"/>
                    </a:moveTo>
                    <a:lnTo>
                      <a:pt x="-1946" y="1221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5" name="任意多边形: 形状 3214">
                <a:extLst>
                  <a:ext uri="{FF2B5EF4-FFF2-40B4-BE49-F238E27FC236}">
                    <a16:creationId xmlns:a16="http://schemas.microsoft.com/office/drawing/2014/main" id="{F47A4579-C8A6-A3F2-67D6-7C813120E037}"/>
                  </a:ext>
                </a:extLst>
              </p:cNvPr>
              <p:cNvSpPr/>
              <p:nvPr/>
            </p:nvSpPr>
            <p:spPr>
              <a:xfrm>
                <a:off x="24644447" y="22364365"/>
                <a:ext cx="152400" cy="142875"/>
              </a:xfrm>
              <a:custGeom>
                <a:avLst/>
                <a:gdLst>
                  <a:gd name="connsiteX0" fmla="*/ -1946 w 152400"/>
                  <a:gd name="connsiteY0" fmla="*/ -1662 h 142875"/>
                  <a:gd name="connsiteX1" fmla="*/ 150454 w 152400"/>
                  <a:gd name="connsiteY1" fmla="*/ -1662 h 142875"/>
                  <a:gd name="connsiteX2" fmla="*/ 150454 w 152400"/>
                  <a:gd name="connsiteY2" fmla="*/ 141213 h 142875"/>
                  <a:gd name="connsiteX3" fmla="*/ -1946 w 152400"/>
                  <a:gd name="connsiteY3" fmla="*/ 141213 h 142875"/>
                </a:gdLst>
                <a:ahLst/>
                <a:cxnLst>
                  <a:cxn ang="0">
                    <a:pos x="connsiteX0" y="connsiteY0"/>
                  </a:cxn>
                  <a:cxn ang="0">
                    <a:pos x="connsiteX1" y="connsiteY1"/>
                  </a:cxn>
                  <a:cxn ang="0">
                    <a:pos x="connsiteX2" y="connsiteY2"/>
                  </a:cxn>
                  <a:cxn ang="0">
                    <a:pos x="connsiteX3" y="connsiteY3"/>
                  </a:cxn>
                </a:cxnLst>
                <a:rect l="l" t="t" r="r" b="b"/>
                <a:pathLst>
                  <a:path w="152400" h="142875">
                    <a:moveTo>
                      <a:pt x="-1946" y="-1662"/>
                    </a:moveTo>
                    <a:lnTo>
                      <a:pt x="150454" y="-1662"/>
                    </a:lnTo>
                    <a:lnTo>
                      <a:pt x="150454" y="141213"/>
                    </a:lnTo>
                    <a:lnTo>
                      <a:pt x="-1946" y="141213"/>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6" name="任意多边形: 形状 3215">
                <a:extLst>
                  <a:ext uri="{FF2B5EF4-FFF2-40B4-BE49-F238E27FC236}">
                    <a16:creationId xmlns:a16="http://schemas.microsoft.com/office/drawing/2014/main" id="{DF6A536A-5F0C-7ACD-4922-0CF79921E631}"/>
                  </a:ext>
                </a:extLst>
              </p:cNvPr>
              <p:cNvSpPr/>
              <p:nvPr/>
            </p:nvSpPr>
            <p:spPr>
              <a:xfrm>
                <a:off x="24644447" y="22364365"/>
                <a:ext cx="152400" cy="142875"/>
              </a:xfrm>
              <a:custGeom>
                <a:avLst/>
                <a:gdLst>
                  <a:gd name="connsiteX0" fmla="*/ -1946 w 152400"/>
                  <a:gd name="connsiteY0" fmla="*/ -1662 h 142875"/>
                  <a:gd name="connsiteX1" fmla="*/ 150454 w 152400"/>
                  <a:gd name="connsiteY1" fmla="*/ -1662 h 142875"/>
                  <a:gd name="connsiteX2" fmla="*/ 150454 w 152400"/>
                  <a:gd name="connsiteY2" fmla="*/ 141213 h 142875"/>
                  <a:gd name="connsiteX3" fmla="*/ -1946 w 152400"/>
                  <a:gd name="connsiteY3" fmla="*/ 141213 h 142875"/>
                </a:gdLst>
                <a:ahLst/>
                <a:cxnLst>
                  <a:cxn ang="0">
                    <a:pos x="connsiteX0" y="connsiteY0"/>
                  </a:cxn>
                  <a:cxn ang="0">
                    <a:pos x="connsiteX1" y="connsiteY1"/>
                  </a:cxn>
                  <a:cxn ang="0">
                    <a:pos x="connsiteX2" y="connsiteY2"/>
                  </a:cxn>
                  <a:cxn ang="0">
                    <a:pos x="connsiteX3" y="connsiteY3"/>
                  </a:cxn>
                </a:cxnLst>
                <a:rect l="l" t="t" r="r" b="b"/>
                <a:pathLst>
                  <a:path w="152400" h="142875">
                    <a:moveTo>
                      <a:pt x="-1946" y="-1662"/>
                    </a:moveTo>
                    <a:lnTo>
                      <a:pt x="150454" y="-1662"/>
                    </a:lnTo>
                    <a:lnTo>
                      <a:pt x="150454" y="141213"/>
                    </a:lnTo>
                    <a:lnTo>
                      <a:pt x="-1946" y="141213"/>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7" name="任意多边形: 形状 3216">
                <a:extLst>
                  <a:ext uri="{FF2B5EF4-FFF2-40B4-BE49-F238E27FC236}">
                    <a16:creationId xmlns:a16="http://schemas.microsoft.com/office/drawing/2014/main" id="{42D0689C-A804-25F5-5136-D4E00FBAE594}"/>
                  </a:ext>
                </a:extLst>
              </p:cNvPr>
              <p:cNvSpPr/>
              <p:nvPr/>
            </p:nvSpPr>
            <p:spPr>
              <a:xfrm>
                <a:off x="24644447" y="223643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8" name="任意多边形: 形状 3217">
                <a:extLst>
                  <a:ext uri="{FF2B5EF4-FFF2-40B4-BE49-F238E27FC236}">
                    <a16:creationId xmlns:a16="http://schemas.microsoft.com/office/drawing/2014/main" id="{2155832E-ED3A-F803-FBE2-4A6C001D8F59}"/>
                  </a:ext>
                </a:extLst>
              </p:cNvPr>
              <p:cNvSpPr/>
              <p:nvPr/>
            </p:nvSpPr>
            <p:spPr>
              <a:xfrm>
                <a:off x="24644447" y="225072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19" name="任意多边形: 形状 3218">
                <a:extLst>
                  <a:ext uri="{FF2B5EF4-FFF2-40B4-BE49-F238E27FC236}">
                    <a16:creationId xmlns:a16="http://schemas.microsoft.com/office/drawing/2014/main" id="{B6298316-A4E3-42A9-3F47-FF77CDC27744}"/>
                  </a:ext>
                </a:extLst>
              </p:cNvPr>
              <p:cNvSpPr/>
              <p:nvPr/>
            </p:nvSpPr>
            <p:spPr>
              <a:xfrm>
                <a:off x="24644447" y="224881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0" name="任意多边形: 形状 3219">
                <a:extLst>
                  <a:ext uri="{FF2B5EF4-FFF2-40B4-BE49-F238E27FC236}">
                    <a16:creationId xmlns:a16="http://schemas.microsoft.com/office/drawing/2014/main" id="{EEE95661-7ADB-3C97-04C3-DB22EA0FBE08}"/>
                  </a:ext>
                </a:extLst>
              </p:cNvPr>
              <p:cNvSpPr/>
              <p:nvPr/>
            </p:nvSpPr>
            <p:spPr>
              <a:xfrm>
                <a:off x="24682547" y="2237389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1" name="任意多边形: 形状 3220">
                <a:extLst>
                  <a:ext uri="{FF2B5EF4-FFF2-40B4-BE49-F238E27FC236}">
                    <a16:creationId xmlns:a16="http://schemas.microsoft.com/office/drawing/2014/main" id="{05508F23-410E-748F-55FF-B95613ADFD53}"/>
                  </a:ext>
                </a:extLst>
              </p:cNvPr>
              <p:cNvSpPr/>
              <p:nvPr/>
            </p:nvSpPr>
            <p:spPr>
              <a:xfrm>
                <a:off x="24682547" y="2237389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2" name="任意多边形: 形状 3221">
                <a:extLst>
                  <a:ext uri="{FF2B5EF4-FFF2-40B4-BE49-F238E27FC236}">
                    <a16:creationId xmlns:a16="http://schemas.microsoft.com/office/drawing/2014/main" id="{AE8AA7E8-0FD6-8A6E-B603-9C0ACE359ACE}"/>
                  </a:ext>
                </a:extLst>
              </p:cNvPr>
              <p:cNvSpPr/>
              <p:nvPr/>
            </p:nvSpPr>
            <p:spPr>
              <a:xfrm>
                <a:off x="25692197" y="23002540"/>
                <a:ext cx="57150" cy="9525"/>
              </a:xfrm>
              <a:custGeom>
                <a:avLst/>
                <a:gdLst>
                  <a:gd name="connsiteX0" fmla="*/ -1946 w 57150"/>
                  <a:gd name="connsiteY0" fmla="*/ -1662 h 9525"/>
                  <a:gd name="connsiteX1" fmla="*/ 55204 w 57150"/>
                  <a:gd name="connsiteY1" fmla="*/ -1662 h 9525"/>
                </a:gdLst>
                <a:ahLst/>
                <a:cxnLst>
                  <a:cxn ang="0">
                    <a:pos x="connsiteX0" y="connsiteY0"/>
                  </a:cxn>
                  <a:cxn ang="0">
                    <a:pos x="connsiteX1" y="connsiteY1"/>
                  </a:cxn>
                </a:cxnLst>
                <a:rect l="l" t="t" r="r" b="b"/>
                <a:pathLst>
                  <a:path w="57150" h="9525">
                    <a:moveTo>
                      <a:pt x="-1946" y="-1662"/>
                    </a:moveTo>
                    <a:lnTo>
                      <a:pt x="5520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3" name="任意多边形: 形状 3222">
                <a:extLst>
                  <a:ext uri="{FF2B5EF4-FFF2-40B4-BE49-F238E27FC236}">
                    <a16:creationId xmlns:a16="http://schemas.microsoft.com/office/drawing/2014/main" id="{705D0304-BAF5-3497-D34D-E6A0D49A2F3E}"/>
                  </a:ext>
                </a:extLst>
              </p:cNvPr>
              <p:cNvSpPr/>
              <p:nvPr/>
            </p:nvSpPr>
            <p:spPr>
              <a:xfrm>
                <a:off x="25692197" y="22973965"/>
                <a:ext cx="57150" cy="9525"/>
              </a:xfrm>
              <a:custGeom>
                <a:avLst/>
                <a:gdLst>
                  <a:gd name="connsiteX0" fmla="*/ -1946 w 57150"/>
                  <a:gd name="connsiteY0" fmla="*/ -1662 h 9525"/>
                  <a:gd name="connsiteX1" fmla="*/ 55204 w 57150"/>
                  <a:gd name="connsiteY1" fmla="*/ -1662 h 9525"/>
                </a:gdLst>
                <a:ahLst/>
                <a:cxnLst>
                  <a:cxn ang="0">
                    <a:pos x="connsiteX0" y="connsiteY0"/>
                  </a:cxn>
                  <a:cxn ang="0">
                    <a:pos x="connsiteX1" y="connsiteY1"/>
                  </a:cxn>
                </a:cxnLst>
                <a:rect l="l" t="t" r="r" b="b"/>
                <a:pathLst>
                  <a:path w="57150" h="9525">
                    <a:moveTo>
                      <a:pt x="-1946" y="-1662"/>
                    </a:moveTo>
                    <a:lnTo>
                      <a:pt x="5520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4" name="任意多边形: 形状 3223">
                <a:extLst>
                  <a:ext uri="{FF2B5EF4-FFF2-40B4-BE49-F238E27FC236}">
                    <a16:creationId xmlns:a16="http://schemas.microsoft.com/office/drawing/2014/main" id="{871A34DF-C987-A9F6-AD28-1E0426D60BE6}"/>
                  </a:ext>
                </a:extLst>
              </p:cNvPr>
              <p:cNvSpPr/>
              <p:nvPr/>
            </p:nvSpPr>
            <p:spPr>
              <a:xfrm>
                <a:off x="25720772" y="2297396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5" name="任意多边形: 形状 3224">
                <a:extLst>
                  <a:ext uri="{FF2B5EF4-FFF2-40B4-BE49-F238E27FC236}">
                    <a16:creationId xmlns:a16="http://schemas.microsoft.com/office/drawing/2014/main" id="{1FB953D8-0434-95D9-BE50-AFE2F0530FF9}"/>
                  </a:ext>
                </a:extLst>
              </p:cNvPr>
              <p:cNvSpPr/>
              <p:nvPr/>
            </p:nvSpPr>
            <p:spPr>
              <a:xfrm>
                <a:off x="25635047" y="22983490"/>
                <a:ext cx="161925" cy="19050"/>
              </a:xfrm>
              <a:custGeom>
                <a:avLst/>
                <a:gdLst>
                  <a:gd name="connsiteX0" fmla="*/ -1946 w 161925"/>
                  <a:gd name="connsiteY0" fmla="*/ -1662 h 19050"/>
                  <a:gd name="connsiteX1" fmla="*/ 159979 w 161925"/>
                  <a:gd name="connsiteY1" fmla="*/ -1662 h 19050"/>
                  <a:gd name="connsiteX2" fmla="*/ 159979 w 161925"/>
                  <a:gd name="connsiteY2" fmla="*/ 17388 h 19050"/>
                  <a:gd name="connsiteX3" fmla="*/ -1946 w 161925"/>
                  <a:gd name="connsiteY3" fmla="*/ 17388 h 19050"/>
                </a:gdLst>
                <a:ahLst/>
                <a:cxnLst>
                  <a:cxn ang="0">
                    <a:pos x="connsiteX0" y="connsiteY0"/>
                  </a:cxn>
                  <a:cxn ang="0">
                    <a:pos x="connsiteX1" y="connsiteY1"/>
                  </a:cxn>
                  <a:cxn ang="0">
                    <a:pos x="connsiteX2" y="connsiteY2"/>
                  </a:cxn>
                  <a:cxn ang="0">
                    <a:pos x="connsiteX3" y="connsiteY3"/>
                  </a:cxn>
                </a:cxnLst>
                <a:rect l="l" t="t" r="r" b="b"/>
                <a:pathLst>
                  <a:path w="161925" h="19050">
                    <a:moveTo>
                      <a:pt x="-1946" y="-1662"/>
                    </a:moveTo>
                    <a:lnTo>
                      <a:pt x="159979" y="-1662"/>
                    </a:lnTo>
                    <a:lnTo>
                      <a:pt x="159979" y="17388"/>
                    </a:lnTo>
                    <a:lnTo>
                      <a:pt x="-1946" y="17388"/>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6" name="任意多边形: 形状 3225">
                <a:extLst>
                  <a:ext uri="{FF2B5EF4-FFF2-40B4-BE49-F238E27FC236}">
                    <a16:creationId xmlns:a16="http://schemas.microsoft.com/office/drawing/2014/main" id="{83BC8439-AEA1-759C-6C62-F1DD161BB33A}"/>
                  </a:ext>
                </a:extLst>
              </p:cNvPr>
              <p:cNvSpPr/>
              <p:nvPr/>
            </p:nvSpPr>
            <p:spPr>
              <a:xfrm>
                <a:off x="25635047" y="22983490"/>
                <a:ext cx="161925" cy="19050"/>
              </a:xfrm>
              <a:custGeom>
                <a:avLst/>
                <a:gdLst>
                  <a:gd name="connsiteX0" fmla="*/ -1946 w 161925"/>
                  <a:gd name="connsiteY0" fmla="*/ -1662 h 19050"/>
                  <a:gd name="connsiteX1" fmla="*/ 159979 w 161925"/>
                  <a:gd name="connsiteY1" fmla="*/ -1662 h 19050"/>
                  <a:gd name="connsiteX2" fmla="*/ 159979 w 161925"/>
                  <a:gd name="connsiteY2" fmla="*/ 17388 h 19050"/>
                  <a:gd name="connsiteX3" fmla="*/ -1946 w 161925"/>
                  <a:gd name="connsiteY3" fmla="*/ 17388 h 19050"/>
                </a:gdLst>
                <a:ahLst/>
                <a:cxnLst>
                  <a:cxn ang="0">
                    <a:pos x="connsiteX0" y="connsiteY0"/>
                  </a:cxn>
                  <a:cxn ang="0">
                    <a:pos x="connsiteX1" y="connsiteY1"/>
                  </a:cxn>
                  <a:cxn ang="0">
                    <a:pos x="connsiteX2" y="connsiteY2"/>
                  </a:cxn>
                  <a:cxn ang="0">
                    <a:pos x="connsiteX3" y="connsiteY3"/>
                  </a:cxn>
                </a:cxnLst>
                <a:rect l="l" t="t" r="r" b="b"/>
                <a:pathLst>
                  <a:path w="161925" h="19050">
                    <a:moveTo>
                      <a:pt x="-1946" y="-1662"/>
                    </a:moveTo>
                    <a:lnTo>
                      <a:pt x="159979" y="-1662"/>
                    </a:lnTo>
                    <a:lnTo>
                      <a:pt x="159979" y="17388"/>
                    </a:lnTo>
                    <a:lnTo>
                      <a:pt x="-1946" y="17388"/>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7" name="任意多边形: 形状 3226">
                <a:extLst>
                  <a:ext uri="{FF2B5EF4-FFF2-40B4-BE49-F238E27FC236}">
                    <a16:creationId xmlns:a16="http://schemas.microsoft.com/office/drawing/2014/main" id="{05AE8084-3D17-D5A0-F59D-059AFC35671A}"/>
                  </a:ext>
                </a:extLst>
              </p:cNvPr>
              <p:cNvSpPr/>
              <p:nvPr/>
            </p:nvSpPr>
            <p:spPr>
              <a:xfrm>
                <a:off x="25635047" y="22983490"/>
                <a:ext cx="161925" cy="9525"/>
              </a:xfrm>
              <a:custGeom>
                <a:avLst/>
                <a:gdLst>
                  <a:gd name="connsiteX0" fmla="*/ -1946 w 161925"/>
                  <a:gd name="connsiteY0" fmla="*/ -1662 h 9525"/>
                  <a:gd name="connsiteX1" fmla="*/ 159979 w 161925"/>
                  <a:gd name="connsiteY1" fmla="*/ -1662 h 9525"/>
                </a:gdLst>
                <a:ahLst/>
                <a:cxnLst>
                  <a:cxn ang="0">
                    <a:pos x="connsiteX0" y="connsiteY0"/>
                  </a:cxn>
                  <a:cxn ang="0">
                    <a:pos x="connsiteX1" y="connsiteY1"/>
                  </a:cxn>
                </a:cxnLst>
                <a:rect l="l" t="t" r="r" b="b"/>
                <a:pathLst>
                  <a:path w="161925" h="9525">
                    <a:moveTo>
                      <a:pt x="-1946" y="-1662"/>
                    </a:moveTo>
                    <a:lnTo>
                      <a:pt x="1599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8" name="任意多边形: 形状 3227">
                <a:extLst>
                  <a:ext uri="{FF2B5EF4-FFF2-40B4-BE49-F238E27FC236}">
                    <a16:creationId xmlns:a16="http://schemas.microsoft.com/office/drawing/2014/main" id="{46FD785B-ABE5-B203-FD94-0CD693502FAC}"/>
                  </a:ext>
                </a:extLst>
              </p:cNvPr>
              <p:cNvSpPr/>
              <p:nvPr/>
            </p:nvSpPr>
            <p:spPr>
              <a:xfrm>
                <a:off x="25635047" y="23002540"/>
                <a:ext cx="161925" cy="9525"/>
              </a:xfrm>
              <a:custGeom>
                <a:avLst/>
                <a:gdLst>
                  <a:gd name="connsiteX0" fmla="*/ -1946 w 161925"/>
                  <a:gd name="connsiteY0" fmla="*/ -1662 h 9525"/>
                  <a:gd name="connsiteX1" fmla="*/ 159979 w 161925"/>
                  <a:gd name="connsiteY1" fmla="*/ -1662 h 9525"/>
                </a:gdLst>
                <a:ahLst/>
                <a:cxnLst>
                  <a:cxn ang="0">
                    <a:pos x="connsiteX0" y="connsiteY0"/>
                  </a:cxn>
                  <a:cxn ang="0">
                    <a:pos x="connsiteX1" y="connsiteY1"/>
                  </a:cxn>
                </a:cxnLst>
                <a:rect l="l" t="t" r="r" b="b"/>
                <a:pathLst>
                  <a:path w="161925" h="9525">
                    <a:moveTo>
                      <a:pt x="-1946" y="-1662"/>
                    </a:moveTo>
                    <a:lnTo>
                      <a:pt x="1599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29" name="任意多边形: 形状 3228">
                <a:extLst>
                  <a:ext uri="{FF2B5EF4-FFF2-40B4-BE49-F238E27FC236}">
                    <a16:creationId xmlns:a16="http://schemas.microsoft.com/office/drawing/2014/main" id="{CC55F856-6590-B8A1-D71E-B0E138527704}"/>
                  </a:ext>
                </a:extLst>
              </p:cNvPr>
              <p:cNvSpPr/>
              <p:nvPr/>
            </p:nvSpPr>
            <p:spPr>
              <a:xfrm>
                <a:off x="25635047" y="23002540"/>
                <a:ext cx="161925" cy="9525"/>
              </a:xfrm>
              <a:custGeom>
                <a:avLst/>
                <a:gdLst>
                  <a:gd name="connsiteX0" fmla="*/ -1946 w 161925"/>
                  <a:gd name="connsiteY0" fmla="*/ -1662 h 9525"/>
                  <a:gd name="connsiteX1" fmla="*/ 159979 w 161925"/>
                  <a:gd name="connsiteY1" fmla="*/ -1662 h 9525"/>
                </a:gdLst>
                <a:ahLst/>
                <a:cxnLst>
                  <a:cxn ang="0">
                    <a:pos x="connsiteX0" y="connsiteY0"/>
                  </a:cxn>
                  <a:cxn ang="0">
                    <a:pos x="connsiteX1" y="connsiteY1"/>
                  </a:cxn>
                </a:cxnLst>
                <a:rect l="l" t="t" r="r" b="b"/>
                <a:pathLst>
                  <a:path w="161925" h="9525">
                    <a:moveTo>
                      <a:pt x="-1946" y="-1662"/>
                    </a:moveTo>
                    <a:lnTo>
                      <a:pt x="1599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0" name="任意多边形: 形状 3229">
                <a:extLst>
                  <a:ext uri="{FF2B5EF4-FFF2-40B4-BE49-F238E27FC236}">
                    <a16:creationId xmlns:a16="http://schemas.microsoft.com/office/drawing/2014/main" id="{F9833012-F3A5-3A20-6014-88643D73FEF3}"/>
                  </a:ext>
                </a:extLst>
              </p:cNvPr>
              <p:cNvSpPr/>
              <p:nvPr/>
            </p:nvSpPr>
            <p:spPr>
              <a:xfrm>
                <a:off x="25682672" y="229549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1" name="任意多边形: 形状 3230">
                <a:extLst>
                  <a:ext uri="{FF2B5EF4-FFF2-40B4-BE49-F238E27FC236}">
                    <a16:creationId xmlns:a16="http://schemas.microsoft.com/office/drawing/2014/main" id="{E0A6E32A-988E-D208-0095-0C357D7FEF11}"/>
                  </a:ext>
                </a:extLst>
              </p:cNvPr>
              <p:cNvSpPr/>
              <p:nvPr/>
            </p:nvSpPr>
            <p:spPr>
              <a:xfrm>
                <a:off x="25682672" y="229549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2" name="任意多边形: 形状 3231">
                <a:extLst>
                  <a:ext uri="{FF2B5EF4-FFF2-40B4-BE49-F238E27FC236}">
                    <a16:creationId xmlns:a16="http://schemas.microsoft.com/office/drawing/2014/main" id="{6F3635D8-872D-492D-14CA-A51BD004D745}"/>
                  </a:ext>
                </a:extLst>
              </p:cNvPr>
              <p:cNvSpPr/>
              <p:nvPr/>
            </p:nvSpPr>
            <p:spPr>
              <a:xfrm>
                <a:off x="26692322" y="231739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3" name="任意多边形: 形状 3232">
                <a:extLst>
                  <a:ext uri="{FF2B5EF4-FFF2-40B4-BE49-F238E27FC236}">
                    <a16:creationId xmlns:a16="http://schemas.microsoft.com/office/drawing/2014/main" id="{B82F9D13-9E3C-202B-F025-C9AAEFD34DBE}"/>
                  </a:ext>
                </a:extLst>
              </p:cNvPr>
              <p:cNvSpPr/>
              <p:nvPr/>
            </p:nvSpPr>
            <p:spPr>
              <a:xfrm>
                <a:off x="26711372" y="2316446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4" name="任意多边形: 形状 3233">
                <a:extLst>
                  <a:ext uri="{FF2B5EF4-FFF2-40B4-BE49-F238E27FC236}">
                    <a16:creationId xmlns:a16="http://schemas.microsoft.com/office/drawing/2014/main" id="{9FCB0081-F6B9-01CD-0D81-FDBA092A32BE}"/>
                  </a:ext>
                </a:extLst>
              </p:cNvPr>
              <p:cNvSpPr/>
              <p:nvPr/>
            </p:nvSpPr>
            <p:spPr>
              <a:xfrm>
                <a:off x="26692322" y="23107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5" name="任意多边形: 形状 3234">
                <a:extLst>
                  <a:ext uri="{FF2B5EF4-FFF2-40B4-BE49-F238E27FC236}">
                    <a16:creationId xmlns:a16="http://schemas.microsoft.com/office/drawing/2014/main" id="{BA520724-106B-864F-D0FC-8590800B04C9}"/>
                  </a:ext>
                </a:extLst>
              </p:cNvPr>
              <p:cNvSpPr/>
              <p:nvPr/>
            </p:nvSpPr>
            <p:spPr>
              <a:xfrm>
                <a:off x="26711372" y="23107315"/>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6" name="任意多边形: 形状 3235">
                <a:extLst>
                  <a:ext uri="{FF2B5EF4-FFF2-40B4-BE49-F238E27FC236}">
                    <a16:creationId xmlns:a16="http://schemas.microsoft.com/office/drawing/2014/main" id="{075E5DA4-B29E-1AC5-ECA0-83FB23A7B269}"/>
                  </a:ext>
                </a:extLst>
              </p:cNvPr>
              <p:cNvSpPr/>
              <p:nvPr/>
            </p:nvSpPr>
            <p:spPr>
              <a:xfrm>
                <a:off x="26635172" y="23126365"/>
                <a:ext cx="152400" cy="38100"/>
              </a:xfrm>
              <a:custGeom>
                <a:avLst/>
                <a:gdLst>
                  <a:gd name="connsiteX0" fmla="*/ -1946 w 152400"/>
                  <a:gd name="connsiteY0" fmla="*/ -1662 h 38100"/>
                  <a:gd name="connsiteX1" fmla="*/ 150454 w 152400"/>
                  <a:gd name="connsiteY1" fmla="*/ -1662 h 38100"/>
                  <a:gd name="connsiteX2" fmla="*/ 150454 w 152400"/>
                  <a:gd name="connsiteY2" fmla="*/ 36438 h 38100"/>
                  <a:gd name="connsiteX3" fmla="*/ -1946 w 152400"/>
                  <a:gd name="connsiteY3" fmla="*/ 36438 h 38100"/>
                </a:gdLst>
                <a:ahLst/>
                <a:cxnLst>
                  <a:cxn ang="0">
                    <a:pos x="connsiteX0" y="connsiteY0"/>
                  </a:cxn>
                  <a:cxn ang="0">
                    <a:pos x="connsiteX1" y="connsiteY1"/>
                  </a:cxn>
                  <a:cxn ang="0">
                    <a:pos x="connsiteX2" y="connsiteY2"/>
                  </a:cxn>
                  <a:cxn ang="0">
                    <a:pos x="connsiteX3" y="connsiteY3"/>
                  </a:cxn>
                </a:cxnLst>
                <a:rect l="l" t="t" r="r" b="b"/>
                <a:pathLst>
                  <a:path w="152400" h="38100">
                    <a:moveTo>
                      <a:pt x="-1946" y="-1662"/>
                    </a:moveTo>
                    <a:lnTo>
                      <a:pt x="150454" y="-1662"/>
                    </a:lnTo>
                    <a:lnTo>
                      <a:pt x="150454" y="36438"/>
                    </a:lnTo>
                    <a:lnTo>
                      <a:pt x="-1946" y="36438"/>
                    </a:lnTo>
                    <a:close/>
                  </a:path>
                </a:pathLst>
              </a:custGeom>
              <a:solidFill>
                <a:srgbClr val="FFC00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7" name="任意多边形: 形状 3236">
                <a:extLst>
                  <a:ext uri="{FF2B5EF4-FFF2-40B4-BE49-F238E27FC236}">
                    <a16:creationId xmlns:a16="http://schemas.microsoft.com/office/drawing/2014/main" id="{EF09A17F-3564-C1DF-8200-7A97290BFA54}"/>
                  </a:ext>
                </a:extLst>
              </p:cNvPr>
              <p:cNvSpPr/>
              <p:nvPr/>
            </p:nvSpPr>
            <p:spPr>
              <a:xfrm>
                <a:off x="26635172" y="23126365"/>
                <a:ext cx="152400" cy="38100"/>
              </a:xfrm>
              <a:custGeom>
                <a:avLst/>
                <a:gdLst>
                  <a:gd name="connsiteX0" fmla="*/ -1946 w 152400"/>
                  <a:gd name="connsiteY0" fmla="*/ -1662 h 38100"/>
                  <a:gd name="connsiteX1" fmla="*/ 150454 w 152400"/>
                  <a:gd name="connsiteY1" fmla="*/ -1662 h 38100"/>
                  <a:gd name="connsiteX2" fmla="*/ 150454 w 152400"/>
                  <a:gd name="connsiteY2" fmla="*/ 36438 h 38100"/>
                  <a:gd name="connsiteX3" fmla="*/ -1946 w 152400"/>
                  <a:gd name="connsiteY3" fmla="*/ 36438 h 38100"/>
                </a:gdLst>
                <a:ahLst/>
                <a:cxnLst>
                  <a:cxn ang="0">
                    <a:pos x="connsiteX0" y="connsiteY0"/>
                  </a:cxn>
                  <a:cxn ang="0">
                    <a:pos x="connsiteX1" y="connsiteY1"/>
                  </a:cxn>
                  <a:cxn ang="0">
                    <a:pos x="connsiteX2" y="connsiteY2"/>
                  </a:cxn>
                  <a:cxn ang="0">
                    <a:pos x="connsiteX3" y="connsiteY3"/>
                  </a:cxn>
                </a:cxnLst>
                <a:rect l="l" t="t" r="r" b="b"/>
                <a:pathLst>
                  <a:path w="152400" h="38100">
                    <a:moveTo>
                      <a:pt x="-1946" y="-1662"/>
                    </a:moveTo>
                    <a:lnTo>
                      <a:pt x="150454" y="-1662"/>
                    </a:lnTo>
                    <a:lnTo>
                      <a:pt x="150454" y="36438"/>
                    </a:lnTo>
                    <a:lnTo>
                      <a:pt x="-1946" y="36438"/>
                    </a:lnTo>
                    <a:close/>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8" name="任意多边形: 形状 3237">
                <a:extLst>
                  <a:ext uri="{FF2B5EF4-FFF2-40B4-BE49-F238E27FC236}">
                    <a16:creationId xmlns:a16="http://schemas.microsoft.com/office/drawing/2014/main" id="{DE0ED278-7FF6-3F28-7CEE-1D516181153B}"/>
                  </a:ext>
                </a:extLst>
              </p:cNvPr>
              <p:cNvSpPr/>
              <p:nvPr/>
            </p:nvSpPr>
            <p:spPr>
              <a:xfrm>
                <a:off x="26635172" y="231263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39" name="任意多边形: 形状 3238">
                <a:extLst>
                  <a:ext uri="{FF2B5EF4-FFF2-40B4-BE49-F238E27FC236}">
                    <a16:creationId xmlns:a16="http://schemas.microsoft.com/office/drawing/2014/main" id="{D367FD22-4EFE-CD20-CA83-5EC0C7B10F56}"/>
                  </a:ext>
                </a:extLst>
              </p:cNvPr>
              <p:cNvSpPr/>
              <p:nvPr/>
            </p:nvSpPr>
            <p:spPr>
              <a:xfrm>
                <a:off x="26635172" y="23164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0" name="任意多边形: 形状 3239">
                <a:extLst>
                  <a:ext uri="{FF2B5EF4-FFF2-40B4-BE49-F238E27FC236}">
                    <a16:creationId xmlns:a16="http://schemas.microsoft.com/office/drawing/2014/main" id="{66FFA9CF-9CC6-92F8-60B8-08261821A6E0}"/>
                  </a:ext>
                </a:extLst>
              </p:cNvPr>
              <p:cNvSpPr/>
              <p:nvPr/>
            </p:nvSpPr>
            <p:spPr>
              <a:xfrm>
                <a:off x="26635172" y="231454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1" name="任意多边形: 形状 3240">
                <a:extLst>
                  <a:ext uri="{FF2B5EF4-FFF2-40B4-BE49-F238E27FC236}">
                    <a16:creationId xmlns:a16="http://schemas.microsoft.com/office/drawing/2014/main" id="{02975596-A966-D5E0-B56B-572B9409CA03}"/>
                  </a:ext>
                </a:extLst>
              </p:cNvPr>
              <p:cNvSpPr/>
              <p:nvPr/>
            </p:nvSpPr>
            <p:spPr>
              <a:xfrm>
                <a:off x="26673272" y="23107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2" name="任意多边形: 形状 3241">
                <a:extLst>
                  <a:ext uri="{FF2B5EF4-FFF2-40B4-BE49-F238E27FC236}">
                    <a16:creationId xmlns:a16="http://schemas.microsoft.com/office/drawing/2014/main" id="{AE695DFD-D03F-FA8B-7D5C-CFAE362E2ADD}"/>
                  </a:ext>
                </a:extLst>
              </p:cNvPr>
              <p:cNvSpPr/>
              <p:nvPr/>
            </p:nvSpPr>
            <p:spPr>
              <a:xfrm>
                <a:off x="26673272" y="23107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3" name="任意多边形: 形状 3242">
                <a:extLst>
                  <a:ext uri="{FF2B5EF4-FFF2-40B4-BE49-F238E27FC236}">
                    <a16:creationId xmlns:a16="http://schemas.microsoft.com/office/drawing/2014/main" id="{2E629128-12D5-C66E-547D-5956B6D8EC6C}"/>
                  </a:ext>
                </a:extLst>
              </p:cNvPr>
              <p:cNvSpPr/>
              <p:nvPr/>
            </p:nvSpPr>
            <p:spPr>
              <a:xfrm>
                <a:off x="21720272" y="20002165"/>
                <a:ext cx="1000125" cy="676275"/>
              </a:xfrm>
              <a:custGeom>
                <a:avLst/>
                <a:gdLst>
                  <a:gd name="connsiteX0" fmla="*/ -1946 w 1000125"/>
                  <a:gd name="connsiteY0" fmla="*/ -1662 h 676275"/>
                  <a:gd name="connsiteX1" fmla="*/ 998179 w 1000125"/>
                  <a:gd name="connsiteY1" fmla="*/ 674613 h 676275"/>
                </a:gdLst>
                <a:ahLst/>
                <a:cxnLst>
                  <a:cxn ang="0">
                    <a:pos x="connsiteX0" y="connsiteY0"/>
                  </a:cxn>
                  <a:cxn ang="0">
                    <a:pos x="connsiteX1" y="connsiteY1"/>
                  </a:cxn>
                </a:cxnLst>
                <a:rect l="l" t="t" r="r" b="b"/>
                <a:pathLst>
                  <a:path w="1000125" h="676275">
                    <a:moveTo>
                      <a:pt x="-1946" y="-1662"/>
                    </a:moveTo>
                    <a:lnTo>
                      <a:pt x="998179" y="67461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4" name="任意多边形: 形状 3243">
                <a:extLst>
                  <a:ext uri="{FF2B5EF4-FFF2-40B4-BE49-F238E27FC236}">
                    <a16:creationId xmlns:a16="http://schemas.microsoft.com/office/drawing/2014/main" id="{E65D7B7D-8D65-2C22-036D-9A4118DE1347}"/>
                  </a:ext>
                </a:extLst>
              </p:cNvPr>
              <p:cNvSpPr/>
              <p:nvPr/>
            </p:nvSpPr>
            <p:spPr>
              <a:xfrm>
                <a:off x="22720397" y="20678440"/>
                <a:ext cx="1000125" cy="571500"/>
              </a:xfrm>
              <a:custGeom>
                <a:avLst/>
                <a:gdLst>
                  <a:gd name="connsiteX0" fmla="*/ -1946 w 1000125"/>
                  <a:gd name="connsiteY0" fmla="*/ -1662 h 571500"/>
                  <a:gd name="connsiteX1" fmla="*/ 998179 w 1000125"/>
                  <a:gd name="connsiteY1" fmla="*/ 569838 h 571500"/>
                </a:gdLst>
                <a:ahLst/>
                <a:cxnLst>
                  <a:cxn ang="0">
                    <a:pos x="connsiteX0" y="connsiteY0"/>
                  </a:cxn>
                  <a:cxn ang="0">
                    <a:pos x="connsiteX1" y="connsiteY1"/>
                  </a:cxn>
                </a:cxnLst>
                <a:rect l="l" t="t" r="r" b="b"/>
                <a:pathLst>
                  <a:path w="1000125" h="571500">
                    <a:moveTo>
                      <a:pt x="-1946" y="-1662"/>
                    </a:moveTo>
                    <a:lnTo>
                      <a:pt x="998179" y="5698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5" name="任意多边形: 形状 3244">
                <a:extLst>
                  <a:ext uri="{FF2B5EF4-FFF2-40B4-BE49-F238E27FC236}">
                    <a16:creationId xmlns:a16="http://schemas.microsoft.com/office/drawing/2014/main" id="{1FDB0030-E8A2-7C90-6C66-F1E237F79207}"/>
                  </a:ext>
                </a:extLst>
              </p:cNvPr>
              <p:cNvSpPr/>
              <p:nvPr/>
            </p:nvSpPr>
            <p:spPr>
              <a:xfrm>
                <a:off x="23720522" y="21249940"/>
                <a:ext cx="1000125" cy="1162050"/>
              </a:xfrm>
              <a:custGeom>
                <a:avLst/>
                <a:gdLst>
                  <a:gd name="connsiteX0" fmla="*/ -1946 w 1000125"/>
                  <a:gd name="connsiteY0" fmla="*/ -1662 h 1162050"/>
                  <a:gd name="connsiteX1" fmla="*/ 998179 w 1000125"/>
                  <a:gd name="connsiteY1" fmla="*/ 1160388 h 1162050"/>
                </a:gdLst>
                <a:ahLst/>
                <a:cxnLst>
                  <a:cxn ang="0">
                    <a:pos x="connsiteX0" y="connsiteY0"/>
                  </a:cxn>
                  <a:cxn ang="0">
                    <a:pos x="connsiteX1" y="connsiteY1"/>
                  </a:cxn>
                </a:cxnLst>
                <a:rect l="l" t="t" r="r" b="b"/>
                <a:pathLst>
                  <a:path w="1000125" h="1162050">
                    <a:moveTo>
                      <a:pt x="-1946" y="-1662"/>
                    </a:moveTo>
                    <a:lnTo>
                      <a:pt x="998179" y="116038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6" name="任意多边形: 形状 3245">
                <a:extLst>
                  <a:ext uri="{FF2B5EF4-FFF2-40B4-BE49-F238E27FC236}">
                    <a16:creationId xmlns:a16="http://schemas.microsoft.com/office/drawing/2014/main" id="{DB290EDB-7D13-996A-26D9-85E6E3653DB6}"/>
                  </a:ext>
                </a:extLst>
              </p:cNvPr>
              <p:cNvSpPr/>
              <p:nvPr/>
            </p:nvSpPr>
            <p:spPr>
              <a:xfrm>
                <a:off x="24720647" y="22411990"/>
                <a:ext cx="1000125" cy="581025"/>
              </a:xfrm>
              <a:custGeom>
                <a:avLst/>
                <a:gdLst>
                  <a:gd name="connsiteX0" fmla="*/ -1946 w 1000125"/>
                  <a:gd name="connsiteY0" fmla="*/ -1662 h 581025"/>
                  <a:gd name="connsiteX1" fmla="*/ 998179 w 1000125"/>
                  <a:gd name="connsiteY1" fmla="*/ 579363 h 581025"/>
                </a:gdLst>
                <a:ahLst/>
                <a:cxnLst>
                  <a:cxn ang="0">
                    <a:pos x="connsiteX0" y="connsiteY0"/>
                  </a:cxn>
                  <a:cxn ang="0">
                    <a:pos x="connsiteX1" y="connsiteY1"/>
                  </a:cxn>
                </a:cxnLst>
                <a:rect l="l" t="t" r="r" b="b"/>
                <a:pathLst>
                  <a:path w="1000125" h="581025">
                    <a:moveTo>
                      <a:pt x="-1946" y="-1662"/>
                    </a:moveTo>
                    <a:lnTo>
                      <a:pt x="998179" y="579363"/>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7" name="任意多边形: 形状 3246">
                <a:extLst>
                  <a:ext uri="{FF2B5EF4-FFF2-40B4-BE49-F238E27FC236}">
                    <a16:creationId xmlns:a16="http://schemas.microsoft.com/office/drawing/2014/main" id="{95D57801-01B8-DBA8-8A1D-5B39902C8168}"/>
                  </a:ext>
                </a:extLst>
              </p:cNvPr>
              <p:cNvSpPr/>
              <p:nvPr/>
            </p:nvSpPr>
            <p:spPr>
              <a:xfrm>
                <a:off x="25720772" y="22993015"/>
                <a:ext cx="990600" cy="152400"/>
              </a:xfrm>
              <a:custGeom>
                <a:avLst/>
                <a:gdLst>
                  <a:gd name="connsiteX0" fmla="*/ -1946 w 990600"/>
                  <a:gd name="connsiteY0" fmla="*/ -1662 h 152400"/>
                  <a:gd name="connsiteX1" fmla="*/ 988654 w 990600"/>
                  <a:gd name="connsiteY1" fmla="*/ 150738 h 152400"/>
                </a:gdLst>
                <a:ahLst/>
                <a:cxnLst>
                  <a:cxn ang="0">
                    <a:pos x="connsiteX0" y="connsiteY0"/>
                  </a:cxn>
                  <a:cxn ang="0">
                    <a:pos x="connsiteX1" y="connsiteY1"/>
                  </a:cxn>
                </a:cxnLst>
                <a:rect l="l" t="t" r="r" b="b"/>
                <a:pathLst>
                  <a:path w="990600" h="152400">
                    <a:moveTo>
                      <a:pt x="-1946" y="-1662"/>
                    </a:moveTo>
                    <a:lnTo>
                      <a:pt x="988654" y="150738"/>
                    </a:lnTo>
                  </a:path>
                </a:pathLst>
              </a:custGeom>
              <a:noFill/>
              <a:ln w="25400" cap="flat">
                <a:solidFill>
                  <a:srgbClr val="E97132">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8" name="任意多边形: 形状 3247">
                <a:extLst>
                  <a:ext uri="{FF2B5EF4-FFF2-40B4-BE49-F238E27FC236}">
                    <a16:creationId xmlns:a16="http://schemas.microsoft.com/office/drawing/2014/main" id="{6575C8ED-0FFB-874D-DC8D-42FAD19236C1}"/>
                  </a:ext>
                </a:extLst>
              </p:cNvPr>
              <p:cNvSpPr/>
              <p:nvPr/>
            </p:nvSpPr>
            <p:spPr>
              <a:xfrm>
                <a:off x="21872672" y="200021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49" name="任意多边形: 形状 3248">
                <a:extLst>
                  <a:ext uri="{FF2B5EF4-FFF2-40B4-BE49-F238E27FC236}">
                    <a16:creationId xmlns:a16="http://schemas.microsoft.com/office/drawing/2014/main" id="{6F9979B9-2681-E5C5-7566-A7265ACE64CC}"/>
                  </a:ext>
                </a:extLst>
              </p:cNvPr>
              <p:cNvSpPr/>
              <p:nvPr/>
            </p:nvSpPr>
            <p:spPr>
              <a:xfrm>
                <a:off x="21891722" y="19916440"/>
                <a:ext cx="9525" cy="85725"/>
              </a:xfrm>
              <a:custGeom>
                <a:avLst/>
                <a:gdLst>
                  <a:gd name="connsiteX0" fmla="*/ -1946 w 9525"/>
                  <a:gd name="connsiteY0" fmla="*/ -1662 h 85725"/>
                  <a:gd name="connsiteX1" fmla="*/ -1946 w 9525"/>
                  <a:gd name="connsiteY1" fmla="*/ 84063 h 85725"/>
                </a:gdLst>
                <a:ahLst/>
                <a:cxnLst>
                  <a:cxn ang="0">
                    <a:pos x="connsiteX0" y="connsiteY0"/>
                  </a:cxn>
                  <a:cxn ang="0">
                    <a:pos x="connsiteX1" y="connsiteY1"/>
                  </a:cxn>
                </a:cxnLst>
                <a:rect l="l" t="t" r="r" b="b"/>
                <a:pathLst>
                  <a:path w="9525" h="85725">
                    <a:moveTo>
                      <a:pt x="-1946" y="-1662"/>
                    </a:moveTo>
                    <a:lnTo>
                      <a:pt x="-1946" y="840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0" name="任意多边形: 形状 3249">
                <a:extLst>
                  <a:ext uri="{FF2B5EF4-FFF2-40B4-BE49-F238E27FC236}">
                    <a16:creationId xmlns:a16="http://schemas.microsoft.com/office/drawing/2014/main" id="{7D9C5E00-97E9-ED6D-D482-50A3A03103CD}"/>
                  </a:ext>
                </a:extLst>
              </p:cNvPr>
              <p:cNvSpPr/>
              <p:nvPr/>
            </p:nvSpPr>
            <p:spPr>
              <a:xfrm>
                <a:off x="21872672" y="198307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1" name="任意多边形: 形状 3250">
                <a:extLst>
                  <a:ext uri="{FF2B5EF4-FFF2-40B4-BE49-F238E27FC236}">
                    <a16:creationId xmlns:a16="http://schemas.microsoft.com/office/drawing/2014/main" id="{C8211711-B9E5-606D-0B8C-16C1E59BFDCF}"/>
                  </a:ext>
                </a:extLst>
              </p:cNvPr>
              <p:cNvSpPr/>
              <p:nvPr/>
            </p:nvSpPr>
            <p:spPr>
              <a:xfrm>
                <a:off x="21891722" y="1983071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2" name="任意多边形: 形状 3251">
                <a:extLst>
                  <a:ext uri="{FF2B5EF4-FFF2-40B4-BE49-F238E27FC236}">
                    <a16:creationId xmlns:a16="http://schemas.microsoft.com/office/drawing/2014/main" id="{4C76F750-601D-3496-7B0C-4AD4938F600A}"/>
                  </a:ext>
                </a:extLst>
              </p:cNvPr>
              <p:cNvSpPr/>
              <p:nvPr/>
            </p:nvSpPr>
            <p:spPr>
              <a:xfrm>
                <a:off x="21815522" y="19840240"/>
                <a:ext cx="152400" cy="76200"/>
              </a:xfrm>
              <a:custGeom>
                <a:avLst/>
                <a:gdLst>
                  <a:gd name="connsiteX0" fmla="*/ -1946 w 152400"/>
                  <a:gd name="connsiteY0" fmla="*/ -1662 h 76200"/>
                  <a:gd name="connsiteX1" fmla="*/ 150454 w 152400"/>
                  <a:gd name="connsiteY1" fmla="*/ -1662 h 76200"/>
                  <a:gd name="connsiteX2" fmla="*/ 150454 w 152400"/>
                  <a:gd name="connsiteY2" fmla="*/ 74538 h 76200"/>
                  <a:gd name="connsiteX3" fmla="*/ -1946 w 152400"/>
                  <a:gd name="connsiteY3" fmla="*/ 74538 h 76200"/>
                </a:gdLst>
                <a:ahLst/>
                <a:cxnLst>
                  <a:cxn ang="0">
                    <a:pos x="connsiteX0" y="connsiteY0"/>
                  </a:cxn>
                  <a:cxn ang="0">
                    <a:pos x="connsiteX1" y="connsiteY1"/>
                  </a:cxn>
                  <a:cxn ang="0">
                    <a:pos x="connsiteX2" y="connsiteY2"/>
                  </a:cxn>
                  <a:cxn ang="0">
                    <a:pos x="connsiteX3" y="connsiteY3"/>
                  </a:cxn>
                </a:cxnLst>
                <a:rect l="l" t="t" r="r" b="b"/>
                <a:pathLst>
                  <a:path w="152400" h="76200">
                    <a:moveTo>
                      <a:pt x="-1946" y="-1662"/>
                    </a:moveTo>
                    <a:lnTo>
                      <a:pt x="150454" y="-1662"/>
                    </a:lnTo>
                    <a:lnTo>
                      <a:pt x="150454" y="74538"/>
                    </a:lnTo>
                    <a:lnTo>
                      <a:pt x="-1946" y="7453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3" name="任意多边形: 形状 3252">
                <a:extLst>
                  <a:ext uri="{FF2B5EF4-FFF2-40B4-BE49-F238E27FC236}">
                    <a16:creationId xmlns:a16="http://schemas.microsoft.com/office/drawing/2014/main" id="{06EFD435-F0EB-A0A7-1881-797E35B5D051}"/>
                  </a:ext>
                </a:extLst>
              </p:cNvPr>
              <p:cNvSpPr/>
              <p:nvPr/>
            </p:nvSpPr>
            <p:spPr>
              <a:xfrm>
                <a:off x="21815522" y="19840240"/>
                <a:ext cx="152400" cy="76200"/>
              </a:xfrm>
              <a:custGeom>
                <a:avLst/>
                <a:gdLst>
                  <a:gd name="connsiteX0" fmla="*/ -1946 w 152400"/>
                  <a:gd name="connsiteY0" fmla="*/ -1662 h 76200"/>
                  <a:gd name="connsiteX1" fmla="*/ 150454 w 152400"/>
                  <a:gd name="connsiteY1" fmla="*/ -1662 h 76200"/>
                  <a:gd name="connsiteX2" fmla="*/ 150454 w 152400"/>
                  <a:gd name="connsiteY2" fmla="*/ 74538 h 76200"/>
                  <a:gd name="connsiteX3" fmla="*/ -1946 w 152400"/>
                  <a:gd name="connsiteY3" fmla="*/ 74538 h 76200"/>
                </a:gdLst>
                <a:ahLst/>
                <a:cxnLst>
                  <a:cxn ang="0">
                    <a:pos x="connsiteX0" y="connsiteY0"/>
                  </a:cxn>
                  <a:cxn ang="0">
                    <a:pos x="connsiteX1" y="connsiteY1"/>
                  </a:cxn>
                  <a:cxn ang="0">
                    <a:pos x="connsiteX2" y="connsiteY2"/>
                  </a:cxn>
                  <a:cxn ang="0">
                    <a:pos x="connsiteX3" y="connsiteY3"/>
                  </a:cxn>
                </a:cxnLst>
                <a:rect l="l" t="t" r="r" b="b"/>
                <a:pathLst>
                  <a:path w="152400" h="76200">
                    <a:moveTo>
                      <a:pt x="-1946" y="-1662"/>
                    </a:moveTo>
                    <a:lnTo>
                      <a:pt x="150454" y="-1662"/>
                    </a:lnTo>
                    <a:lnTo>
                      <a:pt x="150454" y="74538"/>
                    </a:lnTo>
                    <a:lnTo>
                      <a:pt x="-1946" y="74538"/>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4" name="任意多边形: 形状 3253">
                <a:extLst>
                  <a:ext uri="{FF2B5EF4-FFF2-40B4-BE49-F238E27FC236}">
                    <a16:creationId xmlns:a16="http://schemas.microsoft.com/office/drawing/2014/main" id="{76DDEDD8-A54F-ECAF-553C-C1A2B7B4FDE6}"/>
                  </a:ext>
                </a:extLst>
              </p:cNvPr>
              <p:cNvSpPr/>
              <p:nvPr/>
            </p:nvSpPr>
            <p:spPr>
              <a:xfrm>
                <a:off x="21815522" y="198402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5" name="任意多边形: 形状 3254">
                <a:extLst>
                  <a:ext uri="{FF2B5EF4-FFF2-40B4-BE49-F238E27FC236}">
                    <a16:creationId xmlns:a16="http://schemas.microsoft.com/office/drawing/2014/main" id="{D393C9C1-D701-EE6D-587E-9AF89C366A82}"/>
                  </a:ext>
                </a:extLst>
              </p:cNvPr>
              <p:cNvSpPr/>
              <p:nvPr/>
            </p:nvSpPr>
            <p:spPr>
              <a:xfrm>
                <a:off x="21815522" y="199164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6" name="任意多边形: 形状 3255">
                <a:extLst>
                  <a:ext uri="{FF2B5EF4-FFF2-40B4-BE49-F238E27FC236}">
                    <a16:creationId xmlns:a16="http://schemas.microsoft.com/office/drawing/2014/main" id="{46F708B3-1E16-0D01-627C-51065E1DF291}"/>
                  </a:ext>
                </a:extLst>
              </p:cNvPr>
              <p:cNvSpPr/>
              <p:nvPr/>
            </p:nvSpPr>
            <p:spPr>
              <a:xfrm>
                <a:off x="21815522" y="198402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7" name="任意多边形: 形状 3256">
                <a:extLst>
                  <a:ext uri="{FF2B5EF4-FFF2-40B4-BE49-F238E27FC236}">
                    <a16:creationId xmlns:a16="http://schemas.microsoft.com/office/drawing/2014/main" id="{7A1EFB8D-B898-578E-468E-33BB465F410B}"/>
                  </a:ext>
                </a:extLst>
              </p:cNvPr>
              <p:cNvSpPr/>
              <p:nvPr/>
            </p:nvSpPr>
            <p:spPr>
              <a:xfrm>
                <a:off x="21853622" y="198497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8" name="任意多边形: 形状 3257">
                <a:extLst>
                  <a:ext uri="{FF2B5EF4-FFF2-40B4-BE49-F238E27FC236}">
                    <a16:creationId xmlns:a16="http://schemas.microsoft.com/office/drawing/2014/main" id="{1B4B97B0-CAF4-75B8-76DE-83BCB2C7E6FC}"/>
                  </a:ext>
                </a:extLst>
              </p:cNvPr>
              <p:cNvSpPr/>
              <p:nvPr/>
            </p:nvSpPr>
            <p:spPr>
              <a:xfrm>
                <a:off x="21853622" y="198497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59" name="任意多边形: 形状 3258">
                <a:extLst>
                  <a:ext uri="{FF2B5EF4-FFF2-40B4-BE49-F238E27FC236}">
                    <a16:creationId xmlns:a16="http://schemas.microsoft.com/office/drawing/2014/main" id="{D83F9EC2-05FA-207B-FF88-07CD1E8DCD40}"/>
                  </a:ext>
                </a:extLst>
              </p:cNvPr>
              <p:cNvSpPr/>
              <p:nvPr/>
            </p:nvSpPr>
            <p:spPr>
              <a:xfrm>
                <a:off x="22872797" y="20440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0" name="任意多边形: 形状 3259">
                <a:extLst>
                  <a:ext uri="{FF2B5EF4-FFF2-40B4-BE49-F238E27FC236}">
                    <a16:creationId xmlns:a16="http://schemas.microsoft.com/office/drawing/2014/main" id="{277F70F2-2BDE-B23D-36AF-459B8CB42670}"/>
                  </a:ext>
                </a:extLst>
              </p:cNvPr>
              <p:cNvSpPr/>
              <p:nvPr/>
            </p:nvSpPr>
            <p:spPr>
              <a:xfrm>
                <a:off x="22891847" y="20411740"/>
                <a:ext cx="9525" cy="28575"/>
              </a:xfrm>
              <a:custGeom>
                <a:avLst/>
                <a:gdLst>
                  <a:gd name="connsiteX0" fmla="*/ -1946 w 9525"/>
                  <a:gd name="connsiteY0" fmla="*/ -1662 h 28575"/>
                  <a:gd name="connsiteX1" fmla="*/ -1946 w 9525"/>
                  <a:gd name="connsiteY1" fmla="*/ 26913 h 28575"/>
                </a:gdLst>
                <a:ahLst/>
                <a:cxnLst>
                  <a:cxn ang="0">
                    <a:pos x="connsiteX0" y="connsiteY0"/>
                  </a:cxn>
                  <a:cxn ang="0">
                    <a:pos x="connsiteX1" y="connsiteY1"/>
                  </a:cxn>
                </a:cxnLst>
                <a:rect l="l" t="t" r="r" b="b"/>
                <a:pathLst>
                  <a:path w="9525" h="28575">
                    <a:moveTo>
                      <a:pt x="-1946" y="-1662"/>
                    </a:moveTo>
                    <a:lnTo>
                      <a:pt x="-1946" y="2691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1" name="任意多边形: 形状 3260">
                <a:extLst>
                  <a:ext uri="{FF2B5EF4-FFF2-40B4-BE49-F238E27FC236}">
                    <a16:creationId xmlns:a16="http://schemas.microsoft.com/office/drawing/2014/main" id="{45498288-F33B-FA02-CB65-E19734990EF0}"/>
                  </a:ext>
                </a:extLst>
              </p:cNvPr>
              <p:cNvSpPr/>
              <p:nvPr/>
            </p:nvSpPr>
            <p:spPr>
              <a:xfrm>
                <a:off x="22872797" y="203355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2" name="任意多边形: 形状 3261">
                <a:extLst>
                  <a:ext uri="{FF2B5EF4-FFF2-40B4-BE49-F238E27FC236}">
                    <a16:creationId xmlns:a16="http://schemas.microsoft.com/office/drawing/2014/main" id="{7D07C73B-0A72-9F6F-006D-975225CB9D08}"/>
                  </a:ext>
                </a:extLst>
              </p:cNvPr>
              <p:cNvSpPr/>
              <p:nvPr/>
            </p:nvSpPr>
            <p:spPr>
              <a:xfrm>
                <a:off x="22891847" y="2033554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3" name="任意多边形: 形状 3262">
                <a:extLst>
                  <a:ext uri="{FF2B5EF4-FFF2-40B4-BE49-F238E27FC236}">
                    <a16:creationId xmlns:a16="http://schemas.microsoft.com/office/drawing/2014/main" id="{A5500ABE-4503-DC28-C7D4-11B457128A65}"/>
                  </a:ext>
                </a:extLst>
              </p:cNvPr>
              <p:cNvSpPr/>
              <p:nvPr/>
            </p:nvSpPr>
            <p:spPr>
              <a:xfrm>
                <a:off x="22815647" y="20354590"/>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4" name="任意多边形: 形状 3263">
                <a:extLst>
                  <a:ext uri="{FF2B5EF4-FFF2-40B4-BE49-F238E27FC236}">
                    <a16:creationId xmlns:a16="http://schemas.microsoft.com/office/drawing/2014/main" id="{F95B6E87-A814-0BEC-83AB-AFA5B7109980}"/>
                  </a:ext>
                </a:extLst>
              </p:cNvPr>
              <p:cNvSpPr/>
              <p:nvPr/>
            </p:nvSpPr>
            <p:spPr>
              <a:xfrm>
                <a:off x="22815647" y="20354590"/>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5" name="任意多边形: 形状 3264">
                <a:extLst>
                  <a:ext uri="{FF2B5EF4-FFF2-40B4-BE49-F238E27FC236}">
                    <a16:creationId xmlns:a16="http://schemas.microsoft.com/office/drawing/2014/main" id="{C54520ED-1B47-5458-8DAE-E8C36ACFBB67}"/>
                  </a:ext>
                </a:extLst>
              </p:cNvPr>
              <p:cNvSpPr/>
              <p:nvPr/>
            </p:nvSpPr>
            <p:spPr>
              <a:xfrm>
                <a:off x="22815647" y="203545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6" name="任意多边形: 形状 3265">
                <a:extLst>
                  <a:ext uri="{FF2B5EF4-FFF2-40B4-BE49-F238E27FC236}">
                    <a16:creationId xmlns:a16="http://schemas.microsoft.com/office/drawing/2014/main" id="{BFD58D17-2A1E-B798-4F28-14FDE66C3CD8}"/>
                  </a:ext>
                </a:extLst>
              </p:cNvPr>
              <p:cNvSpPr/>
              <p:nvPr/>
            </p:nvSpPr>
            <p:spPr>
              <a:xfrm>
                <a:off x="22815647" y="204117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7" name="任意多边形: 形状 3266">
                <a:extLst>
                  <a:ext uri="{FF2B5EF4-FFF2-40B4-BE49-F238E27FC236}">
                    <a16:creationId xmlns:a16="http://schemas.microsoft.com/office/drawing/2014/main" id="{E3FED3DA-108E-0108-5FEF-999AE0E8D983}"/>
                  </a:ext>
                </a:extLst>
              </p:cNvPr>
              <p:cNvSpPr/>
              <p:nvPr/>
            </p:nvSpPr>
            <p:spPr>
              <a:xfrm>
                <a:off x="22815647" y="203831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8" name="任意多边形: 形状 3267">
                <a:extLst>
                  <a:ext uri="{FF2B5EF4-FFF2-40B4-BE49-F238E27FC236}">
                    <a16:creationId xmlns:a16="http://schemas.microsoft.com/office/drawing/2014/main" id="{5865F233-FAB4-4202-EE35-69F76F14C085}"/>
                  </a:ext>
                </a:extLst>
              </p:cNvPr>
              <p:cNvSpPr/>
              <p:nvPr/>
            </p:nvSpPr>
            <p:spPr>
              <a:xfrm>
                <a:off x="22853747" y="203450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69" name="任意多边形: 形状 3268">
                <a:extLst>
                  <a:ext uri="{FF2B5EF4-FFF2-40B4-BE49-F238E27FC236}">
                    <a16:creationId xmlns:a16="http://schemas.microsoft.com/office/drawing/2014/main" id="{CDE66B4B-593A-C91D-1359-022A4AACDC38}"/>
                  </a:ext>
                </a:extLst>
              </p:cNvPr>
              <p:cNvSpPr/>
              <p:nvPr/>
            </p:nvSpPr>
            <p:spPr>
              <a:xfrm>
                <a:off x="22853747" y="203450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0" name="任意多边形: 形状 3269">
                <a:extLst>
                  <a:ext uri="{FF2B5EF4-FFF2-40B4-BE49-F238E27FC236}">
                    <a16:creationId xmlns:a16="http://schemas.microsoft.com/office/drawing/2014/main" id="{3D6145FD-B4CD-B0EB-F9CE-2AAC06BD0DF3}"/>
                  </a:ext>
                </a:extLst>
              </p:cNvPr>
              <p:cNvSpPr/>
              <p:nvPr/>
            </p:nvSpPr>
            <p:spPr>
              <a:xfrm>
                <a:off x="23863397" y="211737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1" name="任意多边形: 形状 3270">
                <a:extLst>
                  <a:ext uri="{FF2B5EF4-FFF2-40B4-BE49-F238E27FC236}">
                    <a16:creationId xmlns:a16="http://schemas.microsoft.com/office/drawing/2014/main" id="{05B1380E-6FE5-9122-7CCE-6B7ED248D322}"/>
                  </a:ext>
                </a:extLst>
              </p:cNvPr>
              <p:cNvSpPr/>
              <p:nvPr/>
            </p:nvSpPr>
            <p:spPr>
              <a:xfrm>
                <a:off x="23882447" y="21078490"/>
                <a:ext cx="9525" cy="95250"/>
              </a:xfrm>
              <a:custGeom>
                <a:avLst/>
                <a:gdLst>
                  <a:gd name="connsiteX0" fmla="*/ -1946 w 9525"/>
                  <a:gd name="connsiteY0" fmla="*/ -1662 h 95250"/>
                  <a:gd name="connsiteX1" fmla="*/ -1946 w 9525"/>
                  <a:gd name="connsiteY1" fmla="*/ 93588 h 95250"/>
                </a:gdLst>
                <a:ahLst/>
                <a:cxnLst>
                  <a:cxn ang="0">
                    <a:pos x="connsiteX0" y="connsiteY0"/>
                  </a:cxn>
                  <a:cxn ang="0">
                    <a:pos x="connsiteX1" y="connsiteY1"/>
                  </a:cxn>
                </a:cxnLst>
                <a:rect l="l" t="t" r="r" b="b"/>
                <a:pathLst>
                  <a:path w="9525" h="95250">
                    <a:moveTo>
                      <a:pt x="-1946" y="-1662"/>
                    </a:moveTo>
                    <a:lnTo>
                      <a:pt x="-1946" y="935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2" name="任意多边形: 形状 3271">
                <a:extLst>
                  <a:ext uri="{FF2B5EF4-FFF2-40B4-BE49-F238E27FC236}">
                    <a16:creationId xmlns:a16="http://schemas.microsoft.com/office/drawing/2014/main" id="{D20CFCEF-111E-3023-426D-97BA460D8517}"/>
                  </a:ext>
                </a:extLst>
              </p:cNvPr>
              <p:cNvSpPr/>
              <p:nvPr/>
            </p:nvSpPr>
            <p:spPr>
              <a:xfrm>
                <a:off x="23863397" y="204212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3" name="任意多边形: 形状 3272">
                <a:extLst>
                  <a:ext uri="{FF2B5EF4-FFF2-40B4-BE49-F238E27FC236}">
                    <a16:creationId xmlns:a16="http://schemas.microsoft.com/office/drawing/2014/main" id="{D7F1217B-AAE0-725A-971F-DBC42F70BFC9}"/>
                  </a:ext>
                </a:extLst>
              </p:cNvPr>
              <p:cNvSpPr/>
              <p:nvPr/>
            </p:nvSpPr>
            <p:spPr>
              <a:xfrm>
                <a:off x="23882447" y="20421265"/>
                <a:ext cx="9525" cy="285750"/>
              </a:xfrm>
              <a:custGeom>
                <a:avLst/>
                <a:gdLst>
                  <a:gd name="connsiteX0" fmla="*/ -1946 w 9525"/>
                  <a:gd name="connsiteY0" fmla="*/ -1662 h 285750"/>
                  <a:gd name="connsiteX1" fmla="*/ -1946 w 9525"/>
                  <a:gd name="connsiteY1" fmla="*/ 284088 h 285750"/>
                </a:gdLst>
                <a:ahLst/>
                <a:cxnLst>
                  <a:cxn ang="0">
                    <a:pos x="connsiteX0" y="connsiteY0"/>
                  </a:cxn>
                  <a:cxn ang="0">
                    <a:pos x="connsiteX1" y="connsiteY1"/>
                  </a:cxn>
                </a:cxnLst>
                <a:rect l="l" t="t" r="r" b="b"/>
                <a:pathLst>
                  <a:path w="9525" h="285750">
                    <a:moveTo>
                      <a:pt x="-1946" y="-1662"/>
                    </a:moveTo>
                    <a:lnTo>
                      <a:pt x="-1946" y="2840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4" name="任意多边形: 形状 3273">
                <a:extLst>
                  <a:ext uri="{FF2B5EF4-FFF2-40B4-BE49-F238E27FC236}">
                    <a16:creationId xmlns:a16="http://schemas.microsoft.com/office/drawing/2014/main" id="{7048DAEA-884F-F303-7BD2-FE15FDD1AC8D}"/>
                  </a:ext>
                </a:extLst>
              </p:cNvPr>
              <p:cNvSpPr/>
              <p:nvPr/>
            </p:nvSpPr>
            <p:spPr>
              <a:xfrm>
                <a:off x="23806247" y="20707015"/>
                <a:ext cx="152400" cy="371475"/>
              </a:xfrm>
              <a:custGeom>
                <a:avLst/>
                <a:gdLst>
                  <a:gd name="connsiteX0" fmla="*/ -1946 w 152400"/>
                  <a:gd name="connsiteY0" fmla="*/ -1662 h 371475"/>
                  <a:gd name="connsiteX1" fmla="*/ 150454 w 152400"/>
                  <a:gd name="connsiteY1" fmla="*/ -1662 h 371475"/>
                  <a:gd name="connsiteX2" fmla="*/ 150454 w 152400"/>
                  <a:gd name="connsiteY2" fmla="*/ 369813 h 371475"/>
                  <a:gd name="connsiteX3" fmla="*/ -1946 w 152400"/>
                  <a:gd name="connsiteY3" fmla="*/ 369813 h 371475"/>
                </a:gdLst>
                <a:ahLst/>
                <a:cxnLst>
                  <a:cxn ang="0">
                    <a:pos x="connsiteX0" y="connsiteY0"/>
                  </a:cxn>
                  <a:cxn ang="0">
                    <a:pos x="connsiteX1" y="connsiteY1"/>
                  </a:cxn>
                  <a:cxn ang="0">
                    <a:pos x="connsiteX2" y="connsiteY2"/>
                  </a:cxn>
                  <a:cxn ang="0">
                    <a:pos x="connsiteX3" y="connsiteY3"/>
                  </a:cxn>
                </a:cxnLst>
                <a:rect l="l" t="t" r="r" b="b"/>
                <a:pathLst>
                  <a:path w="152400" h="371475">
                    <a:moveTo>
                      <a:pt x="-1946" y="-1662"/>
                    </a:moveTo>
                    <a:lnTo>
                      <a:pt x="150454" y="-1662"/>
                    </a:lnTo>
                    <a:lnTo>
                      <a:pt x="150454" y="369813"/>
                    </a:lnTo>
                    <a:lnTo>
                      <a:pt x="-1946" y="36981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5" name="任意多边形: 形状 3274">
                <a:extLst>
                  <a:ext uri="{FF2B5EF4-FFF2-40B4-BE49-F238E27FC236}">
                    <a16:creationId xmlns:a16="http://schemas.microsoft.com/office/drawing/2014/main" id="{E47A4D6D-D425-59C5-378D-335348A0A53A}"/>
                  </a:ext>
                </a:extLst>
              </p:cNvPr>
              <p:cNvSpPr/>
              <p:nvPr/>
            </p:nvSpPr>
            <p:spPr>
              <a:xfrm>
                <a:off x="23806247" y="20707015"/>
                <a:ext cx="152400" cy="371475"/>
              </a:xfrm>
              <a:custGeom>
                <a:avLst/>
                <a:gdLst>
                  <a:gd name="connsiteX0" fmla="*/ -1946 w 152400"/>
                  <a:gd name="connsiteY0" fmla="*/ -1662 h 371475"/>
                  <a:gd name="connsiteX1" fmla="*/ 150454 w 152400"/>
                  <a:gd name="connsiteY1" fmla="*/ -1662 h 371475"/>
                  <a:gd name="connsiteX2" fmla="*/ 150454 w 152400"/>
                  <a:gd name="connsiteY2" fmla="*/ 369813 h 371475"/>
                  <a:gd name="connsiteX3" fmla="*/ -1946 w 152400"/>
                  <a:gd name="connsiteY3" fmla="*/ 369813 h 371475"/>
                </a:gdLst>
                <a:ahLst/>
                <a:cxnLst>
                  <a:cxn ang="0">
                    <a:pos x="connsiteX0" y="connsiteY0"/>
                  </a:cxn>
                  <a:cxn ang="0">
                    <a:pos x="connsiteX1" y="connsiteY1"/>
                  </a:cxn>
                  <a:cxn ang="0">
                    <a:pos x="connsiteX2" y="connsiteY2"/>
                  </a:cxn>
                  <a:cxn ang="0">
                    <a:pos x="connsiteX3" y="connsiteY3"/>
                  </a:cxn>
                </a:cxnLst>
                <a:rect l="l" t="t" r="r" b="b"/>
                <a:pathLst>
                  <a:path w="152400" h="371475">
                    <a:moveTo>
                      <a:pt x="-1946" y="-1662"/>
                    </a:moveTo>
                    <a:lnTo>
                      <a:pt x="150454" y="-1662"/>
                    </a:lnTo>
                    <a:lnTo>
                      <a:pt x="150454" y="369813"/>
                    </a:lnTo>
                    <a:lnTo>
                      <a:pt x="-1946" y="36981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6" name="任意多边形: 形状 3275">
                <a:extLst>
                  <a:ext uri="{FF2B5EF4-FFF2-40B4-BE49-F238E27FC236}">
                    <a16:creationId xmlns:a16="http://schemas.microsoft.com/office/drawing/2014/main" id="{68C177EA-7330-D5FA-B8F5-41FF0D690E86}"/>
                  </a:ext>
                </a:extLst>
              </p:cNvPr>
              <p:cNvSpPr/>
              <p:nvPr/>
            </p:nvSpPr>
            <p:spPr>
              <a:xfrm>
                <a:off x="23806247" y="207070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7" name="任意多边形: 形状 3276">
                <a:extLst>
                  <a:ext uri="{FF2B5EF4-FFF2-40B4-BE49-F238E27FC236}">
                    <a16:creationId xmlns:a16="http://schemas.microsoft.com/office/drawing/2014/main" id="{011C94AF-7623-4915-86F0-C9259F5CC258}"/>
                  </a:ext>
                </a:extLst>
              </p:cNvPr>
              <p:cNvSpPr/>
              <p:nvPr/>
            </p:nvSpPr>
            <p:spPr>
              <a:xfrm>
                <a:off x="23806247" y="210784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8" name="任意多边形: 形状 3277">
                <a:extLst>
                  <a:ext uri="{FF2B5EF4-FFF2-40B4-BE49-F238E27FC236}">
                    <a16:creationId xmlns:a16="http://schemas.microsoft.com/office/drawing/2014/main" id="{FD162E2D-0D7C-06B5-F46F-9D4336C267E0}"/>
                  </a:ext>
                </a:extLst>
              </p:cNvPr>
              <p:cNvSpPr/>
              <p:nvPr/>
            </p:nvSpPr>
            <p:spPr>
              <a:xfrm>
                <a:off x="23806247" y="209927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79" name="任意多边形: 形状 3278">
                <a:extLst>
                  <a:ext uri="{FF2B5EF4-FFF2-40B4-BE49-F238E27FC236}">
                    <a16:creationId xmlns:a16="http://schemas.microsoft.com/office/drawing/2014/main" id="{514A3C16-B522-9262-D32E-29B8E4997BD2}"/>
                  </a:ext>
                </a:extLst>
              </p:cNvPr>
              <p:cNvSpPr/>
              <p:nvPr/>
            </p:nvSpPr>
            <p:spPr>
              <a:xfrm>
                <a:off x="23844347" y="20821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0" name="任意多边形: 形状 3279">
                <a:extLst>
                  <a:ext uri="{FF2B5EF4-FFF2-40B4-BE49-F238E27FC236}">
                    <a16:creationId xmlns:a16="http://schemas.microsoft.com/office/drawing/2014/main" id="{8BF2B083-28F4-85F6-852B-380BBDACB6DD}"/>
                  </a:ext>
                </a:extLst>
              </p:cNvPr>
              <p:cNvSpPr/>
              <p:nvPr/>
            </p:nvSpPr>
            <p:spPr>
              <a:xfrm>
                <a:off x="23844347" y="20821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1" name="任意多边形: 形状 3280">
                <a:extLst>
                  <a:ext uri="{FF2B5EF4-FFF2-40B4-BE49-F238E27FC236}">
                    <a16:creationId xmlns:a16="http://schemas.microsoft.com/office/drawing/2014/main" id="{12443BD7-1523-4F05-9DF3-227C970A2787}"/>
                  </a:ext>
                </a:extLst>
              </p:cNvPr>
              <p:cNvSpPr/>
              <p:nvPr/>
            </p:nvSpPr>
            <p:spPr>
              <a:xfrm>
                <a:off x="24863522" y="220786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2" name="任意多边形: 形状 3281">
                <a:extLst>
                  <a:ext uri="{FF2B5EF4-FFF2-40B4-BE49-F238E27FC236}">
                    <a16:creationId xmlns:a16="http://schemas.microsoft.com/office/drawing/2014/main" id="{0CBCFE1F-AEB9-5D7B-54F4-13C900180909}"/>
                  </a:ext>
                </a:extLst>
              </p:cNvPr>
              <p:cNvSpPr/>
              <p:nvPr/>
            </p:nvSpPr>
            <p:spPr>
              <a:xfrm>
                <a:off x="24882572" y="22021465"/>
                <a:ext cx="9525" cy="57150"/>
              </a:xfrm>
              <a:custGeom>
                <a:avLst/>
                <a:gdLst>
                  <a:gd name="connsiteX0" fmla="*/ -1946 w 9525"/>
                  <a:gd name="connsiteY0" fmla="*/ -1662 h 57150"/>
                  <a:gd name="connsiteX1" fmla="*/ -1946 w 9525"/>
                  <a:gd name="connsiteY1" fmla="*/ 55488 h 57150"/>
                </a:gdLst>
                <a:ahLst/>
                <a:cxnLst>
                  <a:cxn ang="0">
                    <a:pos x="connsiteX0" y="connsiteY0"/>
                  </a:cxn>
                  <a:cxn ang="0">
                    <a:pos x="connsiteX1" y="connsiteY1"/>
                  </a:cxn>
                </a:cxnLst>
                <a:rect l="l" t="t" r="r" b="b"/>
                <a:pathLst>
                  <a:path w="9525" h="57150">
                    <a:moveTo>
                      <a:pt x="-1946" y="-1662"/>
                    </a:moveTo>
                    <a:lnTo>
                      <a:pt x="-1946" y="554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3" name="任意多边形: 形状 3282">
                <a:extLst>
                  <a:ext uri="{FF2B5EF4-FFF2-40B4-BE49-F238E27FC236}">
                    <a16:creationId xmlns:a16="http://schemas.microsoft.com/office/drawing/2014/main" id="{F7DD64EF-5E9B-4FCE-3751-161F33ABFB0E}"/>
                  </a:ext>
                </a:extLst>
              </p:cNvPr>
              <p:cNvSpPr/>
              <p:nvPr/>
            </p:nvSpPr>
            <p:spPr>
              <a:xfrm>
                <a:off x="24863522" y="21964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4" name="任意多边形: 形状 3283">
                <a:extLst>
                  <a:ext uri="{FF2B5EF4-FFF2-40B4-BE49-F238E27FC236}">
                    <a16:creationId xmlns:a16="http://schemas.microsoft.com/office/drawing/2014/main" id="{B0C23EE4-FD7B-5B39-B29B-A26C33AF7ABE}"/>
                  </a:ext>
                </a:extLst>
              </p:cNvPr>
              <p:cNvSpPr/>
              <p:nvPr/>
            </p:nvSpPr>
            <p:spPr>
              <a:xfrm>
                <a:off x="24882572" y="21964315"/>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5" name="任意多边形: 形状 3284">
                <a:extLst>
                  <a:ext uri="{FF2B5EF4-FFF2-40B4-BE49-F238E27FC236}">
                    <a16:creationId xmlns:a16="http://schemas.microsoft.com/office/drawing/2014/main" id="{FFDA2451-57C5-9C9C-E3F4-98721D7E8B33}"/>
                  </a:ext>
                </a:extLst>
              </p:cNvPr>
              <p:cNvSpPr/>
              <p:nvPr/>
            </p:nvSpPr>
            <p:spPr>
              <a:xfrm>
                <a:off x="24806372" y="21973840"/>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6" name="任意多边形: 形状 3285">
                <a:extLst>
                  <a:ext uri="{FF2B5EF4-FFF2-40B4-BE49-F238E27FC236}">
                    <a16:creationId xmlns:a16="http://schemas.microsoft.com/office/drawing/2014/main" id="{0D4386BF-D63E-0822-0036-58ACE44E4E4C}"/>
                  </a:ext>
                </a:extLst>
              </p:cNvPr>
              <p:cNvSpPr/>
              <p:nvPr/>
            </p:nvSpPr>
            <p:spPr>
              <a:xfrm>
                <a:off x="24806372" y="21973840"/>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7" name="任意多边形: 形状 3286">
                <a:extLst>
                  <a:ext uri="{FF2B5EF4-FFF2-40B4-BE49-F238E27FC236}">
                    <a16:creationId xmlns:a16="http://schemas.microsoft.com/office/drawing/2014/main" id="{6DD23862-56B1-40F7-950B-C2F46EF01FF7}"/>
                  </a:ext>
                </a:extLst>
              </p:cNvPr>
              <p:cNvSpPr/>
              <p:nvPr/>
            </p:nvSpPr>
            <p:spPr>
              <a:xfrm>
                <a:off x="24806372" y="219738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8" name="任意多边形: 形状 3287">
                <a:extLst>
                  <a:ext uri="{FF2B5EF4-FFF2-40B4-BE49-F238E27FC236}">
                    <a16:creationId xmlns:a16="http://schemas.microsoft.com/office/drawing/2014/main" id="{0CA8A3CF-3845-FBF3-F057-258BD0269FA8}"/>
                  </a:ext>
                </a:extLst>
              </p:cNvPr>
              <p:cNvSpPr/>
              <p:nvPr/>
            </p:nvSpPr>
            <p:spPr>
              <a:xfrm>
                <a:off x="24806372" y="22021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89" name="任意多边形: 形状 3288">
                <a:extLst>
                  <a:ext uri="{FF2B5EF4-FFF2-40B4-BE49-F238E27FC236}">
                    <a16:creationId xmlns:a16="http://schemas.microsoft.com/office/drawing/2014/main" id="{2C0664B8-5805-DD6C-F869-801371BFC9DD}"/>
                  </a:ext>
                </a:extLst>
              </p:cNvPr>
              <p:cNvSpPr/>
              <p:nvPr/>
            </p:nvSpPr>
            <p:spPr>
              <a:xfrm>
                <a:off x="24806372" y="219738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0" name="任意多边形: 形状 3289">
                <a:extLst>
                  <a:ext uri="{FF2B5EF4-FFF2-40B4-BE49-F238E27FC236}">
                    <a16:creationId xmlns:a16="http://schemas.microsoft.com/office/drawing/2014/main" id="{EDAD3B86-FC0E-FDEA-DD04-E4F68369855E}"/>
                  </a:ext>
                </a:extLst>
              </p:cNvPr>
              <p:cNvSpPr/>
              <p:nvPr/>
            </p:nvSpPr>
            <p:spPr>
              <a:xfrm>
                <a:off x="24844472" y="21964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1" name="任意多边形: 形状 3290">
                <a:extLst>
                  <a:ext uri="{FF2B5EF4-FFF2-40B4-BE49-F238E27FC236}">
                    <a16:creationId xmlns:a16="http://schemas.microsoft.com/office/drawing/2014/main" id="{E0564209-43C5-0674-60FA-3B25239AD959}"/>
                  </a:ext>
                </a:extLst>
              </p:cNvPr>
              <p:cNvSpPr/>
              <p:nvPr/>
            </p:nvSpPr>
            <p:spPr>
              <a:xfrm>
                <a:off x="24844472" y="21964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2" name="任意多边形: 形状 3291">
                <a:extLst>
                  <a:ext uri="{FF2B5EF4-FFF2-40B4-BE49-F238E27FC236}">
                    <a16:creationId xmlns:a16="http://schemas.microsoft.com/office/drawing/2014/main" id="{EC93B562-83D6-297E-D866-84B1A17BC423}"/>
                  </a:ext>
                </a:extLst>
              </p:cNvPr>
              <p:cNvSpPr/>
              <p:nvPr/>
            </p:nvSpPr>
            <p:spPr>
              <a:xfrm>
                <a:off x="25863647" y="228215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3" name="任意多边形: 形状 3292">
                <a:extLst>
                  <a:ext uri="{FF2B5EF4-FFF2-40B4-BE49-F238E27FC236}">
                    <a16:creationId xmlns:a16="http://schemas.microsoft.com/office/drawing/2014/main" id="{7BA5064A-D628-8D49-0C5A-FDA98EA8EBDB}"/>
                  </a:ext>
                </a:extLst>
              </p:cNvPr>
              <p:cNvSpPr/>
              <p:nvPr/>
            </p:nvSpPr>
            <p:spPr>
              <a:xfrm>
                <a:off x="25882697" y="22812040"/>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4" name="任意多边形: 形状 3293">
                <a:extLst>
                  <a:ext uri="{FF2B5EF4-FFF2-40B4-BE49-F238E27FC236}">
                    <a16:creationId xmlns:a16="http://schemas.microsoft.com/office/drawing/2014/main" id="{FA297D98-7F97-8BD7-2E34-FE4EB8F5F9F7}"/>
                  </a:ext>
                </a:extLst>
              </p:cNvPr>
              <p:cNvSpPr/>
              <p:nvPr/>
            </p:nvSpPr>
            <p:spPr>
              <a:xfrm>
                <a:off x="25863647" y="227644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5" name="任意多边形: 形状 3294">
                <a:extLst>
                  <a:ext uri="{FF2B5EF4-FFF2-40B4-BE49-F238E27FC236}">
                    <a16:creationId xmlns:a16="http://schemas.microsoft.com/office/drawing/2014/main" id="{D9C0E10B-E749-605E-F9B3-390D1506AD75}"/>
                  </a:ext>
                </a:extLst>
              </p:cNvPr>
              <p:cNvSpPr/>
              <p:nvPr/>
            </p:nvSpPr>
            <p:spPr>
              <a:xfrm>
                <a:off x="25882697" y="22764415"/>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6" name="任意多边形: 形状 3295">
                <a:extLst>
                  <a:ext uri="{FF2B5EF4-FFF2-40B4-BE49-F238E27FC236}">
                    <a16:creationId xmlns:a16="http://schemas.microsoft.com/office/drawing/2014/main" id="{978D1C95-1C69-EF33-0634-41F647F33279}"/>
                  </a:ext>
                </a:extLst>
              </p:cNvPr>
              <p:cNvSpPr/>
              <p:nvPr/>
            </p:nvSpPr>
            <p:spPr>
              <a:xfrm>
                <a:off x="25806497" y="2278346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7" name="任意多边形: 形状 3296">
                <a:extLst>
                  <a:ext uri="{FF2B5EF4-FFF2-40B4-BE49-F238E27FC236}">
                    <a16:creationId xmlns:a16="http://schemas.microsoft.com/office/drawing/2014/main" id="{12B8EE10-1CCC-0317-9AA6-8CA005F9DD84}"/>
                  </a:ext>
                </a:extLst>
              </p:cNvPr>
              <p:cNvSpPr/>
              <p:nvPr/>
            </p:nvSpPr>
            <p:spPr>
              <a:xfrm>
                <a:off x="25806497" y="2278346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8" name="任意多边形: 形状 3297">
                <a:extLst>
                  <a:ext uri="{FF2B5EF4-FFF2-40B4-BE49-F238E27FC236}">
                    <a16:creationId xmlns:a16="http://schemas.microsoft.com/office/drawing/2014/main" id="{31D1BF13-82D0-D78D-702D-6ACA4A91545A}"/>
                  </a:ext>
                </a:extLst>
              </p:cNvPr>
              <p:cNvSpPr/>
              <p:nvPr/>
            </p:nvSpPr>
            <p:spPr>
              <a:xfrm>
                <a:off x="25806497" y="22783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299" name="任意多边形: 形状 3298">
                <a:extLst>
                  <a:ext uri="{FF2B5EF4-FFF2-40B4-BE49-F238E27FC236}">
                    <a16:creationId xmlns:a16="http://schemas.microsoft.com/office/drawing/2014/main" id="{B54EE5EF-9AE5-30DF-4497-30A0DB13C398}"/>
                  </a:ext>
                </a:extLst>
              </p:cNvPr>
              <p:cNvSpPr/>
              <p:nvPr/>
            </p:nvSpPr>
            <p:spPr>
              <a:xfrm>
                <a:off x="25806497" y="228120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0" name="任意多边形: 形状 3299">
                <a:extLst>
                  <a:ext uri="{FF2B5EF4-FFF2-40B4-BE49-F238E27FC236}">
                    <a16:creationId xmlns:a16="http://schemas.microsoft.com/office/drawing/2014/main" id="{7DEC7B59-7926-3D2B-9D8F-E4DC30B3456D}"/>
                  </a:ext>
                </a:extLst>
              </p:cNvPr>
              <p:cNvSpPr/>
              <p:nvPr/>
            </p:nvSpPr>
            <p:spPr>
              <a:xfrm>
                <a:off x="25806497" y="228025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1" name="任意多边形: 形状 3300">
                <a:extLst>
                  <a:ext uri="{FF2B5EF4-FFF2-40B4-BE49-F238E27FC236}">
                    <a16:creationId xmlns:a16="http://schemas.microsoft.com/office/drawing/2014/main" id="{A927305A-2C28-3EDE-D817-58CE6A0F27E1}"/>
                  </a:ext>
                </a:extLst>
              </p:cNvPr>
              <p:cNvSpPr/>
              <p:nvPr/>
            </p:nvSpPr>
            <p:spPr>
              <a:xfrm>
                <a:off x="25844597" y="2275489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2" name="任意多边形: 形状 3301">
                <a:extLst>
                  <a:ext uri="{FF2B5EF4-FFF2-40B4-BE49-F238E27FC236}">
                    <a16:creationId xmlns:a16="http://schemas.microsoft.com/office/drawing/2014/main" id="{07C762D1-79B3-06E6-66A2-BDE784C518B9}"/>
                  </a:ext>
                </a:extLst>
              </p:cNvPr>
              <p:cNvSpPr/>
              <p:nvPr/>
            </p:nvSpPr>
            <p:spPr>
              <a:xfrm>
                <a:off x="25844597" y="2275489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3" name="任意多边形: 形状 3302">
                <a:extLst>
                  <a:ext uri="{FF2B5EF4-FFF2-40B4-BE49-F238E27FC236}">
                    <a16:creationId xmlns:a16="http://schemas.microsoft.com/office/drawing/2014/main" id="{8494A32C-4198-517F-2BAD-81043063D2FF}"/>
                  </a:ext>
                </a:extLst>
              </p:cNvPr>
              <p:cNvSpPr/>
              <p:nvPr/>
            </p:nvSpPr>
            <p:spPr>
              <a:xfrm>
                <a:off x="26863772" y="231739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4" name="任意多边形: 形状 3303">
                <a:extLst>
                  <a:ext uri="{FF2B5EF4-FFF2-40B4-BE49-F238E27FC236}">
                    <a16:creationId xmlns:a16="http://schemas.microsoft.com/office/drawing/2014/main" id="{954BFF15-9265-A4FE-D5C9-30A507E750FA}"/>
                  </a:ext>
                </a:extLst>
              </p:cNvPr>
              <p:cNvSpPr/>
              <p:nvPr/>
            </p:nvSpPr>
            <p:spPr>
              <a:xfrm>
                <a:off x="26863772" y="23164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5" name="任意多边形: 形状 3304">
                <a:extLst>
                  <a:ext uri="{FF2B5EF4-FFF2-40B4-BE49-F238E27FC236}">
                    <a16:creationId xmlns:a16="http://schemas.microsoft.com/office/drawing/2014/main" id="{1323EB7F-F824-3FC1-95F8-0FC70F28FAD0}"/>
                  </a:ext>
                </a:extLst>
              </p:cNvPr>
              <p:cNvSpPr/>
              <p:nvPr/>
            </p:nvSpPr>
            <p:spPr>
              <a:xfrm>
                <a:off x="26806622" y="23164465"/>
                <a:ext cx="152400" cy="9525"/>
              </a:xfrm>
              <a:custGeom>
                <a:avLst/>
                <a:gdLst>
                  <a:gd name="connsiteX0" fmla="*/ -1946 w 152400"/>
                  <a:gd name="connsiteY0" fmla="*/ -1662 h 9525"/>
                  <a:gd name="connsiteX1" fmla="*/ 150454 w 152400"/>
                  <a:gd name="connsiteY1" fmla="*/ -1662 h 9525"/>
                  <a:gd name="connsiteX2" fmla="*/ 150454 w 152400"/>
                  <a:gd name="connsiteY2" fmla="*/ 7863 h 9525"/>
                  <a:gd name="connsiteX3" fmla="*/ -1946 w 152400"/>
                  <a:gd name="connsiteY3" fmla="*/ 7863 h 9525"/>
                </a:gdLst>
                <a:ahLst/>
                <a:cxnLst>
                  <a:cxn ang="0">
                    <a:pos x="connsiteX0" y="connsiteY0"/>
                  </a:cxn>
                  <a:cxn ang="0">
                    <a:pos x="connsiteX1" y="connsiteY1"/>
                  </a:cxn>
                  <a:cxn ang="0">
                    <a:pos x="connsiteX2" y="connsiteY2"/>
                  </a:cxn>
                  <a:cxn ang="0">
                    <a:pos x="connsiteX3" y="connsiteY3"/>
                  </a:cxn>
                </a:cxnLst>
                <a:rect l="l" t="t" r="r" b="b"/>
                <a:pathLst>
                  <a:path w="152400" h="9525">
                    <a:moveTo>
                      <a:pt x="-1946" y="-1662"/>
                    </a:moveTo>
                    <a:lnTo>
                      <a:pt x="150454" y="-1662"/>
                    </a:lnTo>
                    <a:lnTo>
                      <a:pt x="150454" y="7863"/>
                    </a:lnTo>
                    <a:lnTo>
                      <a:pt x="-1946" y="786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6" name="任意多边形: 形状 3305">
                <a:extLst>
                  <a:ext uri="{FF2B5EF4-FFF2-40B4-BE49-F238E27FC236}">
                    <a16:creationId xmlns:a16="http://schemas.microsoft.com/office/drawing/2014/main" id="{714857D3-BB7E-0226-6F5A-F1E35C5D4F66}"/>
                  </a:ext>
                </a:extLst>
              </p:cNvPr>
              <p:cNvSpPr/>
              <p:nvPr/>
            </p:nvSpPr>
            <p:spPr>
              <a:xfrm>
                <a:off x="26806622" y="23164465"/>
                <a:ext cx="152400" cy="9525"/>
              </a:xfrm>
              <a:custGeom>
                <a:avLst/>
                <a:gdLst>
                  <a:gd name="connsiteX0" fmla="*/ -1946 w 152400"/>
                  <a:gd name="connsiteY0" fmla="*/ -1662 h 9525"/>
                  <a:gd name="connsiteX1" fmla="*/ 150454 w 152400"/>
                  <a:gd name="connsiteY1" fmla="*/ -1662 h 9525"/>
                  <a:gd name="connsiteX2" fmla="*/ 150454 w 152400"/>
                  <a:gd name="connsiteY2" fmla="*/ 7863 h 9525"/>
                  <a:gd name="connsiteX3" fmla="*/ -1946 w 152400"/>
                  <a:gd name="connsiteY3" fmla="*/ 7863 h 9525"/>
                </a:gdLst>
                <a:ahLst/>
                <a:cxnLst>
                  <a:cxn ang="0">
                    <a:pos x="connsiteX0" y="connsiteY0"/>
                  </a:cxn>
                  <a:cxn ang="0">
                    <a:pos x="connsiteX1" y="connsiteY1"/>
                  </a:cxn>
                  <a:cxn ang="0">
                    <a:pos x="connsiteX2" y="connsiteY2"/>
                  </a:cxn>
                  <a:cxn ang="0">
                    <a:pos x="connsiteX3" y="connsiteY3"/>
                  </a:cxn>
                </a:cxnLst>
                <a:rect l="l" t="t" r="r" b="b"/>
                <a:pathLst>
                  <a:path w="152400" h="9525">
                    <a:moveTo>
                      <a:pt x="-1946" y="-1662"/>
                    </a:moveTo>
                    <a:lnTo>
                      <a:pt x="150454" y="-1662"/>
                    </a:lnTo>
                    <a:lnTo>
                      <a:pt x="150454" y="7863"/>
                    </a:lnTo>
                    <a:lnTo>
                      <a:pt x="-1946" y="7863"/>
                    </a:lnTo>
                    <a:close/>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7" name="任意多边形: 形状 3306">
                <a:extLst>
                  <a:ext uri="{FF2B5EF4-FFF2-40B4-BE49-F238E27FC236}">
                    <a16:creationId xmlns:a16="http://schemas.microsoft.com/office/drawing/2014/main" id="{6F87A975-F40D-3F05-EFE3-29E9CB616359}"/>
                  </a:ext>
                </a:extLst>
              </p:cNvPr>
              <p:cNvSpPr/>
              <p:nvPr/>
            </p:nvSpPr>
            <p:spPr>
              <a:xfrm>
                <a:off x="26806622" y="23164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8" name="任意多边形: 形状 3307">
                <a:extLst>
                  <a:ext uri="{FF2B5EF4-FFF2-40B4-BE49-F238E27FC236}">
                    <a16:creationId xmlns:a16="http://schemas.microsoft.com/office/drawing/2014/main" id="{AA42C73C-A6CF-5D0F-76D5-15434AC946F9}"/>
                  </a:ext>
                </a:extLst>
              </p:cNvPr>
              <p:cNvSpPr/>
              <p:nvPr/>
            </p:nvSpPr>
            <p:spPr>
              <a:xfrm>
                <a:off x="26806622" y="231739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09" name="任意多边形: 形状 3308">
                <a:extLst>
                  <a:ext uri="{FF2B5EF4-FFF2-40B4-BE49-F238E27FC236}">
                    <a16:creationId xmlns:a16="http://schemas.microsoft.com/office/drawing/2014/main" id="{002C8C1E-C81D-CA56-C72B-C5109794D740}"/>
                  </a:ext>
                </a:extLst>
              </p:cNvPr>
              <p:cNvSpPr/>
              <p:nvPr/>
            </p:nvSpPr>
            <p:spPr>
              <a:xfrm>
                <a:off x="26806622" y="231739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0" name="任意多边形: 形状 3309">
                <a:extLst>
                  <a:ext uri="{FF2B5EF4-FFF2-40B4-BE49-F238E27FC236}">
                    <a16:creationId xmlns:a16="http://schemas.microsoft.com/office/drawing/2014/main" id="{D8BE44EE-AB37-E541-3B56-052C85D63CC5}"/>
                  </a:ext>
                </a:extLst>
              </p:cNvPr>
              <p:cNvSpPr/>
              <p:nvPr/>
            </p:nvSpPr>
            <p:spPr>
              <a:xfrm>
                <a:off x="26844722" y="231263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1" name="任意多边形: 形状 3310">
                <a:extLst>
                  <a:ext uri="{FF2B5EF4-FFF2-40B4-BE49-F238E27FC236}">
                    <a16:creationId xmlns:a16="http://schemas.microsoft.com/office/drawing/2014/main" id="{3B19AA16-6A32-AD76-3FC7-0DEEB66063F3}"/>
                  </a:ext>
                </a:extLst>
              </p:cNvPr>
              <p:cNvSpPr/>
              <p:nvPr/>
            </p:nvSpPr>
            <p:spPr>
              <a:xfrm>
                <a:off x="26844722" y="231263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2" name="任意多边形: 形状 3311">
                <a:extLst>
                  <a:ext uri="{FF2B5EF4-FFF2-40B4-BE49-F238E27FC236}">
                    <a16:creationId xmlns:a16="http://schemas.microsoft.com/office/drawing/2014/main" id="{329E7287-8B66-2E7E-6154-C9FD3BDD3444}"/>
                  </a:ext>
                </a:extLst>
              </p:cNvPr>
              <p:cNvSpPr/>
              <p:nvPr/>
            </p:nvSpPr>
            <p:spPr>
              <a:xfrm>
                <a:off x="21891722" y="19887865"/>
                <a:ext cx="1000125" cy="495300"/>
              </a:xfrm>
              <a:custGeom>
                <a:avLst/>
                <a:gdLst>
                  <a:gd name="connsiteX0" fmla="*/ -1946 w 1000125"/>
                  <a:gd name="connsiteY0" fmla="*/ -1662 h 495300"/>
                  <a:gd name="connsiteX1" fmla="*/ 998179 w 1000125"/>
                  <a:gd name="connsiteY1" fmla="*/ 493638 h 495300"/>
                </a:gdLst>
                <a:ahLst/>
                <a:cxnLst>
                  <a:cxn ang="0">
                    <a:pos x="connsiteX0" y="connsiteY0"/>
                  </a:cxn>
                  <a:cxn ang="0">
                    <a:pos x="connsiteX1" y="connsiteY1"/>
                  </a:cxn>
                </a:cxnLst>
                <a:rect l="l" t="t" r="r" b="b"/>
                <a:pathLst>
                  <a:path w="1000125" h="495300">
                    <a:moveTo>
                      <a:pt x="-1946" y="-1662"/>
                    </a:moveTo>
                    <a:lnTo>
                      <a:pt x="998179" y="4936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3" name="任意多边形: 形状 3312">
                <a:extLst>
                  <a:ext uri="{FF2B5EF4-FFF2-40B4-BE49-F238E27FC236}">
                    <a16:creationId xmlns:a16="http://schemas.microsoft.com/office/drawing/2014/main" id="{38A57115-7F4D-E0F5-366B-38323C1C561C}"/>
                  </a:ext>
                </a:extLst>
              </p:cNvPr>
              <p:cNvSpPr/>
              <p:nvPr/>
            </p:nvSpPr>
            <p:spPr>
              <a:xfrm>
                <a:off x="22891847" y="20383165"/>
                <a:ext cx="990600" cy="476250"/>
              </a:xfrm>
              <a:custGeom>
                <a:avLst/>
                <a:gdLst>
                  <a:gd name="connsiteX0" fmla="*/ -1946 w 990600"/>
                  <a:gd name="connsiteY0" fmla="*/ -1662 h 476250"/>
                  <a:gd name="connsiteX1" fmla="*/ 988654 w 990600"/>
                  <a:gd name="connsiteY1" fmla="*/ 474588 h 476250"/>
                </a:gdLst>
                <a:ahLst/>
                <a:cxnLst>
                  <a:cxn ang="0">
                    <a:pos x="connsiteX0" y="connsiteY0"/>
                  </a:cxn>
                  <a:cxn ang="0">
                    <a:pos x="connsiteX1" y="connsiteY1"/>
                  </a:cxn>
                </a:cxnLst>
                <a:rect l="l" t="t" r="r" b="b"/>
                <a:pathLst>
                  <a:path w="990600" h="476250">
                    <a:moveTo>
                      <a:pt x="-1946" y="-1662"/>
                    </a:moveTo>
                    <a:lnTo>
                      <a:pt x="988654" y="47458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4" name="任意多边形: 形状 3313">
                <a:extLst>
                  <a:ext uri="{FF2B5EF4-FFF2-40B4-BE49-F238E27FC236}">
                    <a16:creationId xmlns:a16="http://schemas.microsoft.com/office/drawing/2014/main" id="{927FF3D5-066A-A270-C15B-99F82B145F65}"/>
                  </a:ext>
                </a:extLst>
              </p:cNvPr>
              <p:cNvSpPr/>
              <p:nvPr/>
            </p:nvSpPr>
            <p:spPr>
              <a:xfrm>
                <a:off x="23882447" y="20859415"/>
                <a:ext cx="1000125" cy="1143000"/>
              </a:xfrm>
              <a:custGeom>
                <a:avLst/>
                <a:gdLst>
                  <a:gd name="connsiteX0" fmla="*/ -1946 w 1000125"/>
                  <a:gd name="connsiteY0" fmla="*/ -1662 h 1143000"/>
                  <a:gd name="connsiteX1" fmla="*/ 998179 w 1000125"/>
                  <a:gd name="connsiteY1" fmla="*/ 1141338 h 1143000"/>
                </a:gdLst>
                <a:ahLst/>
                <a:cxnLst>
                  <a:cxn ang="0">
                    <a:pos x="connsiteX0" y="connsiteY0"/>
                  </a:cxn>
                  <a:cxn ang="0">
                    <a:pos x="connsiteX1" y="connsiteY1"/>
                  </a:cxn>
                </a:cxnLst>
                <a:rect l="l" t="t" r="r" b="b"/>
                <a:pathLst>
                  <a:path w="1000125" h="1143000">
                    <a:moveTo>
                      <a:pt x="-1946" y="-1662"/>
                    </a:moveTo>
                    <a:lnTo>
                      <a:pt x="998179" y="1141338"/>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5" name="任意多边形: 形状 3314">
                <a:extLst>
                  <a:ext uri="{FF2B5EF4-FFF2-40B4-BE49-F238E27FC236}">
                    <a16:creationId xmlns:a16="http://schemas.microsoft.com/office/drawing/2014/main" id="{79208F7C-F5A7-9019-43B4-5C1054511D12}"/>
                  </a:ext>
                </a:extLst>
              </p:cNvPr>
              <p:cNvSpPr/>
              <p:nvPr/>
            </p:nvSpPr>
            <p:spPr>
              <a:xfrm>
                <a:off x="24882572" y="22002415"/>
                <a:ext cx="1000125" cy="790575"/>
              </a:xfrm>
              <a:custGeom>
                <a:avLst/>
                <a:gdLst>
                  <a:gd name="connsiteX0" fmla="*/ -1946 w 1000125"/>
                  <a:gd name="connsiteY0" fmla="*/ -1662 h 790575"/>
                  <a:gd name="connsiteX1" fmla="*/ 998179 w 1000125"/>
                  <a:gd name="connsiteY1" fmla="*/ 788913 h 790575"/>
                </a:gdLst>
                <a:ahLst/>
                <a:cxnLst>
                  <a:cxn ang="0">
                    <a:pos x="connsiteX0" y="connsiteY0"/>
                  </a:cxn>
                  <a:cxn ang="0">
                    <a:pos x="connsiteX1" y="connsiteY1"/>
                  </a:cxn>
                </a:cxnLst>
                <a:rect l="l" t="t" r="r" b="b"/>
                <a:pathLst>
                  <a:path w="1000125" h="790575">
                    <a:moveTo>
                      <a:pt x="-1946" y="-1662"/>
                    </a:moveTo>
                    <a:lnTo>
                      <a:pt x="998179" y="78891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6" name="任意多边形: 形状 3315">
                <a:extLst>
                  <a:ext uri="{FF2B5EF4-FFF2-40B4-BE49-F238E27FC236}">
                    <a16:creationId xmlns:a16="http://schemas.microsoft.com/office/drawing/2014/main" id="{642E4416-B685-79A1-8B79-6E25E7F256DA}"/>
                  </a:ext>
                </a:extLst>
              </p:cNvPr>
              <p:cNvSpPr/>
              <p:nvPr/>
            </p:nvSpPr>
            <p:spPr>
              <a:xfrm>
                <a:off x="25882697" y="22792990"/>
                <a:ext cx="1000125" cy="371475"/>
              </a:xfrm>
              <a:custGeom>
                <a:avLst/>
                <a:gdLst>
                  <a:gd name="connsiteX0" fmla="*/ -1946 w 1000125"/>
                  <a:gd name="connsiteY0" fmla="*/ -1662 h 371475"/>
                  <a:gd name="connsiteX1" fmla="*/ 998179 w 1000125"/>
                  <a:gd name="connsiteY1" fmla="*/ 369813 h 371475"/>
                </a:gdLst>
                <a:ahLst/>
                <a:cxnLst>
                  <a:cxn ang="0">
                    <a:pos x="connsiteX0" y="connsiteY0"/>
                  </a:cxn>
                  <a:cxn ang="0">
                    <a:pos x="connsiteX1" y="connsiteY1"/>
                  </a:cxn>
                </a:cxnLst>
                <a:rect l="l" t="t" r="r" b="b"/>
                <a:pathLst>
                  <a:path w="1000125" h="371475">
                    <a:moveTo>
                      <a:pt x="-1946" y="-1662"/>
                    </a:moveTo>
                    <a:lnTo>
                      <a:pt x="998179" y="369813"/>
                    </a:lnTo>
                  </a:path>
                </a:pathLst>
              </a:custGeom>
              <a:noFill/>
              <a:ln w="25400" cap="flat">
                <a:solidFill>
                  <a:srgbClr val="0070C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7" name="任意多边形: 形状 3316">
                <a:extLst>
                  <a:ext uri="{FF2B5EF4-FFF2-40B4-BE49-F238E27FC236}">
                    <a16:creationId xmlns:a16="http://schemas.microsoft.com/office/drawing/2014/main" id="{78485167-4940-566A-A250-4ED2C3FF2CEA}"/>
                  </a:ext>
                </a:extLst>
              </p:cNvPr>
              <p:cNvSpPr/>
              <p:nvPr/>
            </p:nvSpPr>
            <p:spPr>
              <a:xfrm>
                <a:off x="22034597" y="198878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8" name="任意多边形: 形状 3317">
                <a:extLst>
                  <a:ext uri="{FF2B5EF4-FFF2-40B4-BE49-F238E27FC236}">
                    <a16:creationId xmlns:a16="http://schemas.microsoft.com/office/drawing/2014/main" id="{160F8BDA-F074-8F3D-E982-C6C1F3F7D3C4}"/>
                  </a:ext>
                </a:extLst>
              </p:cNvPr>
              <p:cNvSpPr/>
              <p:nvPr/>
            </p:nvSpPr>
            <p:spPr>
              <a:xfrm>
                <a:off x="22053647" y="19830715"/>
                <a:ext cx="9525" cy="57150"/>
              </a:xfrm>
              <a:custGeom>
                <a:avLst/>
                <a:gdLst>
                  <a:gd name="connsiteX0" fmla="*/ -1946 w 9525"/>
                  <a:gd name="connsiteY0" fmla="*/ -1662 h 57150"/>
                  <a:gd name="connsiteX1" fmla="*/ -1946 w 9525"/>
                  <a:gd name="connsiteY1" fmla="*/ 55488 h 57150"/>
                </a:gdLst>
                <a:ahLst/>
                <a:cxnLst>
                  <a:cxn ang="0">
                    <a:pos x="connsiteX0" y="connsiteY0"/>
                  </a:cxn>
                  <a:cxn ang="0">
                    <a:pos x="connsiteX1" y="connsiteY1"/>
                  </a:cxn>
                </a:cxnLst>
                <a:rect l="l" t="t" r="r" b="b"/>
                <a:pathLst>
                  <a:path w="9525" h="57150">
                    <a:moveTo>
                      <a:pt x="-1946" y="-1662"/>
                    </a:moveTo>
                    <a:lnTo>
                      <a:pt x="-1946" y="554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19" name="任意多边形: 形状 3318">
                <a:extLst>
                  <a:ext uri="{FF2B5EF4-FFF2-40B4-BE49-F238E27FC236}">
                    <a16:creationId xmlns:a16="http://schemas.microsoft.com/office/drawing/2014/main" id="{273EEF18-DBB5-0B36-0754-B6898D5E1F39}"/>
                  </a:ext>
                </a:extLst>
              </p:cNvPr>
              <p:cNvSpPr/>
              <p:nvPr/>
            </p:nvSpPr>
            <p:spPr>
              <a:xfrm>
                <a:off x="22034597" y="197640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0" name="任意多边形: 形状 3319">
                <a:extLst>
                  <a:ext uri="{FF2B5EF4-FFF2-40B4-BE49-F238E27FC236}">
                    <a16:creationId xmlns:a16="http://schemas.microsoft.com/office/drawing/2014/main" id="{6FA2E0FD-795B-23CC-AB98-23AE9E1350D6}"/>
                  </a:ext>
                </a:extLst>
              </p:cNvPr>
              <p:cNvSpPr/>
              <p:nvPr/>
            </p:nvSpPr>
            <p:spPr>
              <a:xfrm>
                <a:off x="22053647" y="19764040"/>
                <a:ext cx="9525" cy="9525"/>
              </a:xfrm>
              <a:custGeom>
                <a:avLst/>
                <a:gdLst>
                  <a:gd name="connsiteX0" fmla="*/ -1946 w 9525"/>
                  <a:gd name="connsiteY0" fmla="*/ -1662 h 9525"/>
                  <a:gd name="connsiteX1" fmla="*/ -1946 w 9525"/>
                  <a:gd name="connsiteY1" fmla="*/ 7863 h 9525"/>
                </a:gdLst>
                <a:ahLst/>
                <a:cxnLst>
                  <a:cxn ang="0">
                    <a:pos x="connsiteX0" y="connsiteY0"/>
                  </a:cxn>
                  <a:cxn ang="0">
                    <a:pos x="connsiteX1" y="connsiteY1"/>
                  </a:cxn>
                </a:cxnLst>
                <a:rect l="l" t="t" r="r" b="b"/>
                <a:pathLst>
                  <a:path w="9525" h="9525">
                    <a:moveTo>
                      <a:pt x="-1946" y="-1662"/>
                    </a:moveTo>
                    <a:lnTo>
                      <a:pt x="-1946" y="78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1" name="任意多边形: 形状 3320">
                <a:extLst>
                  <a:ext uri="{FF2B5EF4-FFF2-40B4-BE49-F238E27FC236}">
                    <a16:creationId xmlns:a16="http://schemas.microsoft.com/office/drawing/2014/main" id="{2E44D116-6105-79DA-FA89-AE49B2A4C0FB}"/>
                  </a:ext>
                </a:extLst>
              </p:cNvPr>
              <p:cNvSpPr/>
              <p:nvPr/>
            </p:nvSpPr>
            <p:spPr>
              <a:xfrm>
                <a:off x="21977447" y="19773565"/>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2" name="任意多边形: 形状 3321">
                <a:extLst>
                  <a:ext uri="{FF2B5EF4-FFF2-40B4-BE49-F238E27FC236}">
                    <a16:creationId xmlns:a16="http://schemas.microsoft.com/office/drawing/2014/main" id="{CAAD4A1B-E412-3CB9-D78C-A7BC0D080928}"/>
                  </a:ext>
                </a:extLst>
              </p:cNvPr>
              <p:cNvSpPr/>
              <p:nvPr/>
            </p:nvSpPr>
            <p:spPr>
              <a:xfrm>
                <a:off x="21977447" y="19773565"/>
                <a:ext cx="152400" cy="57150"/>
              </a:xfrm>
              <a:custGeom>
                <a:avLst/>
                <a:gdLst>
                  <a:gd name="connsiteX0" fmla="*/ -1946 w 152400"/>
                  <a:gd name="connsiteY0" fmla="*/ -1662 h 57150"/>
                  <a:gd name="connsiteX1" fmla="*/ 150454 w 152400"/>
                  <a:gd name="connsiteY1" fmla="*/ -1662 h 57150"/>
                  <a:gd name="connsiteX2" fmla="*/ 150454 w 152400"/>
                  <a:gd name="connsiteY2" fmla="*/ 55488 h 57150"/>
                  <a:gd name="connsiteX3" fmla="*/ -1946 w 152400"/>
                  <a:gd name="connsiteY3" fmla="*/ 55488 h 57150"/>
                </a:gdLst>
                <a:ahLst/>
                <a:cxnLst>
                  <a:cxn ang="0">
                    <a:pos x="connsiteX0" y="connsiteY0"/>
                  </a:cxn>
                  <a:cxn ang="0">
                    <a:pos x="connsiteX1" y="connsiteY1"/>
                  </a:cxn>
                  <a:cxn ang="0">
                    <a:pos x="connsiteX2" y="connsiteY2"/>
                  </a:cxn>
                  <a:cxn ang="0">
                    <a:pos x="connsiteX3" y="connsiteY3"/>
                  </a:cxn>
                </a:cxnLst>
                <a:rect l="l" t="t" r="r" b="b"/>
                <a:pathLst>
                  <a:path w="152400" h="57150">
                    <a:moveTo>
                      <a:pt x="-1946" y="-1662"/>
                    </a:moveTo>
                    <a:lnTo>
                      <a:pt x="150454" y="-1662"/>
                    </a:lnTo>
                    <a:lnTo>
                      <a:pt x="150454" y="55488"/>
                    </a:lnTo>
                    <a:lnTo>
                      <a:pt x="-1946" y="55488"/>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3" name="任意多边形: 形状 3322">
                <a:extLst>
                  <a:ext uri="{FF2B5EF4-FFF2-40B4-BE49-F238E27FC236}">
                    <a16:creationId xmlns:a16="http://schemas.microsoft.com/office/drawing/2014/main" id="{6B3777BE-0649-D4ED-E381-AE2C0B5B8A18}"/>
                  </a:ext>
                </a:extLst>
              </p:cNvPr>
              <p:cNvSpPr/>
              <p:nvPr/>
            </p:nvSpPr>
            <p:spPr>
              <a:xfrm>
                <a:off x="21977447" y="197735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4" name="任意多边形: 形状 3323">
                <a:extLst>
                  <a:ext uri="{FF2B5EF4-FFF2-40B4-BE49-F238E27FC236}">
                    <a16:creationId xmlns:a16="http://schemas.microsoft.com/office/drawing/2014/main" id="{CEA49BF9-CC67-9FC3-7D8C-F0D2807ADE71}"/>
                  </a:ext>
                </a:extLst>
              </p:cNvPr>
              <p:cNvSpPr/>
              <p:nvPr/>
            </p:nvSpPr>
            <p:spPr>
              <a:xfrm>
                <a:off x="21977447" y="198307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5" name="任意多边形: 形状 3324">
                <a:extLst>
                  <a:ext uri="{FF2B5EF4-FFF2-40B4-BE49-F238E27FC236}">
                    <a16:creationId xmlns:a16="http://schemas.microsoft.com/office/drawing/2014/main" id="{8BFAD00B-05B1-8127-CE5C-FF4C751B739C}"/>
                  </a:ext>
                </a:extLst>
              </p:cNvPr>
              <p:cNvSpPr/>
              <p:nvPr/>
            </p:nvSpPr>
            <p:spPr>
              <a:xfrm>
                <a:off x="21977447" y="197735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6" name="任意多边形: 形状 3325">
                <a:extLst>
                  <a:ext uri="{FF2B5EF4-FFF2-40B4-BE49-F238E27FC236}">
                    <a16:creationId xmlns:a16="http://schemas.microsoft.com/office/drawing/2014/main" id="{6517CEFA-2001-3B5F-4002-C87AD4FBBFA5}"/>
                  </a:ext>
                </a:extLst>
              </p:cNvPr>
              <p:cNvSpPr/>
              <p:nvPr/>
            </p:nvSpPr>
            <p:spPr>
              <a:xfrm>
                <a:off x="22015547" y="197735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7" name="任意多边形: 形状 3326">
                <a:extLst>
                  <a:ext uri="{FF2B5EF4-FFF2-40B4-BE49-F238E27FC236}">
                    <a16:creationId xmlns:a16="http://schemas.microsoft.com/office/drawing/2014/main" id="{FBEEDB5E-BCD2-68E8-FF10-059226C03ADE}"/>
                  </a:ext>
                </a:extLst>
              </p:cNvPr>
              <p:cNvSpPr/>
              <p:nvPr/>
            </p:nvSpPr>
            <p:spPr>
              <a:xfrm>
                <a:off x="22015547" y="197735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8" name="任意多边形: 形状 3327">
                <a:extLst>
                  <a:ext uri="{FF2B5EF4-FFF2-40B4-BE49-F238E27FC236}">
                    <a16:creationId xmlns:a16="http://schemas.microsoft.com/office/drawing/2014/main" id="{ED7152A3-185D-1D7F-27F5-1A00C9A29CF2}"/>
                  </a:ext>
                </a:extLst>
              </p:cNvPr>
              <p:cNvSpPr/>
              <p:nvPr/>
            </p:nvSpPr>
            <p:spPr>
              <a:xfrm>
                <a:off x="23034722" y="20116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29" name="任意多边形: 形状 3328">
                <a:extLst>
                  <a:ext uri="{FF2B5EF4-FFF2-40B4-BE49-F238E27FC236}">
                    <a16:creationId xmlns:a16="http://schemas.microsoft.com/office/drawing/2014/main" id="{A0D455BA-58FC-6EA6-ED23-513D78475A2D}"/>
                  </a:ext>
                </a:extLst>
              </p:cNvPr>
              <p:cNvSpPr/>
              <p:nvPr/>
            </p:nvSpPr>
            <p:spPr>
              <a:xfrm>
                <a:off x="23053772" y="20087890"/>
                <a:ext cx="9525" cy="28575"/>
              </a:xfrm>
              <a:custGeom>
                <a:avLst/>
                <a:gdLst>
                  <a:gd name="connsiteX0" fmla="*/ -1946 w 9525"/>
                  <a:gd name="connsiteY0" fmla="*/ -1662 h 28575"/>
                  <a:gd name="connsiteX1" fmla="*/ -1946 w 9525"/>
                  <a:gd name="connsiteY1" fmla="*/ 26913 h 28575"/>
                </a:gdLst>
                <a:ahLst/>
                <a:cxnLst>
                  <a:cxn ang="0">
                    <a:pos x="connsiteX0" y="connsiteY0"/>
                  </a:cxn>
                  <a:cxn ang="0">
                    <a:pos x="connsiteX1" y="connsiteY1"/>
                  </a:cxn>
                </a:cxnLst>
                <a:rect l="l" t="t" r="r" b="b"/>
                <a:pathLst>
                  <a:path w="9525" h="28575">
                    <a:moveTo>
                      <a:pt x="-1946" y="-1662"/>
                    </a:moveTo>
                    <a:lnTo>
                      <a:pt x="-1946" y="2691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0" name="任意多边形: 形状 3329">
                <a:extLst>
                  <a:ext uri="{FF2B5EF4-FFF2-40B4-BE49-F238E27FC236}">
                    <a16:creationId xmlns:a16="http://schemas.microsoft.com/office/drawing/2014/main" id="{56DC3E85-1781-D7F4-61A9-5788BE71832C}"/>
                  </a:ext>
                </a:extLst>
              </p:cNvPr>
              <p:cNvSpPr/>
              <p:nvPr/>
            </p:nvSpPr>
            <p:spPr>
              <a:xfrm>
                <a:off x="23034722" y="20059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1" name="任意多边形: 形状 3330">
                <a:extLst>
                  <a:ext uri="{FF2B5EF4-FFF2-40B4-BE49-F238E27FC236}">
                    <a16:creationId xmlns:a16="http://schemas.microsoft.com/office/drawing/2014/main" id="{64290614-7FC3-FC58-84B7-A2F3B8372345}"/>
                  </a:ext>
                </a:extLst>
              </p:cNvPr>
              <p:cNvSpPr/>
              <p:nvPr/>
            </p:nvSpPr>
            <p:spPr>
              <a:xfrm>
                <a:off x="22977572" y="2005931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2" name="任意多边形: 形状 3331">
                <a:extLst>
                  <a:ext uri="{FF2B5EF4-FFF2-40B4-BE49-F238E27FC236}">
                    <a16:creationId xmlns:a16="http://schemas.microsoft.com/office/drawing/2014/main" id="{ECFB2274-88F2-6E6B-6A46-1DB206A94D93}"/>
                  </a:ext>
                </a:extLst>
              </p:cNvPr>
              <p:cNvSpPr/>
              <p:nvPr/>
            </p:nvSpPr>
            <p:spPr>
              <a:xfrm>
                <a:off x="22977572" y="20059315"/>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3" name="任意多边形: 形状 3332">
                <a:extLst>
                  <a:ext uri="{FF2B5EF4-FFF2-40B4-BE49-F238E27FC236}">
                    <a16:creationId xmlns:a16="http://schemas.microsoft.com/office/drawing/2014/main" id="{32BD1AD1-7A61-2339-BDBB-FEB9CBBD3B23}"/>
                  </a:ext>
                </a:extLst>
              </p:cNvPr>
              <p:cNvSpPr/>
              <p:nvPr/>
            </p:nvSpPr>
            <p:spPr>
              <a:xfrm>
                <a:off x="22977572" y="200593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4" name="任意多边形: 形状 3333">
                <a:extLst>
                  <a:ext uri="{FF2B5EF4-FFF2-40B4-BE49-F238E27FC236}">
                    <a16:creationId xmlns:a16="http://schemas.microsoft.com/office/drawing/2014/main" id="{704AF7A3-5B84-EE2B-9FC0-4D6B4007E285}"/>
                  </a:ext>
                </a:extLst>
              </p:cNvPr>
              <p:cNvSpPr/>
              <p:nvPr/>
            </p:nvSpPr>
            <p:spPr>
              <a:xfrm>
                <a:off x="22977572" y="200878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5" name="任意多边形: 形状 3334">
                <a:extLst>
                  <a:ext uri="{FF2B5EF4-FFF2-40B4-BE49-F238E27FC236}">
                    <a16:creationId xmlns:a16="http://schemas.microsoft.com/office/drawing/2014/main" id="{142BE1A7-5AF5-7D88-B11F-F3221E324E8D}"/>
                  </a:ext>
                </a:extLst>
              </p:cNvPr>
              <p:cNvSpPr/>
              <p:nvPr/>
            </p:nvSpPr>
            <p:spPr>
              <a:xfrm>
                <a:off x="22977572" y="200688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6" name="任意多边形: 形状 3335">
                <a:extLst>
                  <a:ext uri="{FF2B5EF4-FFF2-40B4-BE49-F238E27FC236}">
                    <a16:creationId xmlns:a16="http://schemas.microsoft.com/office/drawing/2014/main" id="{87A667AF-00B3-2228-DC55-8F81779BCFA3}"/>
                  </a:ext>
                </a:extLst>
              </p:cNvPr>
              <p:cNvSpPr/>
              <p:nvPr/>
            </p:nvSpPr>
            <p:spPr>
              <a:xfrm>
                <a:off x="23015672" y="2004026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7" name="任意多边形: 形状 3336">
                <a:extLst>
                  <a:ext uri="{FF2B5EF4-FFF2-40B4-BE49-F238E27FC236}">
                    <a16:creationId xmlns:a16="http://schemas.microsoft.com/office/drawing/2014/main" id="{76B393EC-F680-853A-297C-1C59C81FAD5B}"/>
                  </a:ext>
                </a:extLst>
              </p:cNvPr>
              <p:cNvSpPr/>
              <p:nvPr/>
            </p:nvSpPr>
            <p:spPr>
              <a:xfrm>
                <a:off x="23015672" y="2004026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8" name="任意多边形: 形状 3337">
                <a:extLst>
                  <a:ext uri="{FF2B5EF4-FFF2-40B4-BE49-F238E27FC236}">
                    <a16:creationId xmlns:a16="http://schemas.microsoft.com/office/drawing/2014/main" id="{741CFC8C-A530-7CB0-D87A-E59FECD3F9F0}"/>
                  </a:ext>
                </a:extLst>
              </p:cNvPr>
              <p:cNvSpPr/>
              <p:nvPr/>
            </p:nvSpPr>
            <p:spPr>
              <a:xfrm>
                <a:off x="24034847" y="2092609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39" name="任意多边形: 形状 3338">
                <a:extLst>
                  <a:ext uri="{FF2B5EF4-FFF2-40B4-BE49-F238E27FC236}">
                    <a16:creationId xmlns:a16="http://schemas.microsoft.com/office/drawing/2014/main" id="{76F0AEAD-C237-051B-FC30-B31B4722451B}"/>
                  </a:ext>
                </a:extLst>
              </p:cNvPr>
              <p:cNvSpPr/>
              <p:nvPr/>
            </p:nvSpPr>
            <p:spPr>
              <a:xfrm>
                <a:off x="24053897" y="20649865"/>
                <a:ext cx="9525" cy="276225"/>
              </a:xfrm>
              <a:custGeom>
                <a:avLst/>
                <a:gdLst>
                  <a:gd name="connsiteX0" fmla="*/ -1946 w 9525"/>
                  <a:gd name="connsiteY0" fmla="*/ -1662 h 276225"/>
                  <a:gd name="connsiteX1" fmla="*/ -1946 w 9525"/>
                  <a:gd name="connsiteY1" fmla="*/ 274563 h 276225"/>
                </a:gdLst>
                <a:ahLst/>
                <a:cxnLst>
                  <a:cxn ang="0">
                    <a:pos x="connsiteX0" y="connsiteY0"/>
                  </a:cxn>
                  <a:cxn ang="0">
                    <a:pos x="connsiteX1" y="connsiteY1"/>
                  </a:cxn>
                </a:cxnLst>
                <a:rect l="l" t="t" r="r" b="b"/>
                <a:pathLst>
                  <a:path w="9525" h="276225">
                    <a:moveTo>
                      <a:pt x="-1946" y="-1662"/>
                    </a:moveTo>
                    <a:lnTo>
                      <a:pt x="-1946" y="2745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0" name="任意多边形: 形状 3339">
                <a:extLst>
                  <a:ext uri="{FF2B5EF4-FFF2-40B4-BE49-F238E27FC236}">
                    <a16:creationId xmlns:a16="http://schemas.microsoft.com/office/drawing/2014/main" id="{A59E0326-C926-F042-F39E-026FD074C097}"/>
                  </a:ext>
                </a:extLst>
              </p:cNvPr>
              <p:cNvSpPr/>
              <p:nvPr/>
            </p:nvSpPr>
            <p:spPr>
              <a:xfrm>
                <a:off x="24034847" y="200307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1" name="任意多边形: 形状 3340">
                <a:extLst>
                  <a:ext uri="{FF2B5EF4-FFF2-40B4-BE49-F238E27FC236}">
                    <a16:creationId xmlns:a16="http://schemas.microsoft.com/office/drawing/2014/main" id="{09207659-2DBB-E6EC-11B1-D004DA4AAF5D}"/>
                  </a:ext>
                </a:extLst>
              </p:cNvPr>
              <p:cNvSpPr/>
              <p:nvPr/>
            </p:nvSpPr>
            <p:spPr>
              <a:xfrm>
                <a:off x="24053897" y="20030740"/>
                <a:ext cx="9525" cy="161925"/>
              </a:xfrm>
              <a:custGeom>
                <a:avLst/>
                <a:gdLst>
                  <a:gd name="connsiteX0" fmla="*/ -1946 w 9525"/>
                  <a:gd name="connsiteY0" fmla="*/ -1662 h 161925"/>
                  <a:gd name="connsiteX1" fmla="*/ -1946 w 9525"/>
                  <a:gd name="connsiteY1" fmla="*/ 160263 h 161925"/>
                </a:gdLst>
                <a:ahLst/>
                <a:cxnLst>
                  <a:cxn ang="0">
                    <a:pos x="connsiteX0" y="connsiteY0"/>
                  </a:cxn>
                  <a:cxn ang="0">
                    <a:pos x="connsiteX1" y="connsiteY1"/>
                  </a:cxn>
                </a:cxnLst>
                <a:rect l="l" t="t" r="r" b="b"/>
                <a:pathLst>
                  <a:path w="9525" h="161925">
                    <a:moveTo>
                      <a:pt x="-1946" y="-1662"/>
                    </a:moveTo>
                    <a:lnTo>
                      <a:pt x="-1946" y="1602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2" name="任意多边形: 形状 3341">
                <a:extLst>
                  <a:ext uri="{FF2B5EF4-FFF2-40B4-BE49-F238E27FC236}">
                    <a16:creationId xmlns:a16="http://schemas.microsoft.com/office/drawing/2014/main" id="{CA6B6E2B-E264-EC64-49FC-33BB02D637BE}"/>
                  </a:ext>
                </a:extLst>
              </p:cNvPr>
              <p:cNvSpPr/>
              <p:nvPr/>
            </p:nvSpPr>
            <p:spPr>
              <a:xfrm>
                <a:off x="23977697" y="20192665"/>
                <a:ext cx="152400" cy="457200"/>
              </a:xfrm>
              <a:custGeom>
                <a:avLst/>
                <a:gdLst>
                  <a:gd name="connsiteX0" fmla="*/ -1946 w 152400"/>
                  <a:gd name="connsiteY0" fmla="*/ -1662 h 457200"/>
                  <a:gd name="connsiteX1" fmla="*/ 150454 w 152400"/>
                  <a:gd name="connsiteY1" fmla="*/ -1662 h 457200"/>
                  <a:gd name="connsiteX2" fmla="*/ 150454 w 152400"/>
                  <a:gd name="connsiteY2" fmla="*/ 455538 h 457200"/>
                  <a:gd name="connsiteX3" fmla="*/ -1946 w 152400"/>
                  <a:gd name="connsiteY3" fmla="*/ 455538 h 457200"/>
                </a:gdLst>
                <a:ahLst/>
                <a:cxnLst>
                  <a:cxn ang="0">
                    <a:pos x="connsiteX0" y="connsiteY0"/>
                  </a:cxn>
                  <a:cxn ang="0">
                    <a:pos x="connsiteX1" y="connsiteY1"/>
                  </a:cxn>
                  <a:cxn ang="0">
                    <a:pos x="connsiteX2" y="connsiteY2"/>
                  </a:cxn>
                  <a:cxn ang="0">
                    <a:pos x="connsiteX3" y="connsiteY3"/>
                  </a:cxn>
                </a:cxnLst>
                <a:rect l="l" t="t" r="r" b="b"/>
                <a:pathLst>
                  <a:path w="152400" h="457200">
                    <a:moveTo>
                      <a:pt x="-1946" y="-1662"/>
                    </a:moveTo>
                    <a:lnTo>
                      <a:pt x="150454" y="-1662"/>
                    </a:lnTo>
                    <a:lnTo>
                      <a:pt x="150454" y="455538"/>
                    </a:lnTo>
                    <a:lnTo>
                      <a:pt x="-1946" y="455538"/>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3" name="任意多边形: 形状 3342">
                <a:extLst>
                  <a:ext uri="{FF2B5EF4-FFF2-40B4-BE49-F238E27FC236}">
                    <a16:creationId xmlns:a16="http://schemas.microsoft.com/office/drawing/2014/main" id="{20F20646-AF88-0BCB-8E2C-CDFE4192A178}"/>
                  </a:ext>
                </a:extLst>
              </p:cNvPr>
              <p:cNvSpPr/>
              <p:nvPr/>
            </p:nvSpPr>
            <p:spPr>
              <a:xfrm>
                <a:off x="23977697" y="20192665"/>
                <a:ext cx="152400" cy="457200"/>
              </a:xfrm>
              <a:custGeom>
                <a:avLst/>
                <a:gdLst>
                  <a:gd name="connsiteX0" fmla="*/ -1946 w 152400"/>
                  <a:gd name="connsiteY0" fmla="*/ -1662 h 457200"/>
                  <a:gd name="connsiteX1" fmla="*/ 150454 w 152400"/>
                  <a:gd name="connsiteY1" fmla="*/ -1662 h 457200"/>
                  <a:gd name="connsiteX2" fmla="*/ 150454 w 152400"/>
                  <a:gd name="connsiteY2" fmla="*/ 455538 h 457200"/>
                  <a:gd name="connsiteX3" fmla="*/ -1946 w 152400"/>
                  <a:gd name="connsiteY3" fmla="*/ 455538 h 457200"/>
                </a:gdLst>
                <a:ahLst/>
                <a:cxnLst>
                  <a:cxn ang="0">
                    <a:pos x="connsiteX0" y="connsiteY0"/>
                  </a:cxn>
                  <a:cxn ang="0">
                    <a:pos x="connsiteX1" y="connsiteY1"/>
                  </a:cxn>
                  <a:cxn ang="0">
                    <a:pos x="connsiteX2" y="connsiteY2"/>
                  </a:cxn>
                  <a:cxn ang="0">
                    <a:pos x="connsiteX3" y="connsiteY3"/>
                  </a:cxn>
                </a:cxnLst>
                <a:rect l="l" t="t" r="r" b="b"/>
                <a:pathLst>
                  <a:path w="152400" h="457200">
                    <a:moveTo>
                      <a:pt x="-1946" y="-1662"/>
                    </a:moveTo>
                    <a:lnTo>
                      <a:pt x="150454" y="-1662"/>
                    </a:lnTo>
                    <a:lnTo>
                      <a:pt x="150454" y="455538"/>
                    </a:lnTo>
                    <a:lnTo>
                      <a:pt x="-1946" y="455538"/>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4" name="任意多边形: 形状 3343">
                <a:extLst>
                  <a:ext uri="{FF2B5EF4-FFF2-40B4-BE49-F238E27FC236}">
                    <a16:creationId xmlns:a16="http://schemas.microsoft.com/office/drawing/2014/main" id="{31E2CF2A-E4F5-B7B8-D8F3-B93D3548E246}"/>
                  </a:ext>
                </a:extLst>
              </p:cNvPr>
              <p:cNvSpPr/>
              <p:nvPr/>
            </p:nvSpPr>
            <p:spPr>
              <a:xfrm>
                <a:off x="23977697" y="201926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5" name="任意多边形: 形状 3344">
                <a:extLst>
                  <a:ext uri="{FF2B5EF4-FFF2-40B4-BE49-F238E27FC236}">
                    <a16:creationId xmlns:a16="http://schemas.microsoft.com/office/drawing/2014/main" id="{97684381-7A65-D6D2-7007-BE28855156B8}"/>
                  </a:ext>
                </a:extLst>
              </p:cNvPr>
              <p:cNvSpPr/>
              <p:nvPr/>
            </p:nvSpPr>
            <p:spPr>
              <a:xfrm>
                <a:off x="23977697" y="206498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6" name="任意多边形: 形状 3345">
                <a:extLst>
                  <a:ext uri="{FF2B5EF4-FFF2-40B4-BE49-F238E27FC236}">
                    <a16:creationId xmlns:a16="http://schemas.microsoft.com/office/drawing/2014/main" id="{AE2A553F-F439-48F8-A022-B366A25CCB23}"/>
                  </a:ext>
                </a:extLst>
              </p:cNvPr>
              <p:cNvSpPr/>
              <p:nvPr/>
            </p:nvSpPr>
            <p:spPr>
              <a:xfrm>
                <a:off x="23977697" y="203641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7" name="任意多边形: 形状 3346">
                <a:extLst>
                  <a:ext uri="{FF2B5EF4-FFF2-40B4-BE49-F238E27FC236}">
                    <a16:creationId xmlns:a16="http://schemas.microsoft.com/office/drawing/2014/main" id="{EC134253-5128-753F-A306-8D92761E2B27}"/>
                  </a:ext>
                </a:extLst>
              </p:cNvPr>
              <p:cNvSpPr/>
              <p:nvPr/>
            </p:nvSpPr>
            <p:spPr>
              <a:xfrm>
                <a:off x="24015797" y="204022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8" name="任意多边形: 形状 3347">
                <a:extLst>
                  <a:ext uri="{FF2B5EF4-FFF2-40B4-BE49-F238E27FC236}">
                    <a16:creationId xmlns:a16="http://schemas.microsoft.com/office/drawing/2014/main" id="{1693B87D-5ACC-0360-9848-01F5EF65B7DA}"/>
                  </a:ext>
                </a:extLst>
              </p:cNvPr>
              <p:cNvSpPr/>
              <p:nvPr/>
            </p:nvSpPr>
            <p:spPr>
              <a:xfrm>
                <a:off x="24015797" y="204022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49" name="任意多边形: 形状 3348">
                <a:extLst>
                  <a:ext uri="{FF2B5EF4-FFF2-40B4-BE49-F238E27FC236}">
                    <a16:creationId xmlns:a16="http://schemas.microsoft.com/office/drawing/2014/main" id="{D463BE21-71ED-C292-DEC2-99C77E8E0F85}"/>
                  </a:ext>
                </a:extLst>
              </p:cNvPr>
              <p:cNvSpPr/>
              <p:nvPr/>
            </p:nvSpPr>
            <p:spPr>
              <a:xfrm>
                <a:off x="25034972" y="2158331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0" name="任意多边形: 形状 3349">
                <a:extLst>
                  <a:ext uri="{FF2B5EF4-FFF2-40B4-BE49-F238E27FC236}">
                    <a16:creationId xmlns:a16="http://schemas.microsoft.com/office/drawing/2014/main" id="{C1C12108-9B49-8CE8-B16A-0A5436881C61}"/>
                  </a:ext>
                </a:extLst>
              </p:cNvPr>
              <p:cNvSpPr/>
              <p:nvPr/>
            </p:nvSpPr>
            <p:spPr>
              <a:xfrm>
                <a:off x="25054022" y="21449965"/>
                <a:ext cx="9525" cy="133350"/>
              </a:xfrm>
              <a:custGeom>
                <a:avLst/>
                <a:gdLst>
                  <a:gd name="connsiteX0" fmla="*/ -1946 w 9525"/>
                  <a:gd name="connsiteY0" fmla="*/ -1662 h 133350"/>
                  <a:gd name="connsiteX1" fmla="*/ -1946 w 9525"/>
                  <a:gd name="connsiteY1" fmla="*/ 131688 h 133350"/>
                </a:gdLst>
                <a:ahLst/>
                <a:cxnLst>
                  <a:cxn ang="0">
                    <a:pos x="connsiteX0" y="connsiteY0"/>
                  </a:cxn>
                  <a:cxn ang="0">
                    <a:pos x="connsiteX1" y="connsiteY1"/>
                  </a:cxn>
                </a:cxnLst>
                <a:rect l="l" t="t" r="r" b="b"/>
                <a:pathLst>
                  <a:path w="9525" h="133350">
                    <a:moveTo>
                      <a:pt x="-1946" y="-1662"/>
                    </a:moveTo>
                    <a:lnTo>
                      <a:pt x="-1946" y="1316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1" name="任意多边形: 形状 3350">
                <a:extLst>
                  <a:ext uri="{FF2B5EF4-FFF2-40B4-BE49-F238E27FC236}">
                    <a16:creationId xmlns:a16="http://schemas.microsoft.com/office/drawing/2014/main" id="{F46D5FA2-DFF7-70D7-A85D-980ECC24FA2E}"/>
                  </a:ext>
                </a:extLst>
              </p:cNvPr>
              <p:cNvSpPr/>
              <p:nvPr/>
            </p:nvSpPr>
            <p:spPr>
              <a:xfrm>
                <a:off x="25034972" y="21259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2" name="任意多边形: 形状 3351">
                <a:extLst>
                  <a:ext uri="{FF2B5EF4-FFF2-40B4-BE49-F238E27FC236}">
                    <a16:creationId xmlns:a16="http://schemas.microsoft.com/office/drawing/2014/main" id="{DE203B72-C0ED-CC97-1FBF-8ABF61ADAC46}"/>
                  </a:ext>
                </a:extLst>
              </p:cNvPr>
              <p:cNvSpPr/>
              <p:nvPr/>
            </p:nvSpPr>
            <p:spPr>
              <a:xfrm>
                <a:off x="25054022" y="21259465"/>
                <a:ext cx="9525" cy="28575"/>
              </a:xfrm>
              <a:custGeom>
                <a:avLst/>
                <a:gdLst>
                  <a:gd name="connsiteX0" fmla="*/ -1946 w 9525"/>
                  <a:gd name="connsiteY0" fmla="*/ -1662 h 28575"/>
                  <a:gd name="connsiteX1" fmla="*/ -1946 w 9525"/>
                  <a:gd name="connsiteY1" fmla="*/ 26913 h 28575"/>
                </a:gdLst>
                <a:ahLst/>
                <a:cxnLst>
                  <a:cxn ang="0">
                    <a:pos x="connsiteX0" y="connsiteY0"/>
                  </a:cxn>
                  <a:cxn ang="0">
                    <a:pos x="connsiteX1" y="connsiteY1"/>
                  </a:cxn>
                </a:cxnLst>
                <a:rect l="l" t="t" r="r" b="b"/>
                <a:pathLst>
                  <a:path w="9525" h="28575">
                    <a:moveTo>
                      <a:pt x="-1946" y="-1662"/>
                    </a:moveTo>
                    <a:lnTo>
                      <a:pt x="-1946" y="2691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3" name="任意多边形: 形状 3352">
                <a:extLst>
                  <a:ext uri="{FF2B5EF4-FFF2-40B4-BE49-F238E27FC236}">
                    <a16:creationId xmlns:a16="http://schemas.microsoft.com/office/drawing/2014/main" id="{7DF4B02A-7B67-B3F2-52CF-393A3E08E62A}"/>
                  </a:ext>
                </a:extLst>
              </p:cNvPr>
              <p:cNvSpPr/>
              <p:nvPr/>
            </p:nvSpPr>
            <p:spPr>
              <a:xfrm>
                <a:off x="24977822" y="21288040"/>
                <a:ext cx="152400" cy="161925"/>
              </a:xfrm>
              <a:custGeom>
                <a:avLst/>
                <a:gdLst>
                  <a:gd name="connsiteX0" fmla="*/ -1946 w 152400"/>
                  <a:gd name="connsiteY0" fmla="*/ -1662 h 161925"/>
                  <a:gd name="connsiteX1" fmla="*/ 150454 w 152400"/>
                  <a:gd name="connsiteY1" fmla="*/ -1662 h 161925"/>
                  <a:gd name="connsiteX2" fmla="*/ 150454 w 152400"/>
                  <a:gd name="connsiteY2" fmla="*/ 160263 h 161925"/>
                  <a:gd name="connsiteX3" fmla="*/ -1946 w 152400"/>
                  <a:gd name="connsiteY3" fmla="*/ 160263 h 161925"/>
                </a:gdLst>
                <a:ahLst/>
                <a:cxnLst>
                  <a:cxn ang="0">
                    <a:pos x="connsiteX0" y="connsiteY0"/>
                  </a:cxn>
                  <a:cxn ang="0">
                    <a:pos x="connsiteX1" y="connsiteY1"/>
                  </a:cxn>
                  <a:cxn ang="0">
                    <a:pos x="connsiteX2" y="connsiteY2"/>
                  </a:cxn>
                  <a:cxn ang="0">
                    <a:pos x="connsiteX3" y="connsiteY3"/>
                  </a:cxn>
                </a:cxnLst>
                <a:rect l="l" t="t" r="r" b="b"/>
                <a:pathLst>
                  <a:path w="152400" h="161925">
                    <a:moveTo>
                      <a:pt x="-1946" y="-1662"/>
                    </a:moveTo>
                    <a:lnTo>
                      <a:pt x="150454" y="-1662"/>
                    </a:lnTo>
                    <a:lnTo>
                      <a:pt x="150454" y="160263"/>
                    </a:lnTo>
                    <a:lnTo>
                      <a:pt x="-1946" y="16026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4" name="任意多边形: 形状 3353">
                <a:extLst>
                  <a:ext uri="{FF2B5EF4-FFF2-40B4-BE49-F238E27FC236}">
                    <a16:creationId xmlns:a16="http://schemas.microsoft.com/office/drawing/2014/main" id="{C1DAE370-61D7-1742-4F4D-BD4D65EDDA49}"/>
                  </a:ext>
                </a:extLst>
              </p:cNvPr>
              <p:cNvSpPr/>
              <p:nvPr/>
            </p:nvSpPr>
            <p:spPr>
              <a:xfrm>
                <a:off x="24977822" y="21288040"/>
                <a:ext cx="152400" cy="161925"/>
              </a:xfrm>
              <a:custGeom>
                <a:avLst/>
                <a:gdLst>
                  <a:gd name="connsiteX0" fmla="*/ -1946 w 152400"/>
                  <a:gd name="connsiteY0" fmla="*/ -1662 h 161925"/>
                  <a:gd name="connsiteX1" fmla="*/ 150454 w 152400"/>
                  <a:gd name="connsiteY1" fmla="*/ -1662 h 161925"/>
                  <a:gd name="connsiteX2" fmla="*/ 150454 w 152400"/>
                  <a:gd name="connsiteY2" fmla="*/ 160263 h 161925"/>
                  <a:gd name="connsiteX3" fmla="*/ -1946 w 152400"/>
                  <a:gd name="connsiteY3" fmla="*/ 160263 h 161925"/>
                </a:gdLst>
                <a:ahLst/>
                <a:cxnLst>
                  <a:cxn ang="0">
                    <a:pos x="connsiteX0" y="connsiteY0"/>
                  </a:cxn>
                  <a:cxn ang="0">
                    <a:pos x="connsiteX1" y="connsiteY1"/>
                  </a:cxn>
                  <a:cxn ang="0">
                    <a:pos x="connsiteX2" y="connsiteY2"/>
                  </a:cxn>
                  <a:cxn ang="0">
                    <a:pos x="connsiteX3" y="connsiteY3"/>
                  </a:cxn>
                </a:cxnLst>
                <a:rect l="l" t="t" r="r" b="b"/>
                <a:pathLst>
                  <a:path w="152400" h="161925">
                    <a:moveTo>
                      <a:pt x="-1946" y="-1662"/>
                    </a:moveTo>
                    <a:lnTo>
                      <a:pt x="150454" y="-1662"/>
                    </a:lnTo>
                    <a:lnTo>
                      <a:pt x="150454" y="160263"/>
                    </a:lnTo>
                    <a:lnTo>
                      <a:pt x="-1946" y="16026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5" name="任意多边形: 形状 3354">
                <a:extLst>
                  <a:ext uri="{FF2B5EF4-FFF2-40B4-BE49-F238E27FC236}">
                    <a16:creationId xmlns:a16="http://schemas.microsoft.com/office/drawing/2014/main" id="{C1332858-A3C7-59A9-7680-FEC8AEA8247C}"/>
                  </a:ext>
                </a:extLst>
              </p:cNvPr>
              <p:cNvSpPr/>
              <p:nvPr/>
            </p:nvSpPr>
            <p:spPr>
              <a:xfrm>
                <a:off x="24977822" y="212880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6" name="任意多边形: 形状 3355">
                <a:extLst>
                  <a:ext uri="{FF2B5EF4-FFF2-40B4-BE49-F238E27FC236}">
                    <a16:creationId xmlns:a16="http://schemas.microsoft.com/office/drawing/2014/main" id="{259F0ADF-BDAD-15CD-66C6-93629F88F62A}"/>
                  </a:ext>
                </a:extLst>
              </p:cNvPr>
              <p:cNvSpPr/>
              <p:nvPr/>
            </p:nvSpPr>
            <p:spPr>
              <a:xfrm>
                <a:off x="24977822" y="214499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7" name="任意多边形: 形状 3356">
                <a:extLst>
                  <a:ext uri="{FF2B5EF4-FFF2-40B4-BE49-F238E27FC236}">
                    <a16:creationId xmlns:a16="http://schemas.microsoft.com/office/drawing/2014/main" id="{350BE35A-2BAD-4B4B-BBC7-3738606FC123}"/>
                  </a:ext>
                </a:extLst>
              </p:cNvPr>
              <p:cNvSpPr/>
              <p:nvPr/>
            </p:nvSpPr>
            <p:spPr>
              <a:xfrm>
                <a:off x="24977822" y="2131661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8" name="任意多边形: 形状 3357">
                <a:extLst>
                  <a:ext uri="{FF2B5EF4-FFF2-40B4-BE49-F238E27FC236}">
                    <a16:creationId xmlns:a16="http://schemas.microsoft.com/office/drawing/2014/main" id="{25BE3FF9-A9A1-0A72-A126-D3AD65342EF4}"/>
                  </a:ext>
                </a:extLst>
              </p:cNvPr>
              <p:cNvSpPr/>
              <p:nvPr/>
            </p:nvSpPr>
            <p:spPr>
              <a:xfrm>
                <a:off x="25015922" y="21345190"/>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59" name="任意多边形: 形状 3358">
                <a:extLst>
                  <a:ext uri="{FF2B5EF4-FFF2-40B4-BE49-F238E27FC236}">
                    <a16:creationId xmlns:a16="http://schemas.microsoft.com/office/drawing/2014/main" id="{F72A357A-4912-5AEE-B398-202CF3835A54}"/>
                  </a:ext>
                </a:extLst>
              </p:cNvPr>
              <p:cNvSpPr/>
              <p:nvPr/>
            </p:nvSpPr>
            <p:spPr>
              <a:xfrm>
                <a:off x="25015922" y="21345190"/>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0" name="任意多边形: 形状 3359">
                <a:extLst>
                  <a:ext uri="{FF2B5EF4-FFF2-40B4-BE49-F238E27FC236}">
                    <a16:creationId xmlns:a16="http://schemas.microsoft.com/office/drawing/2014/main" id="{4F52F410-B4A3-465F-77A2-47BF3F59809E}"/>
                  </a:ext>
                </a:extLst>
              </p:cNvPr>
              <p:cNvSpPr/>
              <p:nvPr/>
            </p:nvSpPr>
            <p:spPr>
              <a:xfrm>
                <a:off x="26035097" y="224310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1" name="任意多边形: 形状 3360">
                <a:extLst>
                  <a:ext uri="{FF2B5EF4-FFF2-40B4-BE49-F238E27FC236}">
                    <a16:creationId xmlns:a16="http://schemas.microsoft.com/office/drawing/2014/main" id="{7FEC3975-5FFA-F195-2DCF-F59E2341F26C}"/>
                  </a:ext>
                </a:extLst>
              </p:cNvPr>
              <p:cNvSpPr/>
              <p:nvPr/>
            </p:nvSpPr>
            <p:spPr>
              <a:xfrm>
                <a:off x="26054147" y="2241199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2" name="任意多边形: 形状 3361">
                <a:extLst>
                  <a:ext uri="{FF2B5EF4-FFF2-40B4-BE49-F238E27FC236}">
                    <a16:creationId xmlns:a16="http://schemas.microsoft.com/office/drawing/2014/main" id="{E46B4EBE-0212-C71C-FAF7-D3A2DE6736EA}"/>
                  </a:ext>
                </a:extLst>
              </p:cNvPr>
              <p:cNvSpPr/>
              <p:nvPr/>
            </p:nvSpPr>
            <p:spPr>
              <a:xfrm>
                <a:off x="26035097" y="223262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3" name="任意多边形: 形状 3362">
                <a:extLst>
                  <a:ext uri="{FF2B5EF4-FFF2-40B4-BE49-F238E27FC236}">
                    <a16:creationId xmlns:a16="http://schemas.microsoft.com/office/drawing/2014/main" id="{178D4965-A852-6034-4C1A-22D36AA78409}"/>
                  </a:ext>
                </a:extLst>
              </p:cNvPr>
              <p:cNvSpPr/>
              <p:nvPr/>
            </p:nvSpPr>
            <p:spPr>
              <a:xfrm>
                <a:off x="26054147" y="22326265"/>
                <a:ext cx="9525" cy="38100"/>
              </a:xfrm>
              <a:custGeom>
                <a:avLst/>
                <a:gdLst>
                  <a:gd name="connsiteX0" fmla="*/ -1946 w 9525"/>
                  <a:gd name="connsiteY0" fmla="*/ -1662 h 38100"/>
                  <a:gd name="connsiteX1" fmla="*/ -1946 w 9525"/>
                  <a:gd name="connsiteY1" fmla="*/ 36438 h 38100"/>
                </a:gdLst>
                <a:ahLst/>
                <a:cxnLst>
                  <a:cxn ang="0">
                    <a:pos x="connsiteX0" y="connsiteY0"/>
                  </a:cxn>
                  <a:cxn ang="0">
                    <a:pos x="connsiteX1" y="connsiteY1"/>
                  </a:cxn>
                </a:cxnLst>
                <a:rect l="l" t="t" r="r" b="b"/>
                <a:pathLst>
                  <a:path w="9525" h="38100">
                    <a:moveTo>
                      <a:pt x="-1946" y="-1662"/>
                    </a:moveTo>
                    <a:lnTo>
                      <a:pt x="-1946" y="364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4" name="任意多边形: 形状 3363">
                <a:extLst>
                  <a:ext uri="{FF2B5EF4-FFF2-40B4-BE49-F238E27FC236}">
                    <a16:creationId xmlns:a16="http://schemas.microsoft.com/office/drawing/2014/main" id="{97BC464C-565A-70B8-EAEB-1C20C10C163D}"/>
                  </a:ext>
                </a:extLst>
              </p:cNvPr>
              <p:cNvSpPr/>
              <p:nvPr/>
            </p:nvSpPr>
            <p:spPr>
              <a:xfrm>
                <a:off x="25977947" y="22364365"/>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5" name="任意多边形: 形状 3364">
                <a:extLst>
                  <a:ext uri="{FF2B5EF4-FFF2-40B4-BE49-F238E27FC236}">
                    <a16:creationId xmlns:a16="http://schemas.microsoft.com/office/drawing/2014/main" id="{EBD77A42-9A99-9FB0-4553-8C02435944C9}"/>
                  </a:ext>
                </a:extLst>
              </p:cNvPr>
              <p:cNvSpPr/>
              <p:nvPr/>
            </p:nvSpPr>
            <p:spPr>
              <a:xfrm>
                <a:off x="25977947" y="22364365"/>
                <a:ext cx="152400" cy="47625"/>
              </a:xfrm>
              <a:custGeom>
                <a:avLst/>
                <a:gdLst>
                  <a:gd name="connsiteX0" fmla="*/ -1946 w 152400"/>
                  <a:gd name="connsiteY0" fmla="*/ -1662 h 47625"/>
                  <a:gd name="connsiteX1" fmla="*/ 150454 w 152400"/>
                  <a:gd name="connsiteY1" fmla="*/ -1662 h 47625"/>
                  <a:gd name="connsiteX2" fmla="*/ 150454 w 152400"/>
                  <a:gd name="connsiteY2" fmla="*/ 45963 h 47625"/>
                  <a:gd name="connsiteX3" fmla="*/ -1946 w 152400"/>
                  <a:gd name="connsiteY3" fmla="*/ 45963 h 47625"/>
                </a:gdLst>
                <a:ahLst/>
                <a:cxnLst>
                  <a:cxn ang="0">
                    <a:pos x="connsiteX0" y="connsiteY0"/>
                  </a:cxn>
                  <a:cxn ang="0">
                    <a:pos x="connsiteX1" y="connsiteY1"/>
                  </a:cxn>
                  <a:cxn ang="0">
                    <a:pos x="connsiteX2" y="connsiteY2"/>
                  </a:cxn>
                  <a:cxn ang="0">
                    <a:pos x="connsiteX3" y="connsiteY3"/>
                  </a:cxn>
                </a:cxnLst>
                <a:rect l="l" t="t" r="r" b="b"/>
                <a:pathLst>
                  <a:path w="152400" h="47625">
                    <a:moveTo>
                      <a:pt x="-1946" y="-1662"/>
                    </a:moveTo>
                    <a:lnTo>
                      <a:pt x="150454" y="-1662"/>
                    </a:lnTo>
                    <a:lnTo>
                      <a:pt x="150454" y="45963"/>
                    </a:lnTo>
                    <a:lnTo>
                      <a:pt x="-1946" y="4596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6" name="任意多边形: 形状 3365">
                <a:extLst>
                  <a:ext uri="{FF2B5EF4-FFF2-40B4-BE49-F238E27FC236}">
                    <a16:creationId xmlns:a16="http://schemas.microsoft.com/office/drawing/2014/main" id="{59700AC4-600B-4092-A2F5-D7DFE475638C}"/>
                  </a:ext>
                </a:extLst>
              </p:cNvPr>
              <p:cNvSpPr/>
              <p:nvPr/>
            </p:nvSpPr>
            <p:spPr>
              <a:xfrm>
                <a:off x="25977947" y="223643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7" name="任意多边形: 形状 3366">
                <a:extLst>
                  <a:ext uri="{FF2B5EF4-FFF2-40B4-BE49-F238E27FC236}">
                    <a16:creationId xmlns:a16="http://schemas.microsoft.com/office/drawing/2014/main" id="{967BCF28-D152-CE3F-F69C-A860CB9A43AB}"/>
                  </a:ext>
                </a:extLst>
              </p:cNvPr>
              <p:cNvSpPr/>
              <p:nvPr/>
            </p:nvSpPr>
            <p:spPr>
              <a:xfrm>
                <a:off x="25977947" y="224119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8" name="任意多边形: 形状 3367">
                <a:extLst>
                  <a:ext uri="{FF2B5EF4-FFF2-40B4-BE49-F238E27FC236}">
                    <a16:creationId xmlns:a16="http://schemas.microsoft.com/office/drawing/2014/main" id="{CBCF4AC0-9466-BF5F-CAB1-22EE1CB3E96A}"/>
                  </a:ext>
                </a:extLst>
              </p:cNvPr>
              <p:cNvSpPr/>
              <p:nvPr/>
            </p:nvSpPr>
            <p:spPr>
              <a:xfrm>
                <a:off x="25977947" y="22402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69" name="任意多边形: 形状 3368">
                <a:extLst>
                  <a:ext uri="{FF2B5EF4-FFF2-40B4-BE49-F238E27FC236}">
                    <a16:creationId xmlns:a16="http://schemas.microsoft.com/office/drawing/2014/main" id="{D9BBF9B7-E88E-DC3C-837C-9508453DD2EA}"/>
                  </a:ext>
                </a:extLst>
              </p:cNvPr>
              <p:cNvSpPr/>
              <p:nvPr/>
            </p:nvSpPr>
            <p:spPr>
              <a:xfrm>
                <a:off x="26016047" y="22345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0" name="任意多边形: 形状 3369">
                <a:extLst>
                  <a:ext uri="{FF2B5EF4-FFF2-40B4-BE49-F238E27FC236}">
                    <a16:creationId xmlns:a16="http://schemas.microsoft.com/office/drawing/2014/main" id="{E3162256-D874-B756-4869-D06F5F2259E3}"/>
                  </a:ext>
                </a:extLst>
              </p:cNvPr>
              <p:cNvSpPr/>
              <p:nvPr/>
            </p:nvSpPr>
            <p:spPr>
              <a:xfrm>
                <a:off x="26016047" y="22345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1" name="任意多边形: 形状 3370">
                <a:extLst>
                  <a:ext uri="{FF2B5EF4-FFF2-40B4-BE49-F238E27FC236}">
                    <a16:creationId xmlns:a16="http://schemas.microsoft.com/office/drawing/2014/main" id="{2C5D6F43-1439-5D91-76E9-E33656D2F925}"/>
                  </a:ext>
                </a:extLst>
              </p:cNvPr>
              <p:cNvSpPr/>
              <p:nvPr/>
            </p:nvSpPr>
            <p:spPr>
              <a:xfrm>
                <a:off x="27035222" y="23164465"/>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2" name="任意多边形: 形状 3371">
                <a:extLst>
                  <a:ext uri="{FF2B5EF4-FFF2-40B4-BE49-F238E27FC236}">
                    <a16:creationId xmlns:a16="http://schemas.microsoft.com/office/drawing/2014/main" id="{859C44B7-9B17-C9E9-2A7D-F4C5094F5CB4}"/>
                  </a:ext>
                </a:extLst>
              </p:cNvPr>
              <p:cNvSpPr/>
              <p:nvPr/>
            </p:nvSpPr>
            <p:spPr>
              <a:xfrm>
                <a:off x="27035222" y="23116840"/>
                <a:ext cx="47625" cy="9525"/>
              </a:xfrm>
              <a:custGeom>
                <a:avLst/>
                <a:gdLst>
                  <a:gd name="connsiteX0" fmla="*/ -1946 w 47625"/>
                  <a:gd name="connsiteY0" fmla="*/ -1662 h 9525"/>
                  <a:gd name="connsiteX1" fmla="*/ 45679 w 47625"/>
                  <a:gd name="connsiteY1" fmla="*/ -1662 h 9525"/>
                </a:gdLst>
                <a:ahLst/>
                <a:cxnLst>
                  <a:cxn ang="0">
                    <a:pos x="connsiteX0" y="connsiteY0"/>
                  </a:cxn>
                  <a:cxn ang="0">
                    <a:pos x="connsiteX1" y="connsiteY1"/>
                  </a:cxn>
                </a:cxnLst>
                <a:rect l="l" t="t" r="r" b="b"/>
                <a:pathLst>
                  <a:path w="47625" h="9525">
                    <a:moveTo>
                      <a:pt x="-1946" y="-1662"/>
                    </a:moveTo>
                    <a:lnTo>
                      <a:pt x="45679"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3" name="任意多边形: 形状 3372">
                <a:extLst>
                  <a:ext uri="{FF2B5EF4-FFF2-40B4-BE49-F238E27FC236}">
                    <a16:creationId xmlns:a16="http://schemas.microsoft.com/office/drawing/2014/main" id="{4288DEC1-524B-84D1-4027-B5A404F1F000}"/>
                  </a:ext>
                </a:extLst>
              </p:cNvPr>
              <p:cNvSpPr/>
              <p:nvPr/>
            </p:nvSpPr>
            <p:spPr>
              <a:xfrm>
                <a:off x="27054272" y="23116840"/>
                <a:ext cx="9525" cy="19050"/>
              </a:xfrm>
              <a:custGeom>
                <a:avLst/>
                <a:gdLst>
                  <a:gd name="connsiteX0" fmla="*/ -1946 w 9525"/>
                  <a:gd name="connsiteY0" fmla="*/ -1662 h 19050"/>
                  <a:gd name="connsiteX1" fmla="*/ -1946 w 9525"/>
                  <a:gd name="connsiteY1" fmla="*/ 17388 h 19050"/>
                </a:gdLst>
                <a:ahLst/>
                <a:cxnLst>
                  <a:cxn ang="0">
                    <a:pos x="connsiteX0" y="connsiteY0"/>
                  </a:cxn>
                  <a:cxn ang="0">
                    <a:pos x="connsiteX1" y="connsiteY1"/>
                  </a:cxn>
                </a:cxnLst>
                <a:rect l="l" t="t" r="r" b="b"/>
                <a:pathLst>
                  <a:path w="9525" h="19050">
                    <a:moveTo>
                      <a:pt x="-1946" y="-1662"/>
                    </a:moveTo>
                    <a:lnTo>
                      <a:pt x="-1946" y="173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4" name="任意多边形: 形状 3373">
                <a:extLst>
                  <a:ext uri="{FF2B5EF4-FFF2-40B4-BE49-F238E27FC236}">
                    <a16:creationId xmlns:a16="http://schemas.microsoft.com/office/drawing/2014/main" id="{6019FC64-9137-D8E8-206A-984EE07CCC22}"/>
                  </a:ext>
                </a:extLst>
              </p:cNvPr>
              <p:cNvSpPr/>
              <p:nvPr/>
            </p:nvSpPr>
            <p:spPr>
              <a:xfrm>
                <a:off x="26978072" y="23135890"/>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solidFill>
                <a:srgbClr val="00B05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5" name="任意多边形: 形状 3374">
                <a:extLst>
                  <a:ext uri="{FF2B5EF4-FFF2-40B4-BE49-F238E27FC236}">
                    <a16:creationId xmlns:a16="http://schemas.microsoft.com/office/drawing/2014/main" id="{6B8F6255-1D1E-3067-FD3F-C5DEB30BB19F}"/>
                  </a:ext>
                </a:extLst>
              </p:cNvPr>
              <p:cNvSpPr/>
              <p:nvPr/>
            </p:nvSpPr>
            <p:spPr>
              <a:xfrm>
                <a:off x="26978072" y="23135890"/>
                <a:ext cx="152400" cy="28575"/>
              </a:xfrm>
              <a:custGeom>
                <a:avLst/>
                <a:gdLst>
                  <a:gd name="connsiteX0" fmla="*/ -1946 w 152400"/>
                  <a:gd name="connsiteY0" fmla="*/ -1662 h 28575"/>
                  <a:gd name="connsiteX1" fmla="*/ 150454 w 152400"/>
                  <a:gd name="connsiteY1" fmla="*/ -1662 h 28575"/>
                  <a:gd name="connsiteX2" fmla="*/ 150454 w 152400"/>
                  <a:gd name="connsiteY2" fmla="*/ 26913 h 28575"/>
                  <a:gd name="connsiteX3" fmla="*/ -1946 w 152400"/>
                  <a:gd name="connsiteY3" fmla="*/ 26913 h 28575"/>
                </a:gdLst>
                <a:ahLst/>
                <a:cxnLst>
                  <a:cxn ang="0">
                    <a:pos x="connsiteX0" y="connsiteY0"/>
                  </a:cxn>
                  <a:cxn ang="0">
                    <a:pos x="connsiteX1" y="connsiteY1"/>
                  </a:cxn>
                  <a:cxn ang="0">
                    <a:pos x="connsiteX2" y="connsiteY2"/>
                  </a:cxn>
                  <a:cxn ang="0">
                    <a:pos x="connsiteX3" y="connsiteY3"/>
                  </a:cxn>
                </a:cxnLst>
                <a:rect l="l" t="t" r="r" b="b"/>
                <a:pathLst>
                  <a:path w="152400" h="28575">
                    <a:moveTo>
                      <a:pt x="-1946" y="-1662"/>
                    </a:moveTo>
                    <a:lnTo>
                      <a:pt x="150454" y="-1662"/>
                    </a:lnTo>
                    <a:lnTo>
                      <a:pt x="150454" y="26913"/>
                    </a:lnTo>
                    <a:lnTo>
                      <a:pt x="-1946" y="26913"/>
                    </a:lnTo>
                    <a:close/>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6" name="任意多边形: 形状 3375">
                <a:extLst>
                  <a:ext uri="{FF2B5EF4-FFF2-40B4-BE49-F238E27FC236}">
                    <a16:creationId xmlns:a16="http://schemas.microsoft.com/office/drawing/2014/main" id="{0FA1EA2B-2F55-0C66-02E9-434D865687EA}"/>
                  </a:ext>
                </a:extLst>
              </p:cNvPr>
              <p:cNvSpPr/>
              <p:nvPr/>
            </p:nvSpPr>
            <p:spPr>
              <a:xfrm>
                <a:off x="26978072" y="2313589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7" name="任意多边形: 形状 3376">
                <a:extLst>
                  <a:ext uri="{FF2B5EF4-FFF2-40B4-BE49-F238E27FC236}">
                    <a16:creationId xmlns:a16="http://schemas.microsoft.com/office/drawing/2014/main" id="{5574E7DD-B2D0-0A16-FDF0-159E053B5A1E}"/>
                  </a:ext>
                </a:extLst>
              </p:cNvPr>
              <p:cNvSpPr/>
              <p:nvPr/>
            </p:nvSpPr>
            <p:spPr>
              <a:xfrm>
                <a:off x="26978072" y="23164465"/>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8" name="任意多边形: 形状 3377">
                <a:extLst>
                  <a:ext uri="{FF2B5EF4-FFF2-40B4-BE49-F238E27FC236}">
                    <a16:creationId xmlns:a16="http://schemas.microsoft.com/office/drawing/2014/main" id="{4ED0EE46-2D00-7FBF-70E8-BD58BE004476}"/>
                  </a:ext>
                </a:extLst>
              </p:cNvPr>
              <p:cNvSpPr/>
              <p:nvPr/>
            </p:nvSpPr>
            <p:spPr>
              <a:xfrm>
                <a:off x="26978072" y="23154940"/>
                <a:ext cx="152400" cy="9525"/>
              </a:xfrm>
              <a:custGeom>
                <a:avLst/>
                <a:gdLst>
                  <a:gd name="connsiteX0" fmla="*/ -1946 w 152400"/>
                  <a:gd name="connsiteY0" fmla="*/ -1662 h 9525"/>
                  <a:gd name="connsiteX1" fmla="*/ 150454 w 152400"/>
                  <a:gd name="connsiteY1" fmla="*/ -1662 h 9525"/>
                </a:gdLst>
                <a:ahLst/>
                <a:cxnLst>
                  <a:cxn ang="0">
                    <a:pos x="connsiteX0" y="connsiteY0"/>
                  </a:cxn>
                  <a:cxn ang="0">
                    <a:pos x="connsiteX1" y="connsiteY1"/>
                  </a:cxn>
                </a:cxnLst>
                <a:rect l="l" t="t" r="r" b="b"/>
                <a:pathLst>
                  <a:path w="152400" h="9525">
                    <a:moveTo>
                      <a:pt x="-1946" y="-1662"/>
                    </a:moveTo>
                    <a:lnTo>
                      <a:pt x="1504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79" name="任意多边形: 形状 3378">
                <a:extLst>
                  <a:ext uri="{FF2B5EF4-FFF2-40B4-BE49-F238E27FC236}">
                    <a16:creationId xmlns:a16="http://schemas.microsoft.com/office/drawing/2014/main" id="{9D3894FD-C186-1972-BFB5-7FB05E93C04D}"/>
                  </a:ext>
                </a:extLst>
              </p:cNvPr>
              <p:cNvSpPr/>
              <p:nvPr/>
            </p:nvSpPr>
            <p:spPr>
              <a:xfrm>
                <a:off x="27016172" y="23107315"/>
                <a:ext cx="76200" cy="76200"/>
              </a:xfrm>
              <a:custGeom>
                <a:avLst/>
                <a:gdLst>
                  <a:gd name="connsiteX0" fmla="*/ -1946 w 76200"/>
                  <a:gd name="connsiteY0" fmla="*/ 74538 h 76200"/>
                  <a:gd name="connsiteX1" fmla="*/ 74254 w 76200"/>
                  <a:gd name="connsiteY1" fmla="*/ -1662 h 76200"/>
                </a:gdLst>
                <a:ahLst/>
                <a:cxnLst>
                  <a:cxn ang="0">
                    <a:pos x="connsiteX0" y="connsiteY0"/>
                  </a:cxn>
                  <a:cxn ang="0">
                    <a:pos x="connsiteX1" y="connsiteY1"/>
                  </a:cxn>
                </a:cxnLst>
                <a:rect l="l" t="t" r="r" b="b"/>
                <a:pathLst>
                  <a:path w="76200" h="76200">
                    <a:moveTo>
                      <a:pt x="-1946" y="74538"/>
                    </a:moveTo>
                    <a:lnTo>
                      <a:pt x="74254" y="-1662"/>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80" name="任意多边形: 形状 3379">
                <a:extLst>
                  <a:ext uri="{FF2B5EF4-FFF2-40B4-BE49-F238E27FC236}">
                    <a16:creationId xmlns:a16="http://schemas.microsoft.com/office/drawing/2014/main" id="{241B0446-F6E2-0E19-03C6-CD4724911A15}"/>
                  </a:ext>
                </a:extLst>
              </p:cNvPr>
              <p:cNvSpPr/>
              <p:nvPr/>
            </p:nvSpPr>
            <p:spPr>
              <a:xfrm>
                <a:off x="27016172" y="23107315"/>
                <a:ext cx="76200" cy="76200"/>
              </a:xfrm>
              <a:custGeom>
                <a:avLst/>
                <a:gdLst>
                  <a:gd name="connsiteX0" fmla="*/ -1946 w 76200"/>
                  <a:gd name="connsiteY0" fmla="*/ -1662 h 76200"/>
                  <a:gd name="connsiteX1" fmla="*/ 74254 w 76200"/>
                  <a:gd name="connsiteY1" fmla="*/ 74538 h 76200"/>
                </a:gdLst>
                <a:ahLst/>
                <a:cxnLst>
                  <a:cxn ang="0">
                    <a:pos x="connsiteX0" y="connsiteY0"/>
                  </a:cxn>
                  <a:cxn ang="0">
                    <a:pos x="connsiteX1" y="connsiteY1"/>
                  </a:cxn>
                </a:cxnLst>
                <a:rect l="l" t="t" r="r" b="b"/>
                <a:pathLst>
                  <a:path w="76200" h="76200">
                    <a:moveTo>
                      <a:pt x="-1946" y="-1662"/>
                    </a:moveTo>
                    <a:lnTo>
                      <a:pt x="74254" y="745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81" name="任意多边形: 形状 3380">
                <a:extLst>
                  <a:ext uri="{FF2B5EF4-FFF2-40B4-BE49-F238E27FC236}">
                    <a16:creationId xmlns:a16="http://schemas.microsoft.com/office/drawing/2014/main" id="{41F5586F-9660-C2A2-A485-6B8908CBA9BA}"/>
                  </a:ext>
                </a:extLst>
              </p:cNvPr>
              <p:cNvSpPr/>
              <p:nvPr/>
            </p:nvSpPr>
            <p:spPr>
              <a:xfrm>
                <a:off x="22053647" y="19811665"/>
                <a:ext cx="1000125" cy="266700"/>
              </a:xfrm>
              <a:custGeom>
                <a:avLst/>
                <a:gdLst>
                  <a:gd name="connsiteX0" fmla="*/ -1946 w 1000125"/>
                  <a:gd name="connsiteY0" fmla="*/ -1662 h 266700"/>
                  <a:gd name="connsiteX1" fmla="*/ 998179 w 1000125"/>
                  <a:gd name="connsiteY1" fmla="*/ 265038 h 266700"/>
                </a:gdLst>
                <a:ahLst/>
                <a:cxnLst>
                  <a:cxn ang="0">
                    <a:pos x="connsiteX0" y="connsiteY0"/>
                  </a:cxn>
                  <a:cxn ang="0">
                    <a:pos x="connsiteX1" y="connsiteY1"/>
                  </a:cxn>
                </a:cxnLst>
                <a:rect l="l" t="t" r="r" b="b"/>
                <a:pathLst>
                  <a:path w="1000125" h="266700">
                    <a:moveTo>
                      <a:pt x="-1946" y="-1662"/>
                    </a:moveTo>
                    <a:lnTo>
                      <a:pt x="998179" y="2650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82" name="任意多边形: 形状 3381">
                <a:extLst>
                  <a:ext uri="{FF2B5EF4-FFF2-40B4-BE49-F238E27FC236}">
                    <a16:creationId xmlns:a16="http://schemas.microsoft.com/office/drawing/2014/main" id="{724A09F2-4DDC-67D0-7824-49E6AE1B768D}"/>
                  </a:ext>
                </a:extLst>
              </p:cNvPr>
              <p:cNvSpPr/>
              <p:nvPr/>
            </p:nvSpPr>
            <p:spPr>
              <a:xfrm>
                <a:off x="23053772" y="20078365"/>
                <a:ext cx="1000125" cy="361950"/>
              </a:xfrm>
              <a:custGeom>
                <a:avLst/>
                <a:gdLst>
                  <a:gd name="connsiteX0" fmla="*/ -1946 w 1000125"/>
                  <a:gd name="connsiteY0" fmla="*/ -1662 h 361950"/>
                  <a:gd name="connsiteX1" fmla="*/ 998179 w 1000125"/>
                  <a:gd name="connsiteY1" fmla="*/ 360288 h 361950"/>
                </a:gdLst>
                <a:ahLst/>
                <a:cxnLst>
                  <a:cxn ang="0">
                    <a:pos x="connsiteX0" y="connsiteY0"/>
                  </a:cxn>
                  <a:cxn ang="0">
                    <a:pos x="connsiteX1" y="connsiteY1"/>
                  </a:cxn>
                </a:cxnLst>
                <a:rect l="l" t="t" r="r" b="b"/>
                <a:pathLst>
                  <a:path w="1000125" h="361950">
                    <a:moveTo>
                      <a:pt x="-1946" y="-1662"/>
                    </a:moveTo>
                    <a:lnTo>
                      <a:pt x="998179" y="36028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83" name="任意多边形: 形状 3382">
                <a:extLst>
                  <a:ext uri="{FF2B5EF4-FFF2-40B4-BE49-F238E27FC236}">
                    <a16:creationId xmlns:a16="http://schemas.microsoft.com/office/drawing/2014/main" id="{12648707-A64C-53E9-F54B-556FB709D0DD}"/>
                  </a:ext>
                </a:extLst>
              </p:cNvPr>
              <p:cNvSpPr/>
              <p:nvPr/>
            </p:nvSpPr>
            <p:spPr>
              <a:xfrm>
                <a:off x="24053897" y="20440315"/>
                <a:ext cx="1000125" cy="942975"/>
              </a:xfrm>
              <a:custGeom>
                <a:avLst/>
                <a:gdLst>
                  <a:gd name="connsiteX0" fmla="*/ -1946 w 1000125"/>
                  <a:gd name="connsiteY0" fmla="*/ -1662 h 942975"/>
                  <a:gd name="connsiteX1" fmla="*/ 998179 w 1000125"/>
                  <a:gd name="connsiteY1" fmla="*/ 941313 h 942975"/>
                </a:gdLst>
                <a:ahLst/>
                <a:cxnLst>
                  <a:cxn ang="0">
                    <a:pos x="connsiteX0" y="connsiteY0"/>
                  </a:cxn>
                  <a:cxn ang="0">
                    <a:pos x="connsiteX1" y="connsiteY1"/>
                  </a:cxn>
                </a:cxnLst>
                <a:rect l="l" t="t" r="r" b="b"/>
                <a:pathLst>
                  <a:path w="1000125" h="942975">
                    <a:moveTo>
                      <a:pt x="-1946" y="-1662"/>
                    </a:moveTo>
                    <a:lnTo>
                      <a:pt x="998179" y="94131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84" name="任意多边形: 形状 3383">
                <a:extLst>
                  <a:ext uri="{FF2B5EF4-FFF2-40B4-BE49-F238E27FC236}">
                    <a16:creationId xmlns:a16="http://schemas.microsoft.com/office/drawing/2014/main" id="{D9B5DA65-6100-5902-F778-C4C70F8AD505}"/>
                  </a:ext>
                </a:extLst>
              </p:cNvPr>
              <p:cNvSpPr/>
              <p:nvPr/>
            </p:nvSpPr>
            <p:spPr>
              <a:xfrm>
                <a:off x="25054022" y="21383290"/>
                <a:ext cx="1000125" cy="1000125"/>
              </a:xfrm>
              <a:custGeom>
                <a:avLst/>
                <a:gdLst>
                  <a:gd name="connsiteX0" fmla="*/ -1946 w 1000125"/>
                  <a:gd name="connsiteY0" fmla="*/ -1662 h 1000125"/>
                  <a:gd name="connsiteX1" fmla="*/ 998179 w 1000125"/>
                  <a:gd name="connsiteY1" fmla="*/ 998463 h 1000125"/>
                </a:gdLst>
                <a:ahLst/>
                <a:cxnLst>
                  <a:cxn ang="0">
                    <a:pos x="connsiteX0" y="connsiteY0"/>
                  </a:cxn>
                  <a:cxn ang="0">
                    <a:pos x="connsiteX1" y="connsiteY1"/>
                  </a:cxn>
                </a:cxnLst>
                <a:rect l="l" t="t" r="r" b="b"/>
                <a:pathLst>
                  <a:path w="1000125" h="1000125">
                    <a:moveTo>
                      <a:pt x="-1946" y="-1662"/>
                    </a:moveTo>
                    <a:lnTo>
                      <a:pt x="998179" y="998463"/>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sp>
            <p:nvSpPr>
              <p:cNvPr id="3385" name="任意多边形: 形状 3384">
                <a:extLst>
                  <a:ext uri="{FF2B5EF4-FFF2-40B4-BE49-F238E27FC236}">
                    <a16:creationId xmlns:a16="http://schemas.microsoft.com/office/drawing/2014/main" id="{DC78AA51-E37B-79B8-E3EA-86460499F8E1}"/>
                  </a:ext>
                </a:extLst>
              </p:cNvPr>
              <p:cNvSpPr/>
              <p:nvPr/>
            </p:nvSpPr>
            <p:spPr>
              <a:xfrm>
                <a:off x="26054147" y="22383415"/>
                <a:ext cx="1000125" cy="762000"/>
              </a:xfrm>
              <a:custGeom>
                <a:avLst/>
                <a:gdLst>
                  <a:gd name="connsiteX0" fmla="*/ -1946 w 1000125"/>
                  <a:gd name="connsiteY0" fmla="*/ -1662 h 762000"/>
                  <a:gd name="connsiteX1" fmla="*/ 998179 w 1000125"/>
                  <a:gd name="connsiteY1" fmla="*/ 760338 h 762000"/>
                </a:gdLst>
                <a:ahLst/>
                <a:cxnLst>
                  <a:cxn ang="0">
                    <a:pos x="connsiteX0" y="connsiteY0"/>
                  </a:cxn>
                  <a:cxn ang="0">
                    <a:pos x="connsiteX1" y="connsiteY1"/>
                  </a:cxn>
                </a:cxnLst>
                <a:rect l="l" t="t" r="r" b="b"/>
                <a:pathLst>
                  <a:path w="1000125" h="762000">
                    <a:moveTo>
                      <a:pt x="-1946" y="-1662"/>
                    </a:moveTo>
                    <a:lnTo>
                      <a:pt x="998179" y="760338"/>
                    </a:lnTo>
                  </a:path>
                </a:pathLst>
              </a:custGeom>
              <a:noFill/>
              <a:ln w="25400" cap="flat">
                <a:solidFill>
                  <a:srgbClr val="196B24">
                    <a:alpha val="3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latin typeface="Arial" panose="020B0604020202020204" pitchFamily="34" charset="0"/>
                  <a:cs typeface="Arial" panose="020B0604020202020204" pitchFamily="34" charset="0"/>
                </a:endParaRPr>
              </a:p>
            </p:txBody>
          </p:sp>
        </p:grpSp>
        <p:sp>
          <p:nvSpPr>
            <p:cNvPr id="3388" name="文本框 3387">
              <a:extLst>
                <a:ext uri="{FF2B5EF4-FFF2-40B4-BE49-F238E27FC236}">
                  <a16:creationId xmlns:a16="http://schemas.microsoft.com/office/drawing/2014/main" id="{2F9F7B81-B79A-4251-3D6D-39CE619B1354}"/>
                </a:ext>
              </a:extLst>
            </p:cNvPr>
            <p:cNvSpPr txBox="1"/>
            <p:nvPr/>
          </p:nvSpPr>
          <p:spPr>
            <a:xfrm rot="16200000">
              <a:off x="18032004" y="14204877"/>
              <a:ext cx="1890919"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Viability (%)</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3395" name="组合 3394">
              <a:extLst>
                <a:ext uri="{FF2B5EF4-FFF2-40B4-BE49-F238E27FC236}">
                  <a16:creationId xmlns:a16="http://schemas.microsoft.com/office/drawing/2014/main" id="{CE6E93FF-8898-898B-2EE0-1444DE67E33D}"/>
                </a:ext>
              </a:extLst>
            </p:cNvPr>
            <p:cNvGrpSpPr/>
            <p:nvPr/>
          </p:nvGrpSpPr>
          <p:grpSpPr>
            <a:xfrm>
              <a:off x="19096816" y="12454587"/>
              <a:ext cx="598593" cy="3877732"/>
              <a:chOff x="19201332" y="19143483"/>
              <a:chExt cx="598593" cy="3877732"/>
            </a:xfrm>
          </p:grpSpPr>
          <p:sp>
            <p:nvSpPr>
              <p:cNvPr id="3389" name="文本框 3388">
                <a:extLst>
                  <a:ext uri="{FF2B5EF4-FFF2-40B4-BE49-F238E27FC236}">
                    <a16:creationId xmlns:a16="http://schemas.microsoft.com/office/drawing/2014/main" id="{CC87DFD6-F186-D036-F12B-2BBFA6229BF9}"/>
                  </a:ext>
                </a:extLst>
              </p:cNvPr>
              <p:cNvSpPr txBox="1"/>
              <p:nvPr/>
            </p:nvSpPr>
            <p:spPr>
              <a:xfrm>
                <a:off x="19201332" y="19143483"/>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390" name="文本框 3389">
                <a:extLst>
                  <a:ext uri="{FF2B5EF4-FFF2-40B4-BE49-F238E27FC236}">
                    <a16:creationId xmlns:a16="http://schemas.microsoft.com/office/drawing/2014/main" id="{D0BBD819-D3DF-D14D-275C-DA1328BAD742}"/>
                  </a:ext>
                </a:extLst>
              </p:cNvPr>
              <p:cNvSpPr txBox="1"/>
              <p:nvPr/>
            </p:nvSpPr>
            <p:spPr>
              <a:xfrm>
                <a:off x="19400863" y="19832842"/>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391" name="文本框 3390">
                <a:extLst>
                  <a:ext uri="{FF2B5EF4-FFF2-40B4-BE49-F238E27FC236}">
                    <a16:creationId xmlns:a16="http://schemas.microsoft.com/office/drawing/2014/main" id="{6AB287AD-B4EE-1123-35C2-22300A8C5483}"/>
                  </a:ext>
                </a:extLst>
              </p:cNvPr>
              <p:cNvSpPr txBox="1"/>
              <p:nvPr/>
            </p:nvSpPr>
            <p:spPr>
              <a:xfrm>
                <a:off x="19400863" y="20522201"/>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392" name="文本框 3391">
                <a:extLst>
                  <a:ext uri="{FF2B5EF4-FFF2-40B4-BE49-F238E27FC236}">
                    <a16:creationId xmlns:a16="http://schemas.microsoft.com/office/drawing/2014/main" id="{E3E16C00-E5E9-5213-64CF-808CFD8E47AF}"/>
                  </a:ext>
                </a:extLst>
              </p:cNvPr>
              <p:cNvSpPr txBox="1"/>
              <p:nvPr/>
            </p:nvSpPr>
            <p:spPr>
              <a:xfrm>
                <a:off x="19400863" y="2121156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40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393" name="文本框 3392">
                <a:extLst>
                  <a:ext uri="{FF2B5EF4-FFF2-40B4-BE49-F238E27FC236}">
                    <a16:creationId xmlns:a16="http://schemas.microsoft.com/office/drawing/2014/main" id="{DC1BC928-B591-5D4D-7519-79F22530A13F}"/>
                  </a:ext>
                </a:extLst>
              </p:cNvPr>
              <p:cNvSpPr txBox="1"/>
              <p:nvPr/>
            </p:nvSpPr>
            <p:spPr>
              <a:xfrm>
                <a:off x="19400863" y="21900919"/>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394" name="文本框 3393">
                <a:extLst>
                  <a:ext uri="{FF2B5EF4-FFF2-40B4-BE49-F238E27FC236}">
                    <a16:creationId xmlns:a16="http://schemas.microsoft.com/office/drawing/2014/main" id="{CD60E352-0280-A229-4D4D-638AC9744553}"/>
                  </a:ext>
                </a:extLst>
              </p:cNvPr>
              <p:cNvSpPr txBox="1"/>
              <p:nvPr/>
            </p:nvSpPr>
            <p:spPr>
              <a:xfrm>
                <a:off x="19600393" y="22590276"/>
                <a:ext cx="19953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nvGrpSpPr>
            <p:cNvPr id="3402" name="组合 3401">
              <a:extLst>
                <a:ext uri="{FF2B5EF4-FFF2-40B4-BE49-F238E27FC236}">
                  <a16:creationId xmlns:a16="http://schemas.microsoft.com/office/drawing/2014/main" id="{45939C81-9589-0479-FCDD-CB57C3E6A682}"/>
                </a:ext>
              </a:extLst>
            </p:cNvPr>
            <p:cNvGrpSpPr/>
            <p:nvPr/>
          </p:nvGrpSpPr>
          <p:grpSpPr>
            <a:xfrm>
              <a:off x="20058687" y="16157074"/>
              <a:ext cx="5387873" cy="430939"/>
              <a:chOff x="20091763" y="22788820"/>
              <a:chExt cx="5387873" cy="430939"/>
            </a:xfrm>
          </p:grpSpPr>
          <p:sp>
            <p:nvSpPr>
              <p:cNvPr id="3396" name="文本框 3395">
                <a:extLst>
                  <a:ext uri="{FF2B5EF4-FFF2-40B4-BE49-F238E27FC236}">
                    <a16:creationId xmlns:a16="http://schemas.microsoft.com/office/drawing/2014/main" id="{A874E0C9-FF2E-6090-3CAA-419C8A565E9F}"/>
                  </a:ext>
                </a:extLst>
              </p:cNvPr>
              <p:cNvSpPr txBox="1"/>
              <p:nvPr/>
            </p:nvSpPr>
            <p:spPr>
              <a:xfrm>
                <a:off x="20091763" y="22788820"/>
                <a:ext cx="199531"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397" name="文本框 3396">
                <a:extLst>
                  <a:ext uri="{FF2B5EF4-FFF2-40B4-BE49-F238E27FC236}">
                    <a16:creationId xmlns:a16="http://schemas.microsoft.com/office/drawing/2014/main" id="{C8794D57-4AE5-567A-4DFC-0F24228064B4}"/>
                  </a:ext>
                </a:extLst>
              </p:cNvPr>
              <p:cNvSpPr txBox="1"/>
              <p:nvPr/>
            </p:nvSpPr>
            <p:spPr>
              <a:xfrm>
                <a:off x="20970884"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30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398" name="文本框 3397">
                <a:extLst>
                  <a:ext uri="{FF2B5EF4-FFF2-40B4-BE49-F238E27FC236}">
                    <a16:creationId xmlns:a16="http://schemas.microsoft.com/office/drawing/2014/main" id="{38E725B7-EA22-7678-C57F-B2207626F502}"/>
                  </a:ext>
                </a:extLst>
              </p:cNvPr>
              <p:cNvSpPr txBox="1"/>
              <p:nvPr/>
            </p:nvSpPr>
            <p:spPr>
              <a:xfrm>
                <a:off x="21975002"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399" name="文本框 3398">
                <a:extLst>
                  <a:ext uri="{FF2B5EF4-FFF2-40B4-BE49-F238E27FC236}">
                    <a16:creationId xmlns:a16="http://schemas.microsoft.com/office/drawing/2014/main" id="{4FC2CB9E-D817-6051-AAD4-38E466EFC09A}"/>
                  </a:ext>
                </a:extLst>
              </p:cNvPr>
              <p:cNvSpPr txBox="1"/>
              <p:nvPr/>
            </p:nvSpPr>
            <p:spPr>
              <a:xfrm>
                <a:off x="22979121"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90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400" name="文本框 3399">
                <a:extLst>
                  <a:ext uri="{FF2B5EF4-FFF2-40B4-BE49-F238E27FC236}">
                    <a16:creationId xmlns:a16="http://schemas.microsoft.com/office/drawing/2014/main" id="{80D37A4C-891D-1055-0B88-F4DAFDBED575}"/>
                  </a:ext>
                </a:extLst>
              </p:cNvPr>
              <p:cNvSpPr txBox="1"/>
              <p:nvPr/>
            </p:nvSpPr>
            <p:spPr>
              <a:xfrm>
                <a:off x="23875464" y="2278882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401" name="文本框 3400">
                <a:extLst>
                  <a:ext uri="{FF2B5EF4-FFF2-40B4-BE49-F238E27FC236}">
                    <a16:creationId xmlns:a16="http://schemas.microsoft.com/office/drawing/2014/main" id="{ACBF4AF0-97DB-B5A9-0F19-77110BCD1D7F}"/>
                  </a:ext>
                </a:extLst>
              </p:cNvPr>
              <p:cNvSpPr txBox="1"/>
              <p:nvPr/>
            </p:nvSpPr>
            <p:spPr>
              <a:xfrm>
                <a:off x="24881043" y="2278882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150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sp>
          <p:nvSpPr>
            <p:cNvPr id="3403" name="文本框 3402">
              <a:extLst>
                <a:ext uri="{FF2B5EF4-FFF2-40B4-BE49-F238E27FC236}">
                  <a16:creationId xmlns:a16="http://schemas.microsoft.com/office/drawing/2014/main" id="{B873B6EE-53DA-B9BE-2959-836782E3B2E7}"/>
                </a:ext>
              </a:extLst>
            </p:cNvPr>
            <p:cNvSpPr txBox="1"/>
            <p:nvPr/>
          </p:nvSpPr>
          <p:spPr>
            <a:xfrm>
              <a:off x="21835168" y="16464136"/>
              <a:ext cx="1701669"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Time (min)</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3413" name="组合 3412">
              <a:extLst>
                <a:ext uri="{FF2B5EF4-FFF2-40B4-BE49-F238E27FC236}">
                  <a16:creationId xmlns:a16="http://schemas.microsoft.com/office/drawing/2014/main" id="{45E88531-3177-86B9-A4BA-DAFBC50580B2}"/>
                </a:ext>
              </a:extLst>
            </p:cNvPr>
            <p:cNvGrpSpPr/>
            <p:nvPr/>
          </p:nvGrpSpPr>
          <p:grpSpPr>
            <a:xfrm>
              <a:off x="23234833" y="12557828"/>
              <a:ext cx="2060605" cy="1144010"/>
              <a:chOff x="23999916" y="19363169"/>
              <a:chExt cx="2060605" cy="1144010"/>
            </a:xfrm>
          </p:grpSpPr>
          <p:sp>
            <p:nvSpPr>
              <p:cNvPr id="3405" name="矩形 3404">
                <a:extLst>
                  <a:ext uri="{FF2B5EF4-FFF2-40B4-BE49-F238E27FC236}">
                    <a16:creationId xmlns:a16="http://schemas.microsoft.com/office/drawing/2014/main" id="{EA315FA1-EC43-C6DE-A22A-55E92D6111FB}"/>
                  </a:ext>
                </a:extLst>
              </p:cNvPr>
              <p:cNvSpPr/>
              <p:nvPr/>
            </p:nvSpPr>
            <p:spPr>
              <a:xfrm>
                <a:off x="23999916" y="19478625"/>
                <a:ext cx="161922" cy="161922"/>
              </a:xfrm>
              <a:prstGeom prst="rect">
                <a:avLst/>
              </a:prstGeom>
              <a:solidFill>
                <a:srgbClr val="B2E7CA"/>
              </a:solidFill>
              <a:ln>
                <a:solidFill>
                  <a:srgbClr val="65A7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3406" name="矩形 3405">
                <a:extLst>
                  <a:ext uri="{FF2B5EF4-FFF2-40B4-BE49-F238E27FC236}">
                    <a16:creationId xmlns:a16="http://schemas.microsoft.com/office/drawing/2014/main" id="{8B4AB1B5-E31C-1397-EFDE-A942074C6910}"/>
                  </a:ext>
                </a:extLst>
              </p:cNvPr>
              <p:cNvSpPr/>
              <p:nvPr/>
            </p:nvSpPr>
            <p:spPr>
              <a:xfrm>
                <a:off x="23999916" y="19727271"/>
                <a:ext cx="161922" cy="161922"/>
              </a:xfrm>
              <a:prstGeom prst="rect">
                <a:avLst/>
              </a:prstGeom>
              <a:solidFill>
                <a:srgbClr val="B2D4EC"/>
              </a:solidFill>
              <a:ln>
                <a:solidFill>
                  <a:srgbClr val="0272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3407" name="矩形 3406">
                <a:extLst>
                  <a:ext uri="{FF2B5EF4-FFF2-40B4-BE49-F238E27FC236}">
                    <a16:creationId xmlns:a16="http://schemas.microsoft.com/office/drawing/2014/main" id="{9219D604-5388-4057-D224-4112AD7F4D77}"/>
                  </a:ext>
                </a:extLst>
              </p:cNvPr>
              <p:cNvSpPr/>
              <p:nvPr/>
            </p:nvSpPr>
            <p:spPr>
              <a:xfrm>
                <a:off x="23999916" y="19975917"/>
                <a:ext cx="161922" cy="161922"/>
              </a:xfrm>
              <a:prstGeom prst="rect">
                <a:avLst/>
              </a:prstGeom>
              <a:solidFill>
                <a:srgbClr val="FFECB2"/>
              </a:solidFill>
              <a:ln>
                <a:solidFill>
                  <a:srgbClr val="F4AD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3408" name="矩形 3407">
                <a:extLst>
                  <a:ext uri="{FF2B5EF4-FFF2-40B4-BE49-F238E27FC236}">
                    <a16:creationId xmlns:a16="http://schemas.microsoft.com/office/drawing/2014/main" id="{7E0365F3-9328-650E-388E-069A12B07BA7}"/>
                  </a:ext>
                </a:extLst>
              </p:cNvPr>
              <p:cNvSpPr/>
              <p:nvPr/>
            </p:nvSpPr>
            <p:spPr>
              <a:xfrm>
                <a:off x="23999916" y="20224563"/>
                <a:ext cx="161922" cy="161922"/>
              </a:xfrm>
              <a:prstGeom prst="rect">
                <a:avLst/>
              </a:prstGeom>
              <a:solidFill>
                <a:srgbClr val="999999"/>
              </a:solidFill>
              <a:ln>
                <a:solidFill>
                  <a:srgbClr val="0A0A0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3409" name="文本框 3408">
                <a:extLst>
                  <a:ext uri="{FF2B5EF4-FFF2-40B4-BE49-F238E27FC236}">
                    <a16:creationId xmlns:a16="http://schemas.microsoft.com/office/drawing/2014/main" id="{46421676-C928-1D38-D699-6B1A20E30B7B}"/>
                  </a:ext>
                </a:extLst>
              </p:cNvPr>
              <p:cNvSpPr txBox="1"/>
              <p:nvPr/>
            </p:nvSpPr>
            <p:spPr>
              <a:xfrm>
                <a:off x="24352907" y="20137838"/>
                <a:ext cx="445635" cy="369341"/>
              </a:xfrm>
              <a:prstGeom prst="rect">
                <a:avLst/>
              </a:prstGeom>
              <a:noFill/>
            </p:spPr>
            <p:txBody>
              <a:bodyPr wrap="squar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NC</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410" name="文本框 3409">
                <a:extLst>
                  <a:ext uri="{FF2B5EF4-FFF2-40B4-BE49-F238E27FC236}">
                    <a16:creationId xmlns:a16="http://schemas.microsoft.com/office/drawing/2014/main" id="{B19CCA1A-EC3A-BB70-44CB-35C76E5D48A2}"/>
                  </a:ext>
                </a:extLst>
              </p:cNvPr>
              <p:cNvSpPr txBox="1"/>
              <p:nvPr/>
            </p:nvSpPr>
            <p:spPr>
              <a:xfrm>
                <a:off x="24328034" y="19621392"/>
                <a:ext cx="651231" cy="369341"/>
              </a:xfrm>
              <a:prstGeom prst="rect">
                <a:avLst/>
              </a:prstGeom>
              <a:noFill/>
            </p:spPr>
            <p:txBody>
              <a:bodyPr wrap="non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411" name="文本框 3410">
                <a:extLst>
                  <a:ext uri="{FF2B5EF4-FFF2-40B4-BE49-F238E27FC236}">
                    <a16:creationId xmlns:a16="http://schemas.microsoft.com/office/drawing/2014/main" id="{DBC52A44-3639-1EC6-426E-84B49DD297A9}"/>
                  </a:ext>
                </a:extLst>
              </p:cNvPr>
              <p:cNvSpPr txBox="1"/>
              <p:nvPr/>
            </p:nvSpPr>
            <p:spPr>
              <a:xfrm>
                <a:off x="24326633" y="19879615"/>
                <a:ext cx="1733888" cy="369341"/>
              </a:xfrm>
              <a:prstGeom prst="rect">
                <a:avLst/>
              </a:prstGeom>
              <a:noFill/>
            </p:spPr>
            <p:txBody>
              <a:bodyPr wrap="non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 (+25%)</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412" name="文本框 3411">
                <a:extLst>
                  <a:ext uri="{FF2B5EF4-FFF2-40B4-BE49-F238E27FC236}">
                    <a16:creationId xmlns:a16="http://schemas.microsoft.com/office/drawing/2014/main" id="{6B2578C2-18BF-C117-A244-1AD8F2781ED8}"/>
                  </a:ext>
                </a:extLst>
              </p:cNvPr>
              <p:cNvSpPr txBox="1"/>
              <p:nvPr/>
            </p:nvSpPr>
            <p:spPr>
              <a:xfrm>
                <a:off x="24326808" y="19363169"/>
                <a:ext cx="1656769" cy="369341"/>
              </a:xfrm>
              <a:prstGeom prst="rect">
                <a:avLst/>
              </a:prstGeom>
              <a:noFill/>
            </p:spPr>
            <p:txBody>
              <a:bodyPr wrap="non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 (-25%)</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pic>
        <p:nvPicPr>
          <p:cNvPr id="3418" name="图形 3417">
            <a:extLst>
              <a:ext uri="{FF2B5EF4-FFF2-40B4-BE49-F238E27FC236}">
                <a16:creationId xmlns:a16="http://schemas.microsoft.com/office/drawing/2014/main" id="{2E17B31E-039A-30D1-E762-C41539EECC0C}"/>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568115" y="1186256"/>
            <a:ext cx="7792677" cy="7919732"/>
          </a:xfrm>
          <a:prstGeom prst="rect">
            <a:avLst/>
          </a:prstGeom>
        </p:spPr>
      </p:pic>
      <p:pic>
        <p:nvPicPr>
          <p:cNvPr id="3444" name="图片 3443">
            <a:extLst>
              <a:ext uri="{FF2B5EF4-FFF2-40B4-BE49-F238E27FC236}">
                <a16:creationId xmlns:a16="http://schemas.microsoft.com/office/drawing/2014/main" id="{9A0E14B0-A384-B929-D2CE-949A4AD21944}"/>
              </a:ext>
            </a:extLst>
          </p:cNvPr>
          <p:cNvPicPr>
            <a:picLocks noChangeAspect="1"/>
          </p:cNvPicPr>
          <p:nvPr/>
        </p:nvPicPr>
        <p:blipFill>
          <a:blip r:embed="rId39"/>
          <a:srcRect b="813"/>
          <a:stretch/>
        </p:blipFill>
        <p:spPr>
          <a:xfrm>
            <a:off x="-8406082" y="10179395"/>
            <a:ext cx="3927948" cy="3970296"/>
          </a:xfrm>
          <a:prstGeom prst="rect">
            <a:avLst/>
          </a:prstGeom>
        </p:spPr>
      </p:pic>
      <p:pic>
        <p:nvPicPr>
          <p:cNvPr id="3445" name="图片 3444">
            <a:extLst>
              <a:ext uri="{FF2B5EF4-FFF2-40B4-BE49-F238E27FC236}">
                <a16:creationId xmlns:a16="http://schemas.microsoft.com/office/drawing/2014/main" id="{0B17D119-BB02-95FA-3BB4-4ADB8437E233}"/>
              </a:ext>
            </a:extLst>
          </p:cNvPr>
          <p:cNvPicPr>
            <a:picLocks noChangeAspect="1"/>
          </p:cNvPicPr>
          <p:nvPr/>
        </p:nvPicPr>
        <p:blipFill>
          <a:blip r:embed="rId40"/>
          <a:srcRect b="1072"/>
          <a:stretch/>
        </p:blipFill>
        <p:spPr>
          <a:xfrm>
            <a:off x="-356540" y="10169874"/>
            <a:ext cx="3927948" cy="3970296"/>
          </a:xfrm>
          <a:prstGeom prst="rect">
            <a:avLst/>
          </a:prstGeom>
        </p:spPr>
      </p:pic>
      <p:pic>
        <p:nvPicPr>
          <p:cNvPr id="3446" name="图片 3445">
            <a:extLst>
              <a:ext uri="{FF2B5EF4-FFF2-40B4-BE49-F238E27FC236}">
                <a16:creationId xmlns:a16="http://schemas.microsoft.com/office/drawing/2014/main" id="{D0CC025E-48D4-137E-4C76-CA853B8F6F86}"/>
              </a:ext>
            </a:extLst>
          </p:cNvPr>
          <p:cNvPicPr>
            <a:picLocks noChangeAspect="1"/>
          </p:cNvPicPr>
          <p:nvPr/>
        </p:nvPicPr>
        <p:blipFill>
          <a:blip r:embed="rId41"/>
          <a:srcRect b="2093"/>
          <a:stretch/>
        </p:blipFill>
        <p:spPr>
          <a:xfrm>
            <a:off x="3661743" y="10189066"/>
            <a:ext cx="3927948" cy="3951103"/>
          </a:xfrm>
          <a:prstGeom prst="rect">
            <a:avLst/>
          </a:prstGeom>
        </p:spPr>
      </p:pic>
      <p:pic>
        <p:nvPicPr>
          <p:cNvPr id="3447" name="图片 3446">
            <a:extLst>
              <a:ext uri="{FF2B5EF4-FFF2-40B4-BE49-F238E27FC236}">
                <a16:creationId xmlns:a16="http://schemas.microsoft.com/office/drawing/2014/main" id="{F3420183-8963-44E8-56F8-6488ECF2F233}"/>
              </a:ext>
            </a:extLst>
          </p:cNvPr>
          <p:cNvPicPr>
            <a:picLocks noChangeAspect="1"/>
          </p:cNvPicPr>
          <p:nvPr/>
        </p:nvPicPr>
        <p:blipFill>
          <a:blip r:embed="rId42"/>
          <a:stretch>
            <a:fillRect/>
          </a:stretch>
        </p:blipFill>
        <p:spPr>
          <a:xfrm>
            <a:off x="-4374822" y="10189067"/>
            <a:ext cx="3927948" cy="3970297"/>
          </a:xfrm>
          <a:prstGeom prst="rect">
            <a:avLst/>
          </a:prstGeom>
        </p:spPr>
      </p:pic>
      <p:grpSp>
        <p:nvGrpSpPr>
          <p:cNvPr id="3448" name="组合 3447">
            <a:extLst>
              <a:ext uri="{FF2B5EF4-FFF2-40B4-BE49-F238E27FC236}">
                <a16:creationId xmlns:a16="http://schemas.microsoft.com/office/drawing/2014/main" id="{78B54431-90D2-8824-1027-9A03836D3410}"/>
              </a:ext>
            </a:extLst>
          </p:cNvPr>
          <p:cNvGrpSpPr/>
          <p:nvPr/>
        </p:nvGrpSpPr>
        <p:grpSpPr>
          <a:xfrm>
            <a:off x="3744770" y="13133356"/>
            <a:ext cx="1225067" cy="1027068"/>
            <a:chOff x="712699" y="231498"/>
            <a:chExt cx="935510" cy="784310"/>
          </a:xfrm>
        </p:grpSpPr>
        <p:grpSp>
          <p:nvGrpSpPr>
            <p:cNvPr id="3465" name="组合 3464">
              <a:extLst>
                <a:ext uri="{FF2B5EF4-FFF2-40B4-BE49-F238E27FC236}">
                  <a16:creationId xmlns:a16="http://schemas.microsoft.com/office/drawing/2014/main" id="{6B9A2338-4E78-2CAE-9B89-FD4AFC4D3881}"/>
                </a:ext>
              </a:extLst>
            </p:cNvPr>
            <p:cNvGrpSpPr/>
            <p:nvPr/>
          </p:nvGrpSpPr>
          <p:grpSpPr>
            <a:xfrm>
              <a:off x="712699" y="316571"/>
              <a:ext cx="597600" cy="597600"/>
              <a:chOff x="1065124" y="592796"/>
              <a:chExt cx="597600" cy="597600"/>
            </a:xfrm>
          </p:grpSpPr>
          <p:cxnSp>
            <p:nvCxnSpPr>
              <p:cNvPr id="3469" name="直接箭头连接符 3468">
                <a:extLst>
                  <a:ext uri="{FF2B5EF4-FFF2-40B4-BE49-F238E27FC236}">
                    <a16:creationId xmlns:a16="http://schemas.microsoft.com/office/drawing/2014/main" id="{02C07114-1B7A-B4E9-6244-7B5DBCF4B4B9}"/>
                  </a:ext>
                </a:extLst>
              </p:cNvPr>
              <p:cNvCxnSpPr>
                <a:cxnSpLocks/>
              </p:cNvCxnSpPr>
              <p:nvPr/>
            </p:nvCxnSpPr>
            <p:spPr>
              <a:xfrm>
                <a:off x="1065124" y="1185705"/>
                <a:ext cx="597600" cy="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70" name="直接箭头连接符 3469">
                <a:extLst>
                  <a:ext uri="{FF2B5EF4-FFF2-40B4-BE49-F238E27FC236}">
                    <a16:creationId xmlns:a16="http://schemas.microsoft.com/office/drawing/2014/main" id="{229345BC-3615-4F91-D5BD-1CC4B7C6522A}"/>
                  </a:ext>
                </a:extLst>
              </p:cNvPr>
              <p:cNvCxnSpPr>
                <a:cxnSpLocks/>
              </p:cNvCxnSpPr>
              <p:nvPr/>
            </p:nvCxnSpPr>
            <p:spPr>
              <a:xfrm flipV="1">
                <a:off x="1082529" y="592796"/>
                <a:ext cx="0" cy="597600"/>
              </a:xfrm>
              <a:prstGeom prst="straightConnector1">
                <a:avLst/>
              </a:prstGeom>
              <a:ln w="38100">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
          <p:nvSpPr>
            <p:cNvPr id="3466" name="文本框 3465">
              <a:extLst>
                <a:ext uri="{FF2B5EF4-FFF2-40B4-BE49-F238E27FC236}">
                  <a16:creationId xmlns:a16="http://schemas.microsoft.com/office/drawing/2014/main" id="{8F3705E6-B5DD-2F8B-AA8D-6C68AE9ADE8E}"/>
                </a:ext>
              </a:extLst>
            </p:cNvPr>
            <p:cNvSpPr txBox="1"/>
            <p:nvPr/>
          </p:nvSpPr>
          <p:spPr>
            <a:xfrm>
              <a:off x="1327924" y="738814"/>
              <a:ext cx="149342" cy="276994"/>
            </a:xfrm>
            <a:prstGeom prst="rect">
              <a:avLst/>
            </a:prstGeom>
            <a:noFill/>
          </p:spPr>
          <p:txBody>
            <a:bodyPr wrap="non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X</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3467" name="文本框 3466">
              <a:extLst>
                <a:ext uri="{FF2B5EF4-FFF2-40B4-BE49-F238E27FC236}">
                  <a16:creationId xmlns:a16="http://schemas.microsoft.com/office/drawing/2014/main" id="{67D5AED7-8750-FC45-BEFA-89FFAFE99964}"/>
                </a:ext>
              </a:extLst>
            </p:cNvPr>
            <p:cNvSpPr txBox="1"/>
            <p:nvPr/>
          </p:nvSpPr>
          <p:spPr>
            <a:xfrm>
              <a:off x="795768" y="231498"/>
              <a:ext cx="139549" cy="276994"/>
            </a:xfrm>
            <a:prstGeom prst="rect">
              <a:avLst/>
            </a:prstGeom>
            <a:noFill/>
          </p:spPr>
          <p:txBody>
            <a:bodyPr wrap="none" lIns="0" tIns="0" rIns="0" bIns="0" rtlCol="0">
              <a:spAutoFit/>
            </a:bodyPr>
            <a:lstStyle/>
            <a:p>
              <a:pPr algn="l"/>
              <a:r>
                <a:rPr lang="en-US" altLang="zh-CN" sz="2357">
                  <a:solidFill>
                    <a:schemeClr val="bg1"/>
                  </a:solidFill>
                  <a:latin typeface="Microsoft YaHei" panose="020B0503020204020204" pitchFamily="34" charset="-122"/>
                  <a:ea typeface="Microsoft YaHei" panose="020B0503020204020204" pitchFamily="34" charset="-122"/>
                </a:rPr>
                <a:t>Y</a:t>
              </a:r>
              <a:endParaRPr lang="zh-CN" altLang="en-US" sz="2357">
                <a:solidFill>
                  <a:schemeClr val="bg1"/>
                </a:solidFill>
                <a:latin typeface="Microsoft YaHei" panose="020B0503020204020204" pitchFamily="34" charset="-122"/>
                <a:ea typeface="Microsoft YaHei" panose="020B0503020204020204" pitchFamily="34" charset="-122"/>
              </a:endParaRPr>
            </a:p>
          </p:txBody>
        </p:sp>
        <p:sp>
          <p:nvSpPr>
            <p:cNvPr id="3468" name="文本框 3467">
              <a:extLst>
                <a:ext uri="{FF2B5EF4-FFF2-40B4-BE49-F238E27FC236}">
                  <a16:creationId xmlns:a16="http://schemas.microsoft.com/office/drawing/2014/main" id="{6AEE1497-0CE8-3960-6144-3A01276E8A53}"/>
                </a:ext>
              </a:extLst>
            </p:cNvPr>
            <p:cNvSpPr txBox="1"/>
            <p:nvPr/>
          </p:nvSpPr>
          <p:spPr>
            <a:xfrm>
              <a:off x="810913" y="502822"/>
              <a:ext cx="837296" cy="276994"/>
            </a:xfrm>
            <a:prstGeom prst="rect">
              <a:avLst/>
            </a:prstGeom>
            <a:noFill/>
          </p:spPr>
          <p:txBody>
            <a:bodyPr wrap="non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100 μm</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sp>
        <p:nvSpPr>
          <p:cNvPr id="3449" name="文本框 3448">
            <a:extLst>
              <a:ext uri="{FF2B5EF4-FFF2-40B4-BE49-F238E27FC236}">
                <a16:creationId xmlns:a16="http://schemas.microsoft.com/office/drawing/2014/main" id="{5F0AF1DA-1D56-ACB6-CD48-24876D07356A}"/>
              </a:ext>
            </a:extLst>
          </p:cNvPr>
          <p:cNvSpPr txBox="1"/>
          <p:nvPr/>
        </p:nvSpPr>
        <p:spPr>
          <a:xfrm>
            <a:off x="3696264" y="10249314"/>
            <a:ext cx="1615827" cy="483659"/>
          </a:xfrm>
          <a:prstGeom prst="rect">
            <a:avLst/>
          </a:prstGeom>
          <a:noFill/>
        </p:spPr>
        <p:txBody>
          <a:bodyPr wrap="none" lIns="0" tIns="0" rIns="0" bIns="0" rtlCol="0">
            <a:spAutoFit/>
          </a:bodyPr>
          <a:lstStyle/>
          <a:p>
            <a:pPr algn="l"/>
            <a:r>
              <a:rPr lang="en-US" altLang="zh-CN" sz="3143" dirty="0">
                <a:solidFill>
                  <a:schemeClr val="bg1"/>
                </a:solidFill>
                <a:latin typeface="Microsoft YaHei" panose="020B0503020204020204" pitchFamily="34" charset="-122"/>
                <a:ea typeface="Microsoft YaHei" panose="020B0503020204020204" pitchFamily="34" charset="-122"/>
              </a:rPr>
              <a:t>150-min</a:t>
            </a:r>
            <a:endParaRPr lang="zh-CN" altLang="en-US" sz="3143" dirty="0">
              <a:solidFill>
                <a:schemeClr val="bg1"/>
              </a:solidFill>
              <a:latin typeface="Microsoft YaHei" panose="020B0503020204020204" pitchFamily="34" charset="-122"/>
              <a:ea typeface="Microsoft YaHei" panose="020B0503020204020204" pitchFamily="34" charset="-122"/>
            </a:endParaRPr>
          </a:p>
        </p:txBody>
      </p:sp>
      <p:sp>
        <p:nvSpPr>
          <p:cNvPr id="3450" name="文本框 3449">
            <a:extLst>
              <a:ext uri="{FF2B5EF4-FFF2-40B4-BE49-F238E27FC236}">
                <a16:creationId xmlns:a16="http://schemas.microsoft.com/office/drawing/2014/main" id="{C4047A40-EAC6-4991-B7F5-BFAF627859C6}"/>
              </a:ext>
            </a:extLst>
          </p:cNvPr>
          <p:cNvSpPr txBox="1"/>
          <p:nvPr/>
        </p:nvSpPr>
        <p:spPr>
          <a:xfrm>
            <a:off x="-8338460" y="10249314"/>
            <a:ext cx="1144544" cy="483659"/>
          </a:xfrm>
          <a:prstGeom prst="rect">
            <a:avLst/>
          </a:prstGeom>
          <a:noFill/>
        </p:spPr>
        <p:txBody>
          <a:bodyPr wrap="none" lIns="0" tIns="0" rIns="0" bIns="0" rtlCol="0">
            <a:spAutoFit/>
          </a:bodyPr>
          <a:lstStyle/>
          <a:p>
            <a:pPr algn="l"/>
            <a:r>
              <a:rPr lang="en-US" altLang="zh-CN" sz="3143" dirty="0">
                <a:solidFill>
                  <a:schemeClr val="bg1"/>
                </a:solidFill>
                <a:latin typeface="Microsoft YaHei" panose="020B0503020204020204" pitchFamily="34" charset="-122"/>
                <a:ea typeface="Microsoft YaHei" panose="020B0503020204020204" pitchFamily="34" charset="-122"/>
              </a:rPr>
              <a:t>0-min</a:t>
            </a:r>
            <a:endParaRPr lang="zh-CN" altLang="en-US" sz="3143" dirty="0">
              <a:solidFill>
                <a:schemeClr val="bg1"/>
              </a:solidFill>
              <a:latin typeface="Microsoft YaHei" panose="020B0503020204020204" pitchFamily="34" charset="-122"/>
              <a:ea typeface="Microsoft YaHei" panose="020B0503020204020204" pitchFamily="34" charset="-122"/>
            </a:endParaRPr>
          </a:p>
        </p:txBody>
      </p:sp>
      <p:sp>
        <p:nvSpPr>
          <p:cNvPr id="3451" name="文本框 3450">
            <a:extLst>
              <a:ext uri="{FF2B5EF4-FFF2-40B4-BE49-F238E27FC236}">
                <a16:creationId xmlns:a16="http://schemas.microsoft.com/office/drawing/2014/main" id="{DC0033D9-8F42-995B-5001-A6787973C0EE}"/>
              </a:ext>
            </a:extLst>
          </p:cNvPr>
          <p:cNvSpPr txBox="1"/>
          <p:nvPr/>
        </p:nvSpPr>
        <p:spPr>
          <a:xfrm>
            <a:off x="-4306535" y="10189067"/>
            <a:ext cx="1380186" cy="483659"/>
          </a:xfrm>
          <a:prstGeom prst="rect">
            <a:avLst/>
          </a:prstGeom>
          <a:noFill/>
        </p:spPr>
        <p:txBody>
          <a:bodyPr wrap="none" lIns="0" tIns="0" rIns="0" bIns="0" rtlCol="0">
            <a:spAutoFit/>
          </a:bodyPr>
          <a:lstStyle/>
          <a:p>
            <a:pPr algn="l"/>
            <a:r>
              <a:rPr lang="en-US" altLang="zh-CN" sz="3143">
                <a:solidFill>
                  <a:schemeClr val="bg1"/>
                </a:solidFill>
                <a:latin typeface="Microsoft YaHei" panose="020B0503020204020204" pitchFamily="34" charset="-122"/>
                <a:ea typeface="Microsoft YaHei" panose="020B0503020204020204" pitchFamily="34" charset="-122"/>
              </a:rPr>
              <a:t>60-min</a:t>
            </a:r>
            <a:endParaRPr lang="zh-CN" altLang="en-US" sz="3143">
              <a:solidFill>
                <a:schemeClr val="bg1"/>
              </a:solidFill>
              <a:latin typeface="Microsoft YaHei" panose="020B0503020204020204" pitchFamily="34" charset="-122"/>
              <a:ea typeface="Microsoft YaHei" panose="020B0503020204020204" pitchFamily="34" charset="-122"/>
            </a:endParaRPr>
          </a:p>
        </p:txBody>
      </p:sp>
      <p:sp>
        <p:nvSpPr>
          <p:cNvPr id="3452" name="文本框 3451">
            <a:extLst>
              <a:ext uri="{FF2B5EF4-FFF2-40B4-BE49-F238E27FC236}">
                <a16:creationId xmlns:a16="http://schemas.microsoft.com/office/drawing/2014/main" id="{5485FF07-3A5D-1133-27D8-CFFB0EDAA648}"/>
              </a:ext>
            </a:extLst>
          </p:cNvPr>
          <p:cNvSpPr txBox="1"/>
          <p:nvPr/>
        </p:nvSpPr>
        <p:spPr>
          <a:xfrm>
            <a:off x="-322744" y="10169874"/>
            <a:ext cx="1615827" cy="483659"/>
          </a:xfrm>
          <a:prstGeom prst="rect">
            <a:avLst/>
          </a:prstGeom>
          <a:noFill/>
        </p:spPr>
        <p:txBody>
          <a:bodyPr wrap="none" lIns="0" tIns="0" rIns="0" bIns="0" rtlCol="0">
            <a:spAutoFit/>
          </a:bodyPr>
          <a:lstStyle/>
          <a:p>
            <a:pPr algn="l"/>
            <a:r>
              <a:rPr lang="en-US" altLang="zh-CN" sz="3143">
                <a:solidFill>
                  <a:schemeClr val="bg1"/>
                </a:solidFill>
                <a:latin typeface="Microsoft YaHei" panose="020B0503020204020204" pitchFamily="34" charset="-122"/>
                <a:ea typeface="Microsoft YaHei" panose="020B0503020204020204" pitchFamily="34" charset="-122"/>
              </a:rPr>
              <a:t>120-min</a:t>
            </a:r>
            <a:endParaRPr lang="zh-CN" altLang="en-US" sz="3143">
              <a:solidFill>
                <a:schemeClr val="bg1"/>
              </a:solidFill>
              <a:latin typeface="Microsoft YaHei" panose="020B0503020204020204" pitchFamily="34" charset="-122"/>
              <a:ea typeface="Microsoft YaHei" panose="020B0503020204020204" pitchFamily="34" charset="-122"/>
            </a:endParaRPr>
          </a:p>
        </p:txBody>
      </p:sp>
      <p:grpSp>
        <p:nvGrpSpPr>
          <p:cNvPr id="3453" name="组合 3452">
            <a:extLst>
              <a:ext uri="{FF2B5EF4-FFF2-40B4-BE49-F238E27FC236}">
                <a16:creationId xmlns:a16="http://schemas.microsoft.com/office/drawing/2014/main" id="{0D32ED53-D73D-9F6E-4634-5E40933DB555}"/>
              </a:ext>
            </a:extLst>
          </p:cNvPr>
          <p:cNvGrpSpPr/>
          <p:nvPr/>
        </p:nvGrpSpPr>
        <p:grpSpPr>
          <a:xfrm>
            <a:off x="5614323" y="11474968"/>
            <a:ext cx="2052750" cy="2658790"/>
            <a:chOff x="9493289" y="823214"/>
            <a:chExt cx="1567562" cy="2030359"/>
          </a:xfrm>
        </p:grpSpPr>
        <p:grpSp>
          <p:nvGrpSpPr>
            <p:cNvPr id="3454" name="组合 3453">
              <a:extLst>
                <a:ext uri="{FF2B5EF4-FFF2-40B4-BE49-F238E27FC236}">
                  <a16:creationId xmlns:a16="http://schemas.microsoft.com/office/drawing/2014/main" id="{4C915ECD-FE89-BCE1-0B52-04B06FF3668D}"/>
                </a:ext>
              </a:extLst>
            </p:cNvPr>
            <p:cNvGrpSpPr/>
            <p:nvPr/>
          </p:nvGrpSpPr>
          <p:grpSpPr>
            <a:xfrm>
              <a:off x="9493289" y="823214"/>
              <a:ext cx="1502265" cy="2030359"/>
              <a:chOff x="9493289" y="823214"/>
              <a:chExt cx="1502265" cy="2030359"/>
            </a:xfrm>
          </p:grpSpPr>
          <p:sp>
            <p:nvSpPr>
              <p:cNvPr id="3457" name="文本框 3456">
                <a:extLst>
                  <a:ext uri="{FF2B5EF4-FFF2-40B4-BE49-F238E27FC236}">
                    <a16:creationId xmlns:a16="http://schemas.microsoft.com/office/drawing/2014/main" id="{1FD19177-EAB1-0B0D-7DBC-C301CC906C35}"/>
                  </a:ext>
                </a:extLst>
              </p:cNvPr>
              <p:cNvSpPr txBox="1"/>
              <p:nvPr/>
            </p:nvSpPr>
            <p:spPr>
              <a:xfrm rot="16200000">
                <a:off x="9094398" y="1498536"/>
                <a:ext cx="1074775" cy="276994"/>
              </a:xfrm>
              <a:prstGeom prst="rect">
                <a:avLst/>
              </a:prstGeom>
              <a:noFill/>
            </p:spPr>
            <p:txBody>
              <a:bodyPr wrap="none" lIns="0" tIns="0" rIns="0" bIns="0" rtlCol="0">
                <a:spAutoFit/>
              </a:bodyPr>
              <a:lstStyle/>
              <a:p>
                <a:pPr algn="ctr"/>
                <a:r>
                  <a:rPr lang="en-US" altLang="zh-CN" sz="2357" dirty="0">
                    <a:solidFill>
                      <a:schemeClr val="bg1"/>
                    </a:solidFill>
                    <a:latin typeface="Microsoft YaHei" panose="020B0503020204020204" pitchFamily="34" charset="-122"/>
                    <a:ea typeface="Microsoft YaHei" panose="020B0503020204020204" pitchFamily="34" charset="-122"/>
                  </a:rPr>
                  <a:t>mLIV (dB)</a:t>
                </a:r>
              </a:p>
            </p:txBody>
          </p:sp>
          <p:sp>
            <p:nvSpPr>
              <p:cNvPr id="3458" name="文本框 3457">
                <a:extLst>
                  <a:ext uri="{FF2B5EF4-FFF2-40B4-BE49-F238E27FC236}">
                    <a16:creationId xmlns:a16="http://schemas.microsoft.com/office/drawing/2014/main" id="{000C9AA9-366E-6664-0DF0-20BC858ADB38}"/>
                  </a:ext>
                </a:extLst>
              </p:cNvPr>
              <p:cNvSpPr txBox="1"/>
              <p:nvPr/>
            </p:nvSpPr>
            <p:spPr>
              <a:xfrm>
                <a:off x="9571053" y="2576579"/>
                <a:ext cx="1424501" cy="276994"/>
              </a:xfrm>
              <a:prstGeom prst="rect">
                <a:avLst/>
              </a:prstGeom>
              <a:noFill/>
            </p:spPr>
            <p:txBody>
              <a:bodyPr wrap="square" lIns="0" tIns="0" rIns="0" bIns="0" rtlCol="0">
                <a:spAutoFit/>
              </a:bodyPr>
              <a:lstStyle/>
              <a:p>
                <a:pPr algn="ctr"/>
                <a:r>
                  <a:rPr lang="en-US" altLang="zh-CN" sz="2357" dirty="0">
                    <a:solidFill>
                      <a:schemeClr val="bg1"/>
                    </a:solidFill>
                    <a:latin typeface="Microsoft YaHei" panose="020B0503020204020204" pitchFamily="34" charset="-122"/>
                    <a:ea typeface="Microsoft YaHei" panose="020B0503020204020204" pitchFamily="34" charset="-122"/>
                  </a:rPr>
                  <a:t>Intensity (dB)</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nvGrpSpPr>
              <p:cNvPr id="3459" name="组合 3458">
                <a:extLst>
                  <a:ext uri="{FF2B5EF4-FFF2-40B4-BE49-F238E27FC236}">
                    <a16:creationId xmlns:a16="http://schemas.microsoft.com/office/drawing/2014/main" id="{37F777BC-C1F1-BE14-DCB9-6DAD10ECD54C}"/>
                  </a:ext>
                </a:extLst>
              </p:cNvPr>
              <p:cNvGrpSpPr/>
              <p:nvPr/>
            </p:nvGrpSpPr>
            <p:grpSpPr>
              <a:xfrm>
                <a:off x="9708419" y="823214"/>
                <a:ext cx="1020717" cy="1829758"/>
                <a:chOff x="9100049" y="-203188"/>
                <a:chExt cx="1835744" cy="3290790"/>
              </a:xfrm>
            </p:grpSpPr>
            <p:pic>
              <p:nvPicPr>
                <p:cNvPr id="3460" name="图片 3459">
                  <a:extLst>
                    <a:ext uri="{FF2B5EF4-FFF2-40B4-BE49-F238E27FC236}">
                      <a16:creationId xmlns:a16="http://schemas.microsoft.com/office/drawing/2014/main" id="{FD7A8A6B-0D7B-1306-3FD1-A71D85FEC95C}"/>
                    </a:ext>
                  </a:extLst>
                </p:cNvPr>
                <p:cNvPicPr>
                  <a:picLocks noChangeAspect="1"/>
                </p:cNvPicPr>
                <p:nvPr/>
              </p:nvPicPr>
              <p:blipFill>
                <a:blip r:embed="rId11"/>
                <a:stretch>
                  <a:fillRect/>
                </a:stretch>
              </p:blipFill>
              <p:spPr>
                <a:xfrm flipV="1">
                  <a:off x="9417537" y="-61441"/>
                  <a:ext cx="1450591" cy="2698377"/>
                </a:xfrm>
                <a:prstGeom prst="rect">
                  <a:avLst/>
                </a:prstGeom>
              </p:spPr>
            </p:pic>
            <p:sp>
              <p:nvSpPr>
                <p:cNvPr id="3461" name="文本框 3460">
                  <a:extLst>
                    <a:ext uri="{FF2B5EF4-FFF2-40B4-BE49-F238E27FC236}">
                      <a16:creationId xmlns:a16="http://schemas.microsoft.com/office/drawing/2014/main" id="{12F5B79D-264E-C6D4-37E5-7F673EA0D1BF}"/>
                    </a:ext>
                  </a:extLst>
                </p:cNvPr>
                <p:cNvSpPr txBox="1"/>
                <p:nvPr/>
              </p:nvSpPr>
              <p:spPr>
                <a:xfrm>
                  <a:off x="9109336" y="-203188"/>
                  <a:ext cx="155680"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3462" name="文本框 3461">
                  <a:extLst>
                    <a:ext uri="{FF2B5EF4-FFF2-40B4-BE49-F238E27FC236}">
                      <a16:creationId xmlns:a16="http://schemas.microsoft.com/office/drawing/2014/main" id="{61392A6C-57CE-AF68-89D2-8733DE90798F}"/>
                    </a:ext>
                  </a:extLst>
                </p:cNvPr>
                <p:cNvSpPr txBox="1"/>
                <p:nvPr/>
              </p:nvSpPr>
              <p:spPr>
                <a:xfrm>
                  <a:off x="9134654" y="2581685"/>
                  <a:ext cx="456389"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-5</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3463" name="文本框 3462">
                  <a:extLst>
                    <a:ext uri="{FF2B5EF4-FFF2-40B4-BE49-F238E27FC236}">
                      <a16:creationId xmlns:a16="http://schemas.microsoft.com/office/drawing/2014/main" id="{2CA8BBB7-CFCA-D72F-8445-F1A9E1E0F5C9}"/>
                    </a:ext>
                  </a:extLst>
                </p:cNvPr>
                <p:cNvSpPr txBox="1"/>
                <p:nvPr/>
              </p:nvSpPr>
              <p:spPr>
                <a:xfrm>
                  <a:off x="10437615" y="2589433"/>
                  <a:ext cx="498178"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10</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sp>
              <p:nvSpPr>
                <p:cNvPr id="3464" name="文本框 3463">
                  <a:extLst>
                    <a:ext uri="{FF2B5EF4-FFF2-40B4-BE49-F238E27FC236}">
                      <a16:creationId xmlns:a16="http://schemas.microsoft.com/office/drawing/2014/main" id="{E251F329-ED35-B2CA-4644-E9A98848660D}"/>
                    </a:ext>
                  </a:extLst>
                </p:cNvPr>
                <p:cNvSpPr txBox="1"/>
                <p:nvPr/>
              </p:nvSpPr>
              <p:spPr>
                <a:xfrm>
                  <a:off x="9100049" y="2224807"/>
                  <a:ext cx="155680" cy="498169"/>
                </a:xfrm>
                <a:prstGeom prst="rect">
                  <a:avLst/>
                </a:prstGeom>
                <a:noFill/>
              </p:spPr>
              <p:txBody>
                <a:bodyPr wrap="square" lIns="0" tIns="0" rIns="0" bIns="0" rtlCol="0">
                  <a:spAutoFit/>
                </a:bodyPr>
                <a:lstStyle/>
                <a:p>
                  <a:pPr algn="l"/>
                  <a:r>
                    <a:rPr lang="en-US" altLang="zh-CN" sz="2357" dirty="0">
                      <a:solidFill>
                        <a:schemeClr val="bg1"/>
                      </a:solidFill>
                      <a:latin typeface="Microsoft YaHei" panose="020B0503020204020204" pitchFamily="34" charset="-122"/>
                      <a:ea typeface="Microsoft YaHei" panose="020B0503020204020204" pitchFamily="34" charset="-122"/>
                    </a:rPr>
                    <a:t>0</a:t>
                  </a:r>
                  <a:endParaRPr lang="zh-CN" altLang="en-US" sz="2357" dirty="0">
                    <a:solidFill>
                      <a:schemeClr val="bg1"/>
                    </a:solidFill>
                    <a:latin typeface="Microsoft YaHei" panose="020B0503020204020204" pitchFamily="34" charset="-122"/>
                    <a:ea typeface="Microsoft YaHei" panose="020B0503020204020204" pitchFamily="34" charset="-122"/>
                  </a:endParaRPr>
                </a:p>
              </p:txBody>
            </p:sp>
          </p:grpSp>
        </p:grpSp>
        <p:sp>
          <p:nvSpPr>
            <p:cNvPr id="3455" name="テキスト ボックス 4">
              <a:extLst>
                <a:ext uri="{FF2B5EF4-FFF2-40B4-BE49-F238E27FC236}">
                  <a16:creationId xmlns:a16="http://schemas.microsoft.com/office/drawing/2014/main" id="{9548C0C4-4B5F-5A16-029A-AFE5E4D5E14F}"/>
                </a:ext>
              </a:extLst>
            </p:cNvPr>
            <p:cNvSpPr txBox="1"/>
            <p:nvPr/>
          </p:nvSpPr>
          <p:spPr>
            <a:xfrm rot="5400000">
              <a:off x="10436636" y="1064557"/>
              <a:ext cx="851300" cy="369341"/>
            </a:xfrm>
            <a:prstGeom prst="rect">
              <a:avLst/>
            </a:prstGeom>
            <a:noFill/>
          </p:spPr>
          <p:txBody>
            <a:bodyPr wrap="none" lIns="0" tIns="0" rIns="0" bIns="0">
              <a:spAutoFit/>
            </a:bodyPr>
            <a:lstStyle/>
            <a:p>
              <a:r>
                <a:rPr lang="en-US" altLang="ja-JP" sz="3143" dirty="0">
                  <a:solidFill>
                    <a:srgbClr val="00B05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Viable</a:t>
              </a:r>
            </a:p>
          </p:txBody>
        </p:sp>
        <p:sp>
          <p:nvSpPr>
            <p:cNvPr id="3456" name="テキスト ボックス 4">
              <a:extLst>
                <a:ext uri="{FF2B5EF4-FFF2-40B4-BE49-F238E27FC236}">
                  <a16:creationId xmlns:a16="http://schemas.microsoft.com/office/drawing/2014/main" id="{AB2BEAFC-17A7-130B-298D-F2EBA5FBCB37}"/>
                </a:ext>
              </a:extLst>
            </p:cNvPr>
            <p:cNvSpPr txBox="1"/>
            <p:nvPr/>
          </p:nvSpPr>
          <p:spPr>
            <a:xfrm rot="5400000">
              <a:off x="10507721" y="1981471"/>
              <a:ext cx="736919" cy="369341"/>
            </a:xfrm>
            <a:prstGeom prst="rect">
              <a:avLst/>
            </a:prstGeom>
            <a:noFill/>
          </p:spPr>
          <p:txBody>
            <a:bodyPr wrap="none" lIns="0" tIns="0" rIns="0" bIns="0">
              <a:spAutoFit/>
            </a:bodyPr>
            <a:lstStyle/>
            <a:p>
              <a:r>
                <a:rPr lang="en-US" altLang="ja-JP" sz="3143" dirty="0">
                  <a:solidFill>
                    <a:srgbClr val="FF0000"/>
                  </a:solidFill>
                  <a:latin typeface="Arial" panose="020B0604020202020204" pitchFamily="34" charset="0"/>
                  <a:ea typeface="メイリオ" panose="020B0604030504040204" pitchFamily="50" charset="-128"/>
                  <a:cs typeface="Arial" panose="020B0604020202020204" pitchFamily="34" charset="0"/>
                  <a:sym typeface="Wingdings 2" panose="05020102010507070707" pitchFamily="18" charset="2"/>
                </a:rPr>
                <a:t>Dead</a:t>
              </a:r>
            </a:p>
          </p:txBody>
        </p:sp>
      </p:grpSp>
      <p:grpSp>
        <p:nvGrpSpPr>
          <p:cNvPr id="4143" name="组合 4142">
            <a:extLst>
              <a:ext uri="{FF2B5EF4-FFF2-40B4-BE49-F238E27FC236}">
                <a16:creationId xmlns:a16="http://schemas.microsoft.com/office/drawing/2014/main" id="{672C5C28-DE40-9322-C36E-1339B3D89522}"/>
              </a:ext>
            </a:extLst>
          </p:cNvPr>
          <p:cNvGrpSpPr/>
          <p:nvPr/>
        </p:nvGrpSpPr>
        <p:grpSpPr>
          <a:xfrm>
            <a:off x="24585673" y="16321346"/>
            <a:ext cx="15831020" cy="5912714"/>
            <a:chOff x="26204001" y="12463632"/>
            <a:chExt cx="12089200" cy="4515185"/>
          </a:xfrm>
        </p:grpSpPr>
        <p:grpSp>
          <p:nvGrpSpPr>
            <p:cNvPr id="4135" name="组合 4134">
              <a:extLst>
                <a:ext uri="{FF2B5EF4-FFF2-40B4-BE49-F238E27FC236}">
                  <a16:creationId xmlns:a16="http://schemas.microsoft.com/office/drawing/2014/main" id="{AFAB6AB5-4FDD-7E5F-09C0-F197F0E4579F}"/>
                </a:ext>
              </a:extLst>
            </p:cNvPr>
            <p:cNvGrpSpPr/>
            <p:nvPr/>
          </p:nvGrpSpPr>
          <p:grpSpPr>
            <a:xfrm>
              <a:off x="26204001" y="12463632"/>
              <a:ext cx="6390549" cy="4469549"/>
              <a:chOff x="26204001" y="12508051"/>
              <a:chExt cx="6390549" cy="4469549"/>
            </a:xfrm>
          </p:grpSpPr>
          <p:cxnSp>
            <p:nvCxnSpPr>
              <p:cNvPr id="3833" name="直接连接符 3832">
                <a:extLst>
                  <a:ext uri="{FF2B5EF4-FFF2-40B4-BE49-F238E27FC236}">
                    <a16:creationId xmlns:a16="http://schemas.microsoft.com/office/drawing/2014/main" id="{D6E94391-5FF3-63EE-4DF2-F3377CA52D40}"/>
                  </a:ext>
                </a:extLst>
              </p:cNvPr>
              <p:cNvCxnSpPr>
                <a:cxnSpLocks/>
              </p:cNvCxnSpPr>
              <p:nvPr/>
            </p:nvCxnSpPr>
            <p:spPr>
              <a:xfrm flipV="1">
                <a:off x="27205362" y="12689190"/>
                <a:ext cx="0" cy="34963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35" name="直接连接符 3834">
                <a:extLst>
                  <a:ext uri="{FF2B5EF4-FFF2-40B4-BE49-F238E27FC236}">
                    <a16:creationId xmlns:a16="http://schemas.microsoft.com/office/drawing/2014/main" id="{FF0DB803-EE90-08BD-4385-039C971AB6EA}"/>
                  </a:ext>
                </a:extLst>
              </p:cNvPr>
              <p:cNvCxnSpPr>
                <a:cxnSpLocks/>
              </p:cNvCxnSpPr>
              <p:nvPr/>
            </p:nvCxnSpPr>
            <p:spPr>
              <a:xfrm flipH="1">
                <a:off x="27205960" y="16177728"/>
                <a:ext cx="53885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3635" name="任意多边形: 形状 3634">
                <a:extLst>
                  <a:ext uri="{FF2B5EF4-FFF2-40B4-BE49-F238E27FC236}">
                    <a16:creationId xmlns:a16="http://schemas.microsoft.com/office/drawing/2014/main" id="{8B778645-C2E3-8539-36B8-741676AC2285}"/>
                  </a:ext>
                </a:extLst>
              </p:cNvPr>
              <p:cNvSpPr/>
              <p:nvPr/>
            </p:nvSpPr>
            <p:spPr>
              <a:xfrm>
                <a:off x="27516337" y="130943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36" name="任意多边形: 形状 3635">
                <a:extLst>
                  <a:ext uri="{FF2B5EF4-FFF2-40B4-BE49-F238E27FC236}">
                    <a16:creationId xmlns:a16="http://schemas.microsoft.com/office/drawing/2014/main" id="{CE2AA48A-F2B2-57EB-CDCF-AEF64D7B5696}"/>
                  </a:ext>
                </a:extLst>
              </p:cNvPr>
              <p:cNvSpPr/>
              <p:nvPr/>
            </p:nvSpPr>
            <p:spPr>
              <a:xfrm>
                <a:off x="27552431" y="1306576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37" name="任意多边形: 形状 3636">
                <a:extLst>
                  <a:ext uri="{FF2B5EF4-FFF2-40B4-BE49-F238E27FC236}">
                    <a16:creationId xmlns:a16="http://schemas.microsoft.com/office/drawing/2014/main" id="{31B4C6FF-9938-5D33-424E-DED3EDCA749C}"/>
                  </a:ext>
                </a:extLst>
              </p:cNvPr>
              <p:cNvSpPr/>
              <p:nvPr/>
            </p:nvSpPr>
            <p:spPr>
              <a:xfrm>
                <a:off x="27516337" y="130086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38" name="任意多边形: 形状 3637">
                <a:extLst>
                  <a:ext uri="{FF2B5EF4-FFF2-40B4-BE49-F238E27FC236}">
                    <a16:creationId xmlns:a16="http://schemas.microsoft.com/office/drawing/2014/main" id="{898B4078-B21D-913C-9EFA-B91419B4E627}"/>
                  </a:ext>
                </a:extLst>
              </p:cNvPr>
              <p:cNvSpPr/>
              <p:nvPr/>
            </p:nvSpPr>
            <p:spPr>
              <a:xfrm>
                <a:off x="27552431" y="13008616"/>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39" name="任意多边形: 形状 3638">
                <a:extLst>
                  <a:ext uri="{FF2B5EF4-FFF2-40B4-BE49-F238E27FC236}">
                    <a16:creationId xmlns:a16="http://schemas.microsoft.com/office/drawing/2014/main" id="{22A9B0D4-1B0D-F742-200B-90C211192689}"/>
                  </a:ext>
                </a:extLst>
              </p:cNvPr>
              <p:cNvSpPr/>
              <p:nvPr/>
            </p:nvSpPr>
            <p:spPr>
              <a:xfrm>
                <a:off x="27444151" y="1301814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0" name="任意多边形: 形状 3639">
                <a:extLst>
                  <a:ext uri="{FF2B5EF4-FFF2-40B4-BE49-F238E27FC236}">
                    <a16:creationId xmlns:a16="http://schemas.microsoft.com/office/drawing/2014/main" id="{14E1154C-2DBE-4990-1F54-53FDF6F4E48A}"/>
                  </a:ext>
                </a:extLst>
              </p:cNvPr>
              <p:cNvSpPr/>
              <p:nvPr/>
            </p:nvSpPr>
            <p:spPr>
              <a:xfrm>
                <a:off x="27444151" y="1301814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1" name="任意多边形: 形状 3640">
                <a:extLst>
                  <a:ext uri="{FF2B5EF4-FFF2-40B4-BE49-F238E27FC236}">
                    <a16:creationId xmlns:a16="http://schemas.microsoft.com/office/drawing/2014/main" id="{FB046734-8851-9A5C-7A00-871A412E6F1D}"/>
                  </a:ext>
                </a:extLst>
              </p:cNvPr>
              <p:cNvSpPr/>
              <p:nvPr/>
            </p:nvSpPr>
            <p:spPr>
              <a:xfrm>
                <a:off x="27444151" y="130181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2" name="任意多边形: 形状 3641">
                <a:extLst>
                  <a:ext uri="{FF2B5EF4-FFF2-40B4-BE49-F238E27FC236}">
                    <a16:creationId xmlns:a16="http://schemas.microsoft.com/office/drawing/2014/main" id="{24563266-0F00-B4C7-35E7-0709417A27F9}"/>
                  </a:ext>
                </a:extLst>
              </p:cNvPr>
              <p:cNvSpPr/>
              <p:nvPr/>
            </p:nvSpPr>
            <p:spPr>
              <a:xfrm>
                <a:off x="27444151" y="130657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3" name="任意多边形: 形状 3642">
                <a:extLst>
                  <a:ext uri="{FF2B5EF4-FFF2-40B4-BE49-F238E27FC236}">
                    <a16:creationId xmlns:a16="http://schemas.microsoft.com/office/drawing/2014/main" id="{7E684E7E-7CCC-03B5-BC68-A24F7B3CA911}"/>
                  </a:ext>
                </a:extLst>
              </p:cNvPr>
              <p:cNvSpPr/>
              <p:nvPr/>
            </p:nvSpPr>
            <p:spPr>
              <a:xfrm>
                <a:off x="27444151" y="130276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4" name="任意多边形: 形状 3643">
                <a:extLst>
                  <a:ext uri="{FF2B5EF4-FFF2-40B4-BE49-F238E27FC236}">
                    <a16:creationId xmlns:a16="http://schemas.microsoft.com/office/drawing/2014/main" id="{B186B16D-DBD4-C708-8502-293A55EB43D9}"/>
                  </a:ext>
                </a:extLst>
              </p:cNvPr>
              <p:cNvSpPr/>
              <p:nvPr/>
            </p:nvSpPr>
            <p:spPr>
              <a:xfrm>
                <a:off x="27516337" y="1300861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5" name="任意多边形: 形状 3644">
                <a:extLst>
                  <a:ext uri="{FF2B5EF4-FFF2-40B4-BE49-F238E27FC236}">
                    <a16:creationId xmlns:a16="http://schemas.microsoft.com/office/drawing/2014/main" id="{1E3D355D-CEB4-5E8C-0F5B-DC1D126B94ED}"/>
                  </a:ext>
                </a:extLst>
              </p:cNvPr>
              <p:cNvSpPr/>
              <p:nvPr/>
            </p:nvSpPr>
            <p:spPr>
              <a:xfrm>
                <a:off x="27516337" y="1300861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6" name="任意多边形: 形状 3645">
                <a:extLst>
                  <a:ext uri="{FF2B5EF4-FFF2-40B4-BE49-F238E27FC236}">
                    <a16:creationId xmlns:a16="http://schemas.microsoft.com/office/drawing/2014/main" id="{D6E64C92-5BDE-5A61-694A-62B895C1188D}"/>
                  </a:ext>
                </a:extLst>
              </p:cNvPr>
              <p:cNvSpPr/>
              <p:nvPr/>
            </p:nvSpPr>
            <p:spPr>
              <a:xfrm>
                <a:off x="28445737" y="135229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7" name="任意多边形: 形状 3646">
                <a:extLst>
                  <a:ext uri="{FF2B5EF4-FFF2-40B4-BE49-F238E27FC236}">
                    <a16:creationId xmlns:a16="http://schemas.microsoft.com/office/drawing/2014/main" id="{468F62ED-7F76-E921-8643-D1DF55DB087D}"/>
                  </a:ext>
                </a:extLst>
              </p:cNvPr>
              <p:cNvSpPr/>
              <p:nvPr/>
            </p:nvSpPr>
            <p:spPr>
              <a:xfrm>
                <a:off x="28481830" y="13513441"/>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8" name="任意多边形: 形状 3647">
                <a:extLst>
                  <a:ext uri="{FF2B5EF4-FFF2-40B4-BE49-F238E27FC236}">
                    <a16:creationId xmlns:a16="http://schemas.microsoft.com/office/drawing/2014/main" id="{A43E1DA5-0C1F-55ED-6E5B-F815E00827B3}"/>
                  </a:ext>
                </a:extLst>
              </p:cNvPr>
              <p:cNvSpPr/>
              <p:nvPr/>
            </p:nvSpPr>
            <p:spPr>
              <a:xfrm>
                <a:off x="28445737" y="133324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49" name="任意多边形: 形状 3648">
                <a:extLst>
                  <a:ext uri="{FF2B5EF4-FFF2-40B4-BE49-F238E27FC236}">
                    <a16:creationId xmlns:a16="http://schemas.microsoft.com/office/drawing/2014/main" id="{17B56D2B-4872-D7FF-C0FF-560CF92AB23B}"/>
                  </a:ext>
                </a:extLst>
              </p:cNvPr>
              <p:cNvSpPr/>
              <p:nvPr/>
            </p:nvSpPr>
            <p:spPr>
              <a:xfrm>
                <a:off x="28481830" y="13332466"/>
                <a:ext cx="9023" cy="85725"/>
              </a:xfrm>
              <a:custGeom>
                <a:avLst/>
                <a:gdLst>
                  <a:gd name="connsiteX0" fmla="*/ -1911 w 9525"/>
                  <a:gd name="connsiteY0" fmla="*/ -1757 h 85725"/>
                  <a:gd name="connsiteX1" fmla="*/ -1911 w 9525"/>
                  <a:gd name="connsiteY1" fmla="*/ 83968 h 85725"/>
                </a:gdLst>
                <a:ahLst/>
                <a:cxnLst>
                  <a:cxn ang="0">
                    <a:pos x="connsiteX0" y="connsiteY0"/>
                  </a:cxn>
                  <a:cxn ang="0">
                    <a:pos x="connsiteX1" y="connsiteY1"/>
                  </a:cxn>
                </a:cxnLst>
                <a:rect l="l" t="t" r="r" b="b"/>
                <a:pathLst>
                  <a:path w="9525" h="85725">
                    <a:moveTo>
                      <a:pt x="-1911" y="-1757"/>
                    </a:moveTo>
                    <a:lnTo>
                      <a:pt x="-1911" y="839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0" name="任意多边形: 形状 3649">
                <a:extLst>
                  <a:ext uri="{FF2B5EF4-FFF2-40B4-BE49-F238E27FC236}">
                    <a16:creationId xmlns:a16="http://schemas.microsoft.com/office/drawing/2014/main" id="{194F176B-D27D-4139-9C74-1A1C1AFF95EE}"/>
                  </a:ext>
                </a:extLst>
              </p:cNvPr>
              <p:cNvSpPr/>
              <p:nvPr/>
            </p:nvSpPr>
            <p:spPr>
              <a:xfrm>
                <a:off x="28373550" y="13418191"/>
                <a:ext cx="216559" cy="95250"/>
              </a:xfrm>
              <a:custGeom>
                <a:avLst/>
                <a:gdLst>
                  <a:gd name="connsiteX0" fmla="*/ -1911 w 228600"/>
                  <a:gd name="connsiteY0" fmla="*/ -1757 h 95250"/>
                  <a:gd name="connsiteX1" fmla="*/ 226689 w 228600"/>
                  <a:gd name="connsiteY1" fmla="*/ -1757 h 95250"/>
                  <a:gd name="connsiteX2" fmla="*/ 226689 w 228600"/>
                  <a:gd name="connsiteY2" fmla="*/ 93493 h 95250"/>
                  <a:gd name="connsiteX3" fmla="*/ -1911 w 228600"/>
                  <a:gd name="connsiteY3" fmla="*/ 93493 h 95250"/>
                </a:gdLst>
                <a:ahLst/>
                <a:cxnLst>
                  <a:cxn ang="0">
                    <a:pos x="connsiteX0" y="connsiteY0"/>
                  </a:cxn>
                  <a:cxn ang="0">
                    <a:pos x="connsiteX1" y="connsiteY1"/>
                  </a:cxn>
                  <a:cxn ang="0">
                    <a:pos x="connsiteX2" y="connsiteY2"/>
                  </a:cxn>
                  <a:cxn ang="0">
                    <a:pos x="connsiteX3" y="connsiteY3"/>
                  </a:cxn>
                </a:cxnLst>
                <a:rect l="l" t="t" r="r" b="b"/>
                <a:pathLst>
                  <a:path w="228600" h="95250">
                    <a:moveTo>
                      <a:pt x="-1911" y="-1757"/>
                    </a:moveTo>
                    <a:lnTo>
                      <a:pt x="226689" y="-1757"/>
                    </a:lnTo>
                    <a:lnTo>
                      <a:pt x="226689" y="93493"/>
                    </a:lnTo>
                    <a:lnTo>
                      <a:pt x="-1911" y="9349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1" name="任意多边形: 形状 3650">
                <a:extLst>
                  <a:ext uri="{FF2B5EF4-FFF2-40B4-BE49-F238E27FC236}">
                    <a16:creationId xmlns:a16="http://schemas.microsoft.com/office/drawing/2014/main" id="{4826D272-628F-AAFC-4485-A10089D188B3}"/>
                  </a:ext>
                </a:extLst>
              </p:cNvPr>
              <p:cNvSpPr/>
              <p:nvPr/>
            </p:nvSpPr>
            <p:spPr>
              <a:xfrm>
                <a:off x="28373550" y="13418191"/>
                <a:ext cx="216559" cy="95250"/>
              </a:xfrm>
              <a:custGeom>
                <a:avLst/>
                <a:gdLst>
                  <a:gd name="connsiteX0" fmla="*/ -1911 w 228600"/>
                  <a:gd name="connsiteY0" fmla="*/ -1757 h 95250"/>
                  <a:gd name="connsiteX1" fmla="*/ 226689 w 228600"/>
                  <a:gd name="connsiteY1" fmla="*/ -1757 h 95250"/>
                  <a:gd name="connsiteX2" fmla="*/ 226689 w 228600"/>
                  <a:gd name="connsiteY2" fmla="*/ 93493 h 95250"/>
                  <a:gd name="connsiteX3" fmla="*/ -1911 w 228600"/>
                  <a:gd name="connsiteY3" fmla="*/ 93493 h 95250"/>
                </a:gdLst>
                <a:ahLst/>
                <a:cxnLst>
                  <a:cxn ang="0">
                    <a:pos x="connsiteX0" y="connsiteY0"/>
                  </a:cxn>
                  <a:cxn ang="0">
                    <a:pos x="connsiteX1" y="connsiteY1"/>
                  </a:cxn>
                  <a:cxn ang="0">
                    <a:pos x="connsiteX2" y="connsiteY2"/>
                  </a:cxn>
                  <a:cxn ang="0">
                    <a:pos x="connsiteX3" y="connsiteY3"/>
                  </a:cxn>
                </a:cxnLst>
                <a:rect l="l" t="t" r="r" b="b"/>
                <a:pathLst>
                  <a:path w="228600" h="95250">
                    <a:moveTo>
                      <a:pt x="-1911" y="-1757"/>
                    </a:moveTo>
                    <a:lnTo>
                      <a:pt x="226689" y="-1757"/>
                    </a:lnTo>
                    <a:lnTo>
                      <a:pt x="226689" y="93493"/>
                    </a:lnTo>
                    <a:lnTo>
                      <a:pt x="-1911" y="9349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2" name="任意多边形: 形状 3651">
                <a:extLst>
                  <a:ext uri="{FF2B5EF4-FFF2-40B4-BE49-F238E27FC236}">
                    <a16:creationId xmlns:a16="http://schemas.microsoft.com/office/drawing/2014/main" id="{23E13BE5-55FA-EDC4-F753-FDE19DC2848E}"/>
                  </a:ext>
                </a:extLst>
              </p:cNvPr>
              <p:cNvSpPr/>
              <p:nvPr/>
            </p:nvSpPr>
            <p:spPr>
              <a:xfrm>
                <a:off x="28373550" y="134181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3" name="任意多边形: 形状 3652">
                <a:extLst>
                  <a:ext uri="{FF2B5EF4-FFF2-40B4-BE49-F238E27FC236}">
                    <a16:creationId xmlns:a16="http://schemas.microsoft.com/office/drawing/2014/main" id="{663B3DBF-836A-A08D-9AD4-D1AE6DA50D47}"/>
                  </a:ext>
                </a:extLst>
              </p:cNvPr>
              <p:cNvSpPr/>
              <p:nvPr/>
            </p:nvSpPr>
            <p:spPr>
              <a:xfrm>
                <a:off x="28373550" y="135134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4" name="任意多边形: 形状 3653">
                <a:extLst>
                  <a:ext uri="{FF2B5EF4-FFF2-40B4-BE49-F238E27FC236}">
                    <a16:creationId xmlns:a16="http://schemas.microsoft.com/office/drawing/2014/main" id="{A51A1696-1E8C-77A8-EB20-3F8E4C523796}"/>
                  </a:ext>
                </a:extLst>
              </p:cNvPr>
              <p:cNvSpPr/>
              <p:nvPr/>
            </p:nvSpPr>
            <p:spPr>
              <a:xfrm>
                <a:off x="28373550" y="13503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5" name="任意多边形: 形状 3654">
                <a:extLst>
                  <a:ext uri="{FF2B5EF4-FFF2-40B4-BE49-F238E27FC236}">
                    <a16:creationId xmlns:a16="http://schemas.microsoft.com/office/drawing/2014/main" id="{9342B609-F476-3303-A058-70186E2F5909}"/>
                  </a:ext>
                </a:extLst>
              </p:cNvPr>
              <p:cNvSpPr/>
              <p:nvPr/>
            </p:nvSpPr>
            <p:spPr>
              <a:xfrm>
                <a:off x="28445737" y="1341819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6" name="任意多边形: 形状 3655">
                <a:extLst>
                  <a:ext uri="{FF2B5EF4-FFF2-40B4-BE49-F238E27FC236}">
                    <a16:creationId xmlns:a16="http://schemas.microsoft.com/office/drawing/2014/main" id="{80B92DD8-7EE3-DC9D-F5ED-6F0E23A0AD14}"/>
                  </a:ext>
                </a:extLst>
              </p:cNvPr>
              <p:cNvSpPr/>
              <p:nvPr/>
            </p:nvSpPr>
            <p:spPr>
              <a:xfrm>
                <a:off x="28445737" y="1341819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7" name="任意多边形: 形状 3656">
                <a:extLst>
                  <a:ext uri="{FF2B5EF4-FFF2-40B4-BE49-F238E27FC236}">
                    <a16:creationId xmlns:a16="http://schemas.microsoft.com/office/drawing/2014/main" id="{5FAB3391-F6F0-6146-DF03-73ADCCDE8754}"/>
                  </a:ext>
                </a:extLst>
              </p:cNvPr>
              <p:cNvSpPr/>
              <p:nvPr/>
            </p:nvSpPr>
            <p:spPr>
              <a:xfrm>
                <a:off x="29375136" y="139515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8" name="任意多边形: 形状 3657">
                <a:extLst>
                  <a:ext uri="{FF2B5EF4-FFF2-40B4-BE49-F238E27FC236}">
                    <a16:creationId xmlns:a16="http://schemas.microsoft.com/office/drawing/2014/main" id="{E9101C44-0791-3D86-2232-21DF3B354834}"/>
                  </a:ext>
                </a:extLst>
              </p:cNvPr>
              <p:cNvSpPr/>
              <p:nvPr/>
            </p:nvSpPr>
            <p:spPr>
              <a:xfrm>
                <a:off x="29411229" y="13846816"/>
                <a:ext cx="9023" cy="104775"/>
              </a:xfrm>
              <a:custGeom>
                <a:avLst/>
                <a:gdLst>
                  <a:gd name="connsiteX0" fmla="*/ -1911 w 9525"/>
                  <a:gd name="connsiteY0" fmla="*/ -1757 h 104775"/>
                  <a:gd name="connsiteX1" fmla="*/ -1911 w 9525"/>
                  <a:gd name="connsiteY1" fmla="*/ 103018 h 104775"/>
                </a:gdLst>
                <a:ahLst/>
                <a:cxnLst>
                  <a:cxn ang="0">
                    <a:pos x="connsiteX0" y="connsiteY0"/>
                  </a:cxn>
                  <a:cxn ang="0">
                    <a:pos x="connsiteX1" y="connsiteY1"/>
                  </a:cxn>
                </a:cxnLst>
                <a:rect l="l" t="t" r="r" b="b"/>
                <a:pathLst>
                  <a:path w="9525" h="104775">
                    <a:moveTo>
                      <a:pt x="-1911" y="-1757"/>
                    </a:moveTo>
                    <a:lnTo>
                      <a:pt x="-1911" y="1030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59" name="任意多边形: 形状 3658">
                <a:extLst>
                  <a:ext uri="{FF2B5EF4-FFF2-40B4-BE49-F238E27FC236}">
                    <a16:creationId xmlns:a16="http://schemas.microsoft.com/office/drawing/2014/main" id="{1B4F5CCE-841F-BFA9-B652-D9C8210C49D2}"/>
                  </a:ext>
                </a:extLst>
              </p:cNvPr>
              <p:cNvSpPr/>
              <p:nvPr/>
            </p:nvSpPr>
            <p:spPr>
              <a:xfrm>
                <a:off x="29375136" y="136658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0" name="任意多边形: 形状 3659">
                <a:extLst>
                  <a:ext uri="{FF2B5EF4-FFF2-40B4-BE49-F238E27FC236}">
                    <a16:creationId xmlns:a16="http://schemas.microsoft.com/office/drawing/2014/main" id="{493F6589-AEDB-DFD0-BF01-82992FEEB5D4}"/>
                  </a:ext>
                </a:extLst>
              </p:cNvPr>
              <p:cNvSpPr/>
              <p:nvPr/>
            </p:nvSpPr>
            <p:spPr>
              <a:xfrm>
                <a:off x="29411229" y="13665841"/>
                <a:ext cx="9023" cy="38100"/>
              </a:xfrm>
              <a:custGeom>
                <a:avLst/>
                <a:gdLst>
                  <a:gd name="connsiteX0" fmla="*/ -1911 w 9525"/>
                  <a:gd name="connsiteY0" fmla="*/ -1757 h 38100"/>
                  <a:gd name="connsiteX1" fmla="*/ -1911 w 9525"/>
                  <a:gd name="connsiteY1" fmla="*/ 36343 h 38100"/>
                </a:gdLst>
                <a:ahLst/>
                <a:cxnLst>
                  <a:cxn ang="0">
                    <a:pos x="connsiteX0" y="connsiteY0"/>
                  </a:cxn>
                  <a:cxn ang="0">
                    <a:pos x="connsiteX1" y="connsiteY1"/>
                  </a:cxn>
                </a:cxnLst>
                <a:rect l="l" t="t" r="r" b="b"/>
                <a:pathLst>
                  <a:path w="9525" h="38100">
                    <a:moveTo>
                      <a:pt x="-1911" y="-1757"/>
                    </a:moveTo>
                    <a:lnTo>
                      <a:pt x="-1911" y="363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1" name="任意多边形: 形状 3660">
                <a:extLst>
                  <a:ext uri="{FF2B5EF4-FFF2-40B4-BE49-F238E27FC236}">
                    <a16:creationId xmlns:a16="http://schemas.microsoft.com/office/drawing/2014/main" id="{E538EBF8-5EF4-DF71-7309-ACB0BDB89506}"/>
                  </a:ext>
                </a:extLst>
              </p:cNvPr>
              <p:cNvSpPr/>
              <p:nvPr/>
            </p:nvSpPr>
            <p:spPr>
              <a:xfrm>
                <a:off x="29302950" y="13703941"/>
                <a:ext cx="216559" cy="142875"/>
              </a:xfrm>
              <a:custGeom>
                <a:avLst/>
                <a:gdLst>
                  <a:gd name="connsiteX0" fmla="*/ -1911 w 228600"/>
                  <a:gd name="connsiteY0" fmla="*/ -1757 h 142875"/>
                  <a:gd name="connsiteX1" fmla="*/ 226689 w 228600"/>
                  <a:gd name="connsiteY1" fmla="*/ -1757 h 142875"/>
                  <a:gd name="connsiteX2" fmla="*/ 226689 w 228600"/>
                  <a:gd name="connsiteY2" fmla="*/ 141118 h 142875"/>
                  <a:gd name="connsiteX3" fmla="*/ -1911 w 228600"/>
                  <a:gd name="connsiteY3" fmla="*/ 141118 h 142875"/>
                </a:gdLst>
                <a:ahLst/>
                <a:cxnLst>
                  <a:cxn ang="0">
                    <a:pos x="connsiteX0" y="connsiteY0"/>
                  </a:cxn>
                  <a:cxn ang="0">
                    <a:pos x="connsiteX1" y="connsiteY1"/>
                  </a:cxn>
                  <a:cxn ang="0">
                    <a:pos x="connsiteX2" y="connsiteY2"/>
                  </a:cxn>
                  <a:cxn ang="0">
                    <a:pos x="connsiteX3" y="connsiteY3"/>
                  </a:cxn>
                </a:cxnLst>
                <a:rect l="l" t="t" r="r" b="b"/>
                <a:pathLst>
                  <a:path w="228600" h="142875">
                    <a:moveTo>
                      <a:pt x="-1911" y="-1757"/>
                    </a:moveTo>
                    <a:lnTo>
                      <a:pt x="226689" y="-1757"/>
                    </a:lnTo>
                    <a:lnTo>
                      <a:pt x="226689" y="141118"/>
                    </a:lnTo>
                    <a:lnTo>
                      <a:pt x="-1911" y="14111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2" name="任意多边形: 形状 3661">
                <a:extLst>
                  <a:ext uri="{FF2B5EF4-FFF2-40B4-BE49-F238E27FC236}">
                    <a16:creationId xmlns:a16="http://schemas.microsoft.com/office/drawing/2014/main" id="{9A4C9301-E65B-B91E-0012-21120F901A73}"/>
                  </a:ext>
                </a:extLst>
              </p:cNvPr>
              <p:cNvSpPr/>
              <p:nvPr/>
            </p:nvSpPr>
            <p:spPr>
              <a:xfrm>
                <a:off x="29302950" y="13703941"/>
                <a:ext cx="216559" cy="142875"/>
              </a:xfrm>
              <a:custGeom>
                <a:avLst/>
                <a:gdLst>
                  <a:gd name="connsiteX0" fmla="*/ -1911 w 228600"/>
                  <a:gd name="connsiteY0" fmla="*/ -1757 h 142875"/>
                  <a:gd name="connsiteX1" fmla="*/ 226689 w 228600"/>
                  <a:gd name="connsiteY1" fmla="*/ -1757 h 142875"/>
                  <a:gd name="connsiteX2" fmla="*/ 226689 w 228600"/>
                  <a:gd name="connsiteY2" fmla="*/ 141118 h 142875"/>
                  <a:gd name="connsiteX3" fmla="*/ -1911 w 228600"/>
                  <a:gd name="connsiteY3" fmla="*/ 141118 h 142875"/>
                </a:gdLst>
                <a:ahLst/>
                <a:cxnLst>
                  <a:cxn ang="0">
                    <a:pos x="connsiteX0" y="connsiteY0"/>
                  </a:cxn>
                  <a:cxn ang="0">
                    <a:pos x="connsiteX1" y="connsiteY1"/>
                  </a:cxn>
                  <a:cxn ang="0">
                    <a:pos x="connsiteX2" y="connsiteY2"/>
                  </a:cxn>
                  <a:cxn ang="0">
                    <a:pos x="connsiteX3" y="connsiteY3"/>
                  </a:cxn>
                </a:cxnLst>
                <a:rect l="l" t="t" r="r" b="b"/>
                <a:pathLst>
                  <a:path w="228600" h="142875">
                    <a:moveTo>
                      <a:pt x="-1911" y="-1757"/>
                    </a:moveTo>
                    <a:lnTo>
                      <a:pt x="226689" y="-1757"/>
                    </a:lnTo>
                    <a:lnTo>
                      <a:pt x="226689" y="141118"/>
                    </a:lnTo>
                    <a:lnTo>
                      <a:pt x="-1911" y="14111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3" name="任意多边形: 形状 3662">
                <a:extLst>
                  <a:ext uri="{FF2B5EF4-FFF2-40B4-BE49-F238E27FC236}">
                    <a16:creationId xmlns:a16="http://schemas.microsoft.com/office/drawing/2014/main" id="{361016D6-1475-92CD-5187-D22D136798F8}"/>
                  </a:ext>
                </a:extLst>
              </p:cNvPr>
              <p:cNvSpPr/>
              <p:nvPr/>
            </p:nvSpPr>
            <p:spPr>
              <a:xfrm>
                <a:off x="29302950" y="137039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4" name="任意多边形: 形状 3663">
                <a:extLst>
                  <a:ext uri="{FF2B5EF4-FFF2-40B4-BE49-F238E27FC236}">
                    <a16:creationId xmlns:a16="http://schemas.microsoft.com/office/drawing/2014/main" id="{6D5177CC-E7C2-5D40-D19C-3B748F3CB51C}"/>
                  </a:ext>
                </a:extLst>
              </p:cNvPr>
              <p:cNvSpPr/>
              <p:nvPr/>
            </p:nvSpPr>
            <p:spPr>
              <a:xfrm>
                <a:off x="29302950" y="138468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5" name="任意多边形: 形状 3664">
                <a:extLst>
                  <a:ext uri="{FF2B5EF4-FFF2-40B4-BE49-F238E27FC236}">
                    <a16:creationId xmlns:a16="http://schemas.microsoft.com/office/drawing/2014/main" id="{109419A3-83B3-AE8F-03A6-55DE436DDBDA}"/>
                  </a:ext>
                </a:extLst>
              </p:cNvPr>
              <p:cNvSpPr/>
              <p:nvPr/>
            </p:nvSpPr>
            <p:spPr>
              <a:xfrm>
                <a:off x="29302950" y="137420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6" name="任意多边形: 形状 3665">
                <a:extLst>
                  <a:ext uri="{FF2B5EF4-FFF2-40B4-BE49-F238E27FC236}">
                    <a16:creationId xmlns:a16="http://schemas.microsoft.com/office/drawing/2014/main" id="{C5435F93-0D7B-2E45-99F1-693C6E5326BB}"/>
                  </a:ext>
                </a:extLst>
              </p:cNvPr>
              <p:cNvSpPr/>
              <p:nvPr/>
            </p:nvSpPr>
            <p:spPr>
              <a:xfrm>
                <a:off x="29375136" y="1375156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7" name="任意多边形: 形状 3666">
                <a:extLst>
                  <a:ext uri="{FF2B5EF4-FFF2-40B4-BE49-F238E27FC236}">
                    <a16:creationId xmlns:a16="http://schemas.microsoft.com/office/drawing/2014/main" id="{DF396AF6-33FF-EAE8-C840-ABD7EDAFAA23}"/>
                  </a:ext>
                </a:extLst>
              </p:cNvPr>
              <p:cNvSpPr/>
              <p:nvPr/>
            </p:nvSpPr>
            <p:spPr>
              <a:xfrm>
                <a:off x="29375136" y="1375156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8" name="任意多边形: 形状 3667">
                <a:extLst>
                  <a:ext uri="{FF2B5EF4-FFF2-40B4-BE49-F238E27FC236}">
                    <a16:creationId xmlns:a16="http://schemas.microsoft.com/office/drawing/2014/main" id="{780B8D9F-A76C-05E5-FA05-B8AEDACEA3B1}"/>
                  </a:ext>
                </a:extLst>
              </p:cNvPr>
              <p:cNvSpPr/>
              <p:nvPr/>
            </p:nvSpPr>
            <p:spPr>
              <a:xfrm>
                <a:off x="30304536" y="147326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69" name="任意多边形: 形状 3668">
                <a:extLst>
                  <a:ext uri="{FF2B5EF4-FFF2-40B4-BE49-F238E27FC236}">
                    <a16:creationId xmlns:a16="http://schemas.microsoft.com/office/drawing/2014/main" id="{0D708CB4-897F-B564-B63A-E4F5E789F66F}"/>
                  </a:ext>
                </a:extLst>
              </p:cNvPr>
              <p:cNvSpPr/>
              <p:nvPr/>
            </p:nvSpPr>
            <p:spPr>
              <a:xfrm>
                <a:off x="30340629" y="14656441"/>
                <a:ext cx="9023" cy="76200"/>
              </a:xfrm>
              <a:custGeom>
                <a:avLst/>
                <a:gdLst>
                  <a:gd name="connsiteX0" fmla="*/ -1911 w 9525"/>
                  <a:gd name="connsiteY0" fmla="*/ -1757 h 76200"/>
                  <a:gd name="connsiteX1" fmla="*/ -1911 w 9525"/>
                  <a:gd name="connsiteY1" fmla="*/ 74443 h 76200"/>
                </a:gdLst>
                <a:ahLst/>
                <a:cxnLst>
                  <a:cxn ang="0">
                    <a:pos x="connsiteX0" y="connsiteY0"/>
                  </a:cxn>
                  <a:cxn ang="0">
                    <a:pos x="connsiteX1" y="connsiteY1"/>
                  </a:cxn>
                </a:cxnLst>
                <a:rect l="l" t="t" r="r" b="b"/>
                <a:pathLst>
                  <a:path w="9525" h="76200">
                    <a:moveTo>
                      <a:pt x="-1911" y="-1757"/>
                    </a:moveTo>
                    <a:lnTo>
                      <a:pt x="-1911"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0" name="任意多边形: 形状 3669">
                <a:extLst>
                  <a:ext uri="{FF2B5EF4-FFF2-40B4-BE49-F238E27FC236}">
                    <a16:creationId xmlns:a16="http://schemas.microsoft.com/office/drawing/2014/main" id="{D42CD632-5077-CC7A-18F6-9B252CCC0D56}"/>
                  </a:ext>
                </a:extLst>
              </p:cNvPr>
              <p:cNvSpPr/>
              <p:nvPr/>
            </p:nvSpPr>
            <p:spPr>
              <a:xfrm>
                <a:off x="30304536" y="139230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1" name="任意多边形: 形状 3670">
                <a:extLst>
                  <a:ext uri="{FF2B5EF4-FFF2-40B4-BE49-F238E27FC236}">
                    <a16:creationId xmlns:a16="http://schemas.microsoft.com/office/drawing/2014/main" id="{424A6F50-195B-E51C-9D77-259E241F3E62}"/>
                  </a:ext>
                </a:extLst>
              </p:cNvPr>
              <p:cNvSpPr/>
              <p:nvPr/>
            </p:nvSpPr>
            <p:spPr>
              <a:xfrm>
                <a:off x="30340629" y="13923016"/>
                <a:ext cx="9023" cy="323850"/>
              </a:xfrm>
              <a:custGeom>
                <a:avLst/>
                <a:gdLst>
                  <a:gd name="connsiteX0" fmla="*/ -1911 w 9525"/>
                  <a:gd name="connsiteY0" fmla="*/ -1757 h 323850"/>
                  <a:gd name="connsiteX1" fmla="*/ -1911 w 9525"/>
                  <a:gd name="connsiteY1" fmla="*/ 322093 h 323850"/>
                </a:gdLst>
                <a:ahLst/>
                <a:cxnLst>
                  <a:cxn ang="0">
                    <a:pos x="connsiteX0" y="connsiteY0"/>
                  </a:cxn>
                  <a:cxn ang="0">
                    <a:pos x="connsiteX1" y="connsiteY1"/>
                  </a:cxn>
                </a:cxnLst>
                <a:rect l="l" t="t" r="r" b="b"/>
                <a:pathLst>
                  <a:path w="9525" h="323850">
                    <a:moveTo>
                      <a:pt x="-1911" y="-1757"/>
                    </a:moveTo>
                    <a:lnTo>
                      <a:pt x="-1911" y="32209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2" name="任意多边形: 形状 3671">
                <a:extLst>
                  <a:ext uri="{FF2B5EF4-FFF2-40B4-BE49-F238E27FC236}">
                    <a16:creationId xmlns:a16="http://schemas.microsoft.com/office/drawing/2014/main" id="{D5325E91-E2E5-0647-5349-A4190AC2E246}"/>
                  </a:ext>
                </a:extLst>
              </p:cNvPr>
              <p:cNvSpPr/>
              <p:nvPr/>
            </p:nvSpPr>
            <p:spPr>
              <a:xfrm>
                <a:off x="30232349" y="14246866"/>
                <a:ext cx="216559" cy="409575"/>
              </a:xfrm>
              <a:custGeom>
                <a:avLst/>
                <a:gdLst>
                  <a:gd name="connsiteX0" fmla="*/ -1911 w 228600"/>
                  <a:gd name="connsiteY0" fmla="*/ -1757 h 409575"/>
                  <a:gd name="connsiteX1" fmla="*/ 226689 w 228600"/>
                  <a:gd name="connsiteY1" fmla="*/ -1757 h 409575"/>
                  <a:gd name="connsiteX2" fmla="*/ 226689 w 228600"/>
                  <a:gd name="connsiteY2" fmla="*/ 407818 h 409575"/>
                  <a:gd name="connsiteX3" fmla="*/ -1911 w 228600"/>
                  <a:gd name="connsiteY3" fmla="*/ 407818 h 409575"/>
                </a:gdLst>
                <a:ahLst/>
                <a:cxnLst>
                  <a:cxn ang="0">
                    <a:pos x="connsiteX0" y="connsiteY0"/>
                  </a:cxn>
                  <a:cxn ang="0">
                    <a:pos x="connsiteX1" y="connsiteY1"/>
                  </a:cxn>
                  <a:cxn ang="0">
                    <a:pos x="connsiteX2" y="connsiteY2"/>
                  </a:cxn>
                  <a:cxn ang="0">
                    <a:pos x="connsiteX3" y="connsiteY3"/>
                  </a:cxn>
                </a:cxnLst>
                <a:rect l="l" t="t" r="r" b="b"/>
                <a:pathLst>
                  <a:path w="228600" h="409575">
                    <a:moveTo>
                      <a:pt x="-1911" y="-1757"/>
                    </a:moveTo>
                    <a:lnTo>
                      <a:pt x="226689" y="-1757"/>
                    </a:lnTo>
                    <a:lnTo>
                      <a:pt x="226689" y="407818"/>
                    </a:lnTo>
                    <a:lnTo>
                      <a:pt x="-1911" y="40781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3" name="任意多边形: 形状 3672">
                <a:extLst>
                  <a:ext uri="{FF2B5EF4-FFF2-40B4-BE49-F238E27FC236}">
                    <a16:creationId xmlns:a16="http://schemas.microsoft.com/office/drawing/2014/main" id="{EB44CC25-4851-F6BB-2BAB-409D424B15CA}"/>
                  </a:ext>
                </a:extLst>
              </p:cNvPr>
              <p:cNvSpPr/>
              <p:nvPr/>
            </p:nvSpPr>
            <p:spPr>
              <a:xfrm>
                <a:off x="30232349" y="14246866"/>
                <a:ext cx="216559" cy="409575"/>
              </a:xfrm>
              <a:custGeom>
                <a:avLst/>
                <a:gdLst>
                  <a:gd name="connsiteX0" fmla="*/ -1911 w 228600"/>
                  <a:gd name="connsiteY0" fmla="*/ -1757 h 409575"/>
                  <a:gd name="connsiteX1" fmla="*/ 226689 w 228600"/>
                  <a:gd name="connsiteY1" fmla="*/ -1757 h 409575"/>
                  <a:gd name="connsiteX2" fmla="*/ 226689 w 228600"/>
                  <a:gd name="connsiteY2" fmla="*/ 407818 h 409575"/>
                  <a:gd name="connsiteX3" fmla="*/ -1911 w 228600"/>
                  <a:gd name="connsiteY3" fmla="*/ 407818 h 409575"/>
                </a:gdLst>
                <a:ahLst/>
                <a:cxnLst>
                  <a:cxn ang="0">
                    <a:pos x="connsiteX0" y="connsiteY0"/>
                  </a:cxn>
                  <a:cxn ang="0">
                    <a:pos x="connsiteX1" y="connsiteY1"/>
                  </a:cxn>
                  <a:cxn ang="0">
                    <a:pos x="connsiteX2" y="connsiteY2"/>
                  </a:cxn>
                  <a:cxn ang="0">
                    <a:pos x="connsiteX3" y="connsiteY3"/>
                  </a:cxn>
                </a:cxnLst>
                <a:rect l="l" t="t" r="r" b="b"/>
                <a:pathLst>
                  <a:path w="228600" h="409575">
                    <a:moveTo>
                      <a:pt x="-1911" y="-1757"/>
                    </a:moveTo>
                    <a:lnTo>
                      <a:pt x="226689" y="-1757"/>
                    </a:lnTo>
                    <a:lnTo>
                      <a:pt x="226689" y="407818"/>
                    </a:lnTo>
                    <a:lnTo>
                      <a:pt x="-1911" y="40781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4" name="任意多边形: 形状 3673">
                <a:extLst>
                  <a:ext uri="{FF2B5EF4-FFF2-40B4-BE49-F238E27FC236}">
                    <a16:creationId xmlns:a16="http://schemas.microsoft.com/office/drawing/2014/main" id="{4D10BD35-608E-F7EB-4A27-4102BBDDE18D}"/>
                  </a:ext>
                </a:extLst>
              </p:cNvPr>
              <p:cNvSpPr/>
              <p:nvPr/>
            </p:nvSpPr>
            <p:spPr>
              <a:xfrm>
                <a:off x="30232349" y="142468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5" name="任意多边形: 形状 3674">
                <a:extLst>
                  <a:ext uri="{FF2B5EF4-FFF2-40B4-BE49-F238E27FC236}">
                    <a16:creationId xmlns:a16="http://schemas.microsoft.com/office/drawing/2014/main" id="{93141BE2-5B6A-AE1D-EB6A-79DC4CAB1DC1}"/>
                  </a:ext>
                </a:extLst>
              </p:cNvPr>
              <p:cNvSpPr/>
              <p:nvPr/>
            </p:nvSpPr>
            <p:spPr>
              <a:xfrm>
                <a:off x="30232349" y="146564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6" name="任意多边形: 形状 3675">
                <a:extLst>
                  <a:ext uri="{FF2B5EF4-FFF2-40B4-BE49-F238E27FC236}">
                    <a16:creationId xmlns:a16="http://schemas.microsoft.com/office/drawing/2014/main" id="{89762BDB-EDE7-1DAF-D3D5-65630139A457}"/>
                  </a:ext>
                </a:extLst>
              </p:cNvPr>
              <p:cNvSpPr/>
              <p:nvPr/>
            </p:nvSpPr>
            <p:spPr>
              <a:xfrm>
                <a:off x="30232349" y="145802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7" name="任意多边形: 形状 3676">
                <a:extLst>
                  <a:ext uri="{FF2B5EF4-FFF2-40B4-BE49-F238E27FC236}">
                    <a16:creationId xmlns:a16="http://schemas.microsoft.com/office/drawing/2014/main" id="{22995FC7-38F5-B6CB-5F80-DFDEF22567C8}"/>
                  </a:ext>
                </a:extLst>
              </p:cNvPr>
              <p:cNvSpPr/>
              <p:nvPr/>
            </p:nvSpPr>
            <p:spPr>
              <a:xfrm>
                <a:off x="30304536" y="1437069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8" name="任意多边形: 形状 3677">
                <a:extLst>
                  <a:ext uri="{FF2B5EF4-FFF2-40B4-BE49-F238E27FC236}">
                    <a16:creationId xmlns:a16="http://schemas.microsoft.com/office/drawing/2014/main" id="{2A5FF227-16F9-5537-979D-73000107698D}"/>
                  </a:ext>
                </a:extLst>
              </p:cNvPr>
              <p:cNvSpPr/>
              <p:nvPr/>
            </p:nvSpPr>
            <p:spPr>
              <a:xfrm>
                <a:off x="30304536" y="1437069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79" name="任意多边形: 形状 3678">
                <a:extLst>
                  <a:ext uri="{FF2B5EF4-FFF2-40B4-BE49-F238E27FC236}">
                    <a16:creationId xmlns:a16="http://schemas.microsoft.com/office/drawing/2014/main" id="{3AFDF5BA-EF58-9572-5CA3-C64478D71CBB}"/>
                  </a:ext>
                </a:extLst>
              </p:cNvPr>
              <p:cNvSpPr/>
              <p:nvPr/>
            </p:nvSpPr>
            <p:spPr>
              <a:xfrm>
                <a:off x="31233935" y="157327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0" name="任意多边形: 形状 3679">
                <a:extLst>
                  <a:ext uri="{FF2B5EF4-FFF2-40B4-BE49-F238E27FC236}">
                    <a16:creationId xmlns:a16="http://schemas.microsoft.com/office/drawing/2014/main" id="{94777463-176A-0B64-D390-FFEEB7DDFC79}"/>
                  </a:ext>
                </a:extLst>
              </p:cNvPr>
              <p:cNvSpPr/>
              <p:nvPr/>
            </p:nvSpPr>
            <p:spPr>
              <a:xfrm>
                <a:off x="31270028" y="15618466"/>
                <a:ext cx="9023" cy="114300"/>
              </a:xfrm>
              <a:custGeom>
                <a:avLst/>
                <a:gdLst>
                  <a:gd name="connsiteX0" fmla="*/ -1911 w 9525"/>
                  <a:gd name="connsiteY0" fmla="*/ -1757 h 114300"/>
                  <a:gd name="connsiteX1" fmla="*/ -1911 w 9525"/>
                  <a:gd name="connsiteY1" fmla="*/ 112543 h 114300"/>
                </a:gdLst>
                <a:ahLst/>
                <a:cxnLst>
                  <a:cxn ang="0">
                    <a:pos x="connsiteX0" y="connsiteY0"/>
                  </a:cxn>
                  <a:cxn ang="0">
                    <a:pos x="connsiteX1" y="connsiteY1"/>
                  </a:cxn>
                </a:cxnLst>
                <a:rect l="l" t="t" r="r" b="b"/>
                <a:pathLst>
                  <a:path w="9525" h="114300">
                    <a:moveTo>
                      <a:pt x="-1911" y="-1757"/>
                    </a:moveTo>
                    <a:lnTo>
                      <a:pt x="-1911" y="1125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1" name="任意多边形: 形状 3680">
                <a:extLst>
                  <a:ext uri="{FF2B5EF4-FFF2-40B4-BE49-F238E27FC236}">
                    <a16:creationId xmlns:a16="http://schemas.microsoft.com/office/drawing/2014/main" id="{13532A5A-DECE-A3D3-D48E-B06948A8F427}"/>
                  </a:ext>
                </a:extLst>
              </p:cNvPr>
              <p:cNvSpPr/>
              <p:nvPr/>
            </p:nvSpPr>
            <p:spPr>
              <a:xfrm>
                <a:off x="31233935" y="153136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2" name="任意多边形: 形状 3681">
                <a:extLst>
                  <a:ext uri="{FF2B5EF4-FFF2-40B4-BE49-F238E27FC236}">
                    <a16:creationId xmlns:a16="http://schemas.microsoft.com/office/drawing/2014/main" id="{835CDDA3-ADEF-EF1C-55B0-3ACF65977A70}"/>
                  </a:ext>
                </a:extLst>
              </p:cNvPr>
              <p:cNvSpPr/>
              <p:nvPr/>
            </p:nvSpPr>
            <p:spPr>
              <a:xfrm>
                <a:off x="31270028" y="15313666"/>
                <a:ext cx="9023" cy="95250"/>
              </a:xfrm>
              <a:custGeom>
                <a:avLst/>
                <a:gdLst>
                  <a:gd name="connsiteX0" fmla="*/ -1911 w 9525"/>
                  <a:gd name="connsiteY0" fmla="*/ -1757 h 95250"/>
                  <a:gd name="connsiteX1" fmla="*/ -1911 w 9525"/>
                  <a:gd name="connsiteY1" fmla="*/ 93493 h 95250"/>
                </a:gdLst>
                <a:ahLst/>
                <a:cxnLst>
                  <a:cxn ang="0">
                    <a:pos x="connsiteX0" y="connsiteY0"/>
                  </a:cxn>
                  <a:cxn ang="0">
                    <a:pos x="connsiteX1" y="connsiteY1"/>
                  </a:cxn>
                </a:cxnLst>
                <a:rect l="l" t="t" r="r" b="b"/>
                <a:pathLst>
                  <a:path w="9525" h="95250">
                    <a:moveTo>
                      <a:pt x="-1911" y="-1757"/>
                    </a:moveTo>
                    <a:lnTo>
                      <a:pt x="-1911" y="9349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3" name="任意多边形: 形状 3682">
                <a:extLst>
                  <a:ext uri="{FF2B5EF4-FFF2-40B4-BE49-F238E27FC236}">
                    <a16:creationId xmlns:a16="http://schemas.microsoft.com/office/drawing/2014/main" id="{A522B0A7-66A3-0C85-A96D-4B891896E28F}"/>
                  </a:ext>
                </a:extLst>
              </p:cNvPr>
              <p:cNvSpPr/>
              <p:nvPr/>
            </p:nvSpPr>
            <p:spPr>
              <a:xfrm>
                <a:off x="31161749" y="15408916"/>
                <a:ext cx="216559" cy="209550"/>
              </a:xfrm>
              <a:custGeom>
                <a:avLst/>
                <a:gdLst>
                  <a:gd name="connsiteX0" fmla="*/ -1911 w 228600"/>
                  <a:gd name="connsiteY0" fmla="*/ -1757 h 209550"/>
                  <a:gd name="connsiteX1" fmla="*/ 226689 w 228600"/>
                  <a:gd name="connsiteY1" fmla="*/ -1757 h 209550"/>
                  <a:gd name="connsiteX2" fmla="*/ 226689 w 228600"/>
                  <a:gd name="connsiteY2" fmla="*/ 207793 h 209550"/>
                  <a:gd name="connsiteX3" fmla="*/ -1911 w 228600"/>
                  <a:gd name="connsiteY3" fmla="*/ 207793 h 209550"/>
                </a:gdLst>
                <a:ahLst/>
                <a:cxnLst>
                  <a:cxn ang="0">
                    <a:pos x="connsiteX0" y="connsiteY0"/>
                  </a:cxn>
                  <a:cxn ang="0">
                    <a:pos x="connsiteX1" y="connsiteY1"/>
                  </a:cxn>
                  <a:cxn ang="0">
                    <a:pos x="connsiteX2" y="connsiteY2"/>
                  </a:cxn>
                  <a:cxn ang="0">
                    <a:pos x="connsiteX3" y="connsiteY3"/>
                  </a:cxn>
                </a:cxnLst>
                <a:rect l="l" t="t" r="r" b="b"/>
                <a:pathLst>
                  <a:path w="228600" h="209550">
                    <a:moveTo>
                      <a:pt x="-1911" y="-1757"/>
                    </a:moveTo>
                    <a:lnTo>
                      <a:pt x="226689" y="-1757"/>
                    </a:lnTo>
                    <a:lnTo>
                      <a:pt x="226689" y="207793"/>
                    </a:lnTo>
                    <a:lnTo>
                      <a:pt x="-1911" y="20779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4" name="任意多边形: 形状 3683">
                <a:extLst>
                  <a:ext uri="{FF2B5EF4-FFF2-40B4-BE49-F238E27FC236}">
                    <a16:creationId xmlns:a16="http://schemas.microsoft.com/office/drawing/2014/main" id="{C5284023-E821-BD58-9CED-EA3DC63800E9}"/>
                  </a:ext>
                </a:extLst>
              </p:cNvPr>
              <p:cNvSpPr/>
              <p:nvPr/>
            </p:nvSpPr>
            <p:spPr>
              <a:xfrm>
                <a:off x="31161749" y="15408916"/>
                <a:ext cx="216559" cy="209550"/>
              </a:xfrm>
              <a:custGeom>
                <a:avLst/>
                <a:gdLst>
                  <a:gd name="connsiteX0" fmla="*/ -1911 w 228600"/>
                  <a:gd name="connsiteY0" fmla="*/ -1757 h 209550"/>
                  <a:gd name="connsiteX1" fmla="*/ 226689 w 228600"/>
                  <a:gd name="connsiteY1" fmla="*/ -1757 h 209550"/>
                  <a:gd name="connsiteX2" fmla="*/ 226689 w 228600"/>
                  <a:gd name="connsiteY2" fmla="*/ 207793 h 209550"/>
                  <a:gd name="connsiteX3" fmla="*/ -1911 w 228600"/>
                  <a:gd name="connsiteY3" fmla="*/ 207793 h 209550"/>
                </a:gdLst>
                <a:ahLst/>
                <a:cxnLst>
                  <a:cxn ang="0">
                    <a:pos x="connsiteX0" y="connsiteY0"/>
                  </a:cxn>
                  <a:cxn ang="0">
                    <a:pos x="connsiteX1" y="connsiteY1"/>
                  </a:cxn>
                  <a:cxn ang="0">
                    <a:pos x="connsiteX2" y="connsiteY2"/>
                  </a:cxn>
                  <a:cxn ang="0">
                    <a:pos x="connsiteX3" y="connsiteY3"/>
                  </a:cxn>
                </a:cxnLst>
                <a:rect l="l" t="t" r="r" b="b"/>
                <a:pathLst>
                  <a:path w="228600" h="209550">
                    <a:moveTo>
                      <a:pt x="-1911" y="-1757"/>
                    </a:moveTo>
                    <a:lnTo>
                      <a:pt x="226689" y="-1757"/>
                    </a:lnTo>
                    <a:lnTo>
                      <a:pt x="226689" y="207793"/>
                    </a:lnTo>
                    <a:lnTo>
                      <a:pt x="-1911" y="20779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5" name="任意多边形: 形状 3684">
                <a:extLst>
                  <a:ext uri="{FF2B5EF4-FFF2-40B4-BE49-F238E27FC236}">
                    <a16:creationId xmlns:a16="http://schemas.microsoft.com/office/drawing/2014/main" id="{221304E7-3992-88F8-86F1-1E425784C962}"/>
                  </a:ext>
                </a:extLst>
              </p:cNvPr>
              <p:cNvSpPr/>
              <p:nvPr/>
            </p:nvSpPr>
            <p:spPr>
              <a:xfrm>
                <a:off x="31161749" y="15408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6" name="任意多边形: 形状 3685">
                <a:extLst>
                  <a:ext uri="{FF2B5EF4-FFF2-40B4-BE49-F238E27FC236}">
                    <a16:creationId xmlns:a16="http://schemas.microsoft.com/office/drawing/2014/main" id="{C226F012-685C-AD37-6893-AC9DF03129AA}"/>
                  </a:ext>
                </a:extLst>
              </p:cNvPr>
              <p:cNvSpPr/>
              <p:nvPr/>
            </p:nvSpPr>
            <p:spPr>
              <a:xfrm>
                <a:off x="31161749" y="156184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7" name="任意多边形: 形状 3686">
                <a:extLst>
                  <a:ext uri="{FF2B5EF4-FFF2-40B4-BE49-F238E27FC236}">
                    <a16:creationId xmlns:a16="http://schemas.microsoft.com/office/drawing/2014/main" id="{975E25AA-7022-8E6C-FBFA-59D0D9F2BF5B}"/>
                  </a:ext>
                </a:extLst>
              </p:cNvPr>
              <p:cNvSpPr/>
              <p:nvPr/>
            </p:nvSpPr>
            <p:spPr>
              <a:xfrm>
                <a:off x="31161749" y="155041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8" name="任意多边形: 形状 3687">
                <a:extLst>
                  <a:ext uri="{FF2B5EF4-FFF2-40B4-BE49-F238E27FC236}">
                    <a16:creationId xmlns:a16="http://schemas.microsoft.com/office/drawing/2014/main" id="{0C23F143-9991-A4CF-1B74-4E2878D1E8B0}"/>
                  </a:ext>
                </a:extLst>
              </p:cNvPr>
              <p:cNvSpPr/>
              <p:nvPr/>
            </p:nvSpPr>
            <p:spPr>
              <a:xfrm>
                <a:off x="31233935" y="1547559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89" name="任意多边形: 形状 3688">
                <a:extLst>
                  <a:ext uri="{FF2B5EF4-FFF2-40B4-BE49-F238E27FC236}">
                    <a16:creationId xmlns:a16="http://schemas.microsoft.com/office/drawing/2014/main" id="{72ACD51C-AF7D-629F-931B-659922742929}"/>
                  </a:ext>
                </a:extLst>
              </p:cNvPr>
              <p:cNvSpPr/>
              <p:nvPr/>
            </p:nvSpPr>
            <p:spPr>
              <a:xfrm>
                <a:off x="31233935" y="1547559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0" name="任意多边形: 形状 3689">
                <a:extLst>
                  <a:ext uri="{FF2B5EF4-FFF2-40B4-BE49-F238E27FC236}">
                    <a16:creationId xmlns:a16="http://schemas.microsoft.com/office/drawing/2014/main" id="{DD8B15BA-52A7-8E87-DED6-0840E54F12C5}"/>
                  </a:ext>
                </a:extLst>
              </p:cNvPr>
              <p:cNvSpPr/>
              <p:nvPr/>
            </p:nvSpPr>
            <p:spPr>
              <a:xfrm>
                <a:off x="32163335" y="157803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1" name="任意多边形: 形状 3690">
                <a:extLst>
                  <a:ext uri="{FF2B5EF4-FFF2-40B4-BE49-F238E27FC236}">
                    <a16:creationId xmlns:a16="http://schemas.microsoft.com/office/drawing/2014/main" id="{33F5C917-B180-C230-8D83-DF9377B0EE20}"/>
                  </a:ext>
                </a:extLst>
              </p:cNvPr>
              <p:cNvSpPr/>
              <p:nvPr/>
            </p:nvSpPr>
            <p:spPr>
              <a:xfrm>
                <a:off x="32199428" y="157518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2" name="任意多边形: 形状 3691">
                <a:extLst>
                  <a:ext uri="{FF2B5EF4-FFF2-40B4-BE49-F238E27FC236}">
                    <a16:creationId xmlns:a16="http://schemas.microsoft.com/office/drawing/2014/main" id="{04D676F1-CDBC-682A-B18C-351A39A01EA3}"/>
                  </a:ext>
                </a:extLst>
              </p:cNvPr>
              <p:cNvSpPr/>
              <p:nvPr/>
            </p:nvSpPr>
            <p:spPr>
              <a:xfrm>
                <a:off x="32163335" y="156756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3" name="任意多边形: 形状 3692">
                <a:extLst>
                  <a:ext uri="{FF2B5EF4-FFF2-40B4-BE49-F238E27FC236}">
                    <a16:creationId xmlns:a16="http://schemas.microsoft.com/office/drawing/2014/main" id="{EE6D3161-4B6D-6278-7B7E-514EEA3A060C}"/>
                  </a:ext>
                </a:extLst>
              </p:cNvPr>
              <p:cNvSpPr/>
              <p:nvPr/>
            </p:nvSpPr>
            <p:spPr>
              <a:xfrm>
                <a:off x="32199428" y="156756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4" name="任意多边形: 形状 3693">
                <a:extLst>
                  <a:ext uri="{FF2B5EF4-FFF2-40B4-BE49-F238E27FC236}">
                    <a16:creationId xmlns:a16="http://schemas.microsoft.com/office/drawing/2014/main" id="{77425C95-496B-F73C-1DBA-1314D0D6899A}"/>
                  </a:ext>
                </a:extLst>
              </p:cNvPr>
              <p:cNvSpPr/>
              <p:nvPr/>
            </p:nvSpPr>
            <p:spPr>
              <a:xfrm>
                <a:off x="32091148" y="157041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5" name="任意多边形: 形状 3694">
                <a:extLst>
                  <a:ext uri="{FF2B5EF4-FFF2-40B4-BE49-F238E27FC236}">
                    <a16:creationId xmlns:a16="http://schemas.microsoft.com/office/drawing/2014/main" id="{9D8C9D19-9E3B-65E6-5AE0-6F71837172F2}"/>
                  </a:ext>
                </a:extLst>
              </p:cNvPr>
              <p:cNvSpPr/>
              <p:nvPr/>
            </p:nvSpPr>
            <p:spPr>
              <a:xfrm>
                <a:off x="32091148" y="157041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6" name="任意多边形: 形状 3695">
                <a:extLst>
                  <a:ext uri="{FF2B5EF4-FFF2-40B4-BE49-F238E27FC236}">
                    <a16:creationId xmlns:a16="http://schemas.microsoft.com/office/drawing/2014/main" id="{564D2DB7-11EF-4A7F-3B76-8787947019B9}"/>
                  </a:ext>
                </a:extLst>
              </p:cNvPr>
              <p:cNvSpPr/>
              <p:nvPr/>
            </p:nvSpPr>
            <p:spPr>
              <a:xfrm>
                <a:off x="32091148" y="157041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7" name="任意多边形: 形状 3696">
                <a:extLst>
                  <a:ext uri="{FF2B5EF4-FFF2-40B4-BE49-F238E27FC236}">
                    <a16:creationId xmlns:a16="http://schemas.microsoft.com/office/drawing/2014/main" id="{67ED5AFF-B5EC-50DC-254A-D3747B6815DB}"/>
                  </a:ext>
                </a:extLst>
              </p:cNvPr>
              <p:cNvSpPr/>
              <p:nvPr/>
            </p:nvSpPr>
            <p:spPr>
              <a:xfrm>
                <a:off x="32091148" y="157518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8" name="任意多边形: 形状 3697">
                <a:extLst>
                  <a:ext uri="{FF2B5EF4-FFF2-40B4-BE49-F238E27FC236}">
                    <a16:creationId xmlns:a16="http://schemas.microsoft.com/office/drawing/2014/main" id="{1274735C-080F-391A-4486-BE48BCD1E356}"/>
                  </a:ext>
                </a:extLst>
              </p:cNvPr>
              <p:cNvSpPr/>
              <p:nvPr/>
            </p:nvSpPr>
            <p:spPr>
              <a:xfrm>
                <a:off x="32091148" y="157232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699" name="任意多边形: 形状 3698">
                <a:extLst>
                  <a:ext uri="{FF2B5EF4-FFF2-40B4-BE49-F238E27FC236}">
                    <a16:creationId xmlns:a16="http://schemas.microsoft.com/office/drawing/2014/main" id="{0E3238A3-4863-3938-8608-9D188157E41C}"/>
                  </a:ext>
                </a:extLst>
              </p:cNvPr>
              <p:cNvSpPr/>
              <p:nvPr/>
            </p:nvSpPr>
            <p:spPr>
              <a:xfrm>
                <a:off x="32163335" y="1569466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0" name="任意多边形: 形状 3699">
                <a:extLst>
                  <a:ext uri="{FF2B5EF4-FFF2-40B4-BE49-F238E27FC236}">
                    <a16:creationId xmlns:a16="http://schemas.microsoft.com/office/drawing/2014/main" id="{04D6D3F4-BE11-A577-7264-75F43154421A}"/>
                  </a:ext>
                </a:extLst>
              </p:cNvPr>
              <p:cNvSpPr/>
              <p:nvPr/>
            </p:nvSpPr>
            <p:spPr>
              <a:xfrm>
                <a:off x="32163335" y="1569466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1" name="任意多边形: 形状 3700">
                <a:extLst>
                  <a:ext uri="{FF2B5EF4-FFF2-40B4-BE49-F238E27FC236}">
                    <a16:creationId xmlns:a16="http://schemas.microsoft.com/office/drawing/2014/main" id="{B7536C3E-F714-3AE2-AAC9-1713AD99BFC8}"/>
                  </a:ext>
                </a:extLst>
              </p:cNvPr>
              <p:cNvSpPr/>
              <p:nvPr/>
            </p:nvSpPr>
            <p:spPr>
              <a:xfrm>
                <a:off x="27552431" y="13046716"/>
                <a:ext cx="929399" cy="409575"/>
              </a:xfrm>
              <a:custGeom>
                <a:avLst/>
                <a:gdLst>
                  <a:gd name="connsiteX0" fmla="*/ -1911 w 981075"/>
                  <a:gd name="connsiteY0" fmla="*/ -1757 h 409575"/>
                  <a:gd name="connsiteX1" fmla="*/ 979164 w 981075"/>
                  <a:gd name="connsiteY1" fmla="*/ 407818 h 409575"/>
                </a:gdLst>
                <a:ahLst/>
                <a:cxnLst>
                  <a:cxn ang="0">
                    <a:pos x="connsiteX0" y="connsiteY0"/>
                  </a:cxn>
                  <a:cxn ang="0">
                    <a:pos x="connsiteX1" y="connsiteY1"/>
                  </a:cxn>
                </a:cxnLst>
                <a:rect l="l" t="t" r="r" b="b"/>
                <a:pathLst>
                  <a:path w="981075" h="409575">
                    <a:moveTo>
                      <a:pt x="-1911" y="-1757"/>
                    </a:moveTo>
                    <a:lnTo>
                      <a:pt x="979164" y="4078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2" name="任意多边形: 形状 3701">
                <a:extLst>
                  <a:ext uri="{FF2B5EF4-FFF2-40B4-BE49-F238E27FC236}">
                    <a16:creationId xmlns:a16="http://schemas.microsoft.com/office/drawing/2014/main" id="{D2F31356-980D-D980-6E68-4B0F56B6EC1A}"/>
                  </a:ext>
                </a:extLst>
              </p:cNvPr>
              <p:cNvSpPr/>
              <p:nvPr/>
            </p:nvSpPr>
            <p:spPr>
              <a:xfrm>
                <a:off x="28481830" y="13456291"/>
                <a:ext cx="929399" cy="333375"/>
              </a:xfrm>
              <a:custGeom>
                <a:avLst/>
                <a:gdLst>
                  <a:gd name="connsiteX0" fmla="*/ -1911 w 981075"/>
                  <a:gd name="connsiteY0" fmla="*/ -1757 h 333375"/>
                  <a:gd name="connsiteX1" fmla="*/ 979164 w 981075"/>
                  <a:gd name="connsiteY1" fmla="*/ 331618 h 333375"/>
                </a:gdLst>
                <a:ahLst/>
                <a:cxnLst>
                  <a:cxn ang="0">
                    <a:pos x="connsiteX0" y="connsiteY0"/>
                  </a:cxn>
                  <a:cxn ang="0">
                    <a:pos x="connsiteX1" y="connsiteY1"/>
                  </a:cxn>
                </a:cxnLst>
                <a:rect l="l" t="t" r="r" b="b"/>
                <a:pathLst>
                  <a:path w="981075" h="333375">
                    <a:moveTo>
                      <a:pt x="-1911" y="-1757"/>
                    </a:moveTo>
                    <a:lnTo>
                      <a:pt x="979164" y="3316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3" name="任意多边形: 形状 3702">
                <a:extLst>
                  <a:ext uri="{FF2B5EF4-FFF2-40B4-BE49-F238E27FC236}">
                    <a16:creationId xmlns:a16="http://schemas.microsoft.com/office/drawing/2014/main" id="{61B88919-5B1E-5D33-9C2E-FA352C612AE9}"/>
                  </a:ext>
                </a:extLst>
              </p:cNvPr>
              <p:cNvSpPr/>
              <p:nvPr/>
            </p:nvSpPr>
            <p:spPr>
              <a:xfrm>
                <a:off x="29411229" y="13789666"/>
                <a:ext cx="929399" cy="619125"/>
              </a:xfrm>
              <a:custGeom>
                <a:avLst/>
                <a:gdLst>
                  <a:gd name="connsiteX0" fmla="*/ -1911 w 981075"/>
                  <a:gd name="connsiteY0" fmla="*/ -1757 h 619125"/>
                  <a:gd name="connsiteX1" fmla="*/ 979164 w 981075"/>
                  <a:gd name="connsiteY1" fmla="*/ 617368 h 619125"/>
                </a:gdLst>
                <a:ahLst/>
                <a:cxnLst>
                  <a:cxn ang="0">
                    <a:pos x="connsiteX0" y="connsiteY0"/>
                  </a:cxn>
                  <a:cxn ang="0">
                    <a:pos x="connsiteX1" y="connsiteY1"/>
                  </a:cxn>
                </a:cxnLst>
                <a:rect l="l" t="t" r="r" b="b"/>
                <a:pathLst>
                  <a:path w="981075" h="619125">
                    <a:moveTo>
                      <a:pt x="-1911" y="-1757"/>
                    </a:moveTo>
                    <a:lnTo>
                      <a:pt x="979164" y="61736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4" name="任意多边形: 形状 3703">
                <a:extLst>
                  <a:ext uri="{FF2B5EF4-FFF2-40B4-BE49-F238E27FC236}">
                    <a16:creationId xmlns:a16="http://schemas.microsoft.com/office/drawing/2014/main" id="{35C9A5D9-10B8-C855-9AD4-EF620C9F9241}"/>
                  </a:ext>
                </a:extLst>
              </p:cNvPr>
              <p:cNvSpPr/>
              <p:nvPr/>
            </p:nvSpPr>
            <p:spPr>
              <a:xfrm>
                <a:off x="30340629" y="14408791"/>
                <a:ext cx="929399" cy="1104900"/>
              </a:xfrm>
              <a:custGeom>
                <a:avLst/>
                <a:gdLst>
                  <a:gd name="connsiteX0" fmla="*/ -1911 w 981075"/>
                  <a:gd name="connsiteY0" fmla="*/ -1757 h 1104900"/>
                  <a:gd name="connsiteX1" fmla="*/ 979164 w 981075"/>
                  <a:gd name="connsiteY1" fmla="*/ 1103143 h 1104900"/>
                </a:gdLst>
                <a:ahLst/>
                <a:cxnLst>
                  <a:cxn ang="0">
                    <a:pos x="connsiteX0" y="connsiteY0"/>
                  </a:cxn>
                  <a:cxn ang="0">
                    <a:pos x="connsiteX1" y="connsiteY1"/>
                  </a:cxn>
                </a:cxnLst>
                <a:rect l="l" t="t" r="r" b="b"/>
                <a:pathLst>
                  <a:path w="981075" h="1104900">
                    <a:moveTo>
                      <a:pt x="-1911" y="-1757"/>
                    </a:moveTo>
                    <a:lnTo>
                      <a:pt x="979164" y="110314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5" name="任意多边形: 形状 3704">
                <a:extLst>
                  <a:ext uri="{FF2B5EF4-FFF2-40B4-BE49-F238E27FC236}">
                    <a16:creationId xmlns:a16="http://schemas.microsoft.com/office/drawing/2014/main" id="{A2B09236-06CA-D73A-F6F5-60F9D1535BDC}"/>
                  </a:ext>
                </a:extLst>
              </p:cNvPr>
              <p:cNvSpPr/>
              <p:nvPr/>
            </p:nvSpPr>
            <p:spPr>
              <a:xfrm>
                <a:off x="31270028" y="15513691"/>
                <a:ext cx="929399" cy="219075"/>
              </a:xfrm>
              <a:custGeom>
                <a:avLst/>
                <a:gdLst>
                  <a:gd name="connsiteX0" fmla="*/ -1911 w 981075"/>
                  <a:gd name="connsiteY0" fmla="*/ -1757 h 219075"/>
                  <a:gd name="connsiteX1" fmla="*/ 979164 w 981075"/>
                  <a:gd name="connsiteY1" fmla="*/ 217318 h 219075"/>
                </a:gdLst>
                <a:ahLst/>
                <a:cxnLst>
                  <a:cxn ang="0">
                    <a:pos x="connsiteX0" y="connsiteY0"/>
                  </a:cxn>
                  <a:cxn ang="0">
                    <a:pos x="connsiteX1" y="connsiteY1"/>
                  </a:cxn>
                </a:cxnLst>
                <a:rect l="l" t="t" r="r" b="b"/>
                <a:pathLst>
                  <a:path w="981075" h="219075">
                    <a:moveTo>
                      <a:pt x="-1911" y="-1757"/>
                    </a:moveTo>
                    <a:lnTo>
                      <a:pt x="979164" y="21731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6" name="任意多边形: 形状 3705">
                <a:extLst>
                  <a:ext uri="{FF2B5EF4-FFF2-40B4-BE49-F238E27FC236}">
                    <a16:creationId xmlns:a16="http://schemas.microsoft.com/office/drawing/2014/main" id="{8B30FF03-20C0-1192-8757-AD4E922F6851}"/>
                  </a:ext>
                </a:extLst>
              </p:cNvPr>
              <p:cNvSpPr/>
              <p:nvPr/>
            </p:nvSpPr>
            <p:spPr>
              <a:xfrm>
                <a:off x="27750943" y="129800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7" name="任意多边形: 形状 3706">
                <a:extLst>
                  <a:ext uri="{FF2B5EF4-FFF2-40B4-BE49-F238E27FC236}">
                    <a16:creationId xmlns:a16="http://schemas.microsoft.com/office/drawing/2014/main" id="{2A777DC1-4124-E1BB-0A92-1C13C19A77FA}"/>
                  </a:ext>
                </a:extLst>
              </p:cNvPr>
              <p:cNvSpPr/>
              <p:nvPr/>
            </p:nvSpPr>
            <p:spPr>
              <a:xfrm>
                <a:off x="27787036" y="12903841"/>
                <a:ext cx="9023" cy="76200"/>
              </a:xfrm>
              <a:custGeom>
                <a:avLst/>
                <a:gdLst>
                  <a:gd name="connsiteX0" fmla="*/ -1911 w 9525"/>
                  <a:gd name="connsiteY0" fmla="*/ -1757 h 76200"/>
                  <a:gd name="connsiteX1" fmla="*/ -1911 w 9525"/>
                  <a:gd name="connsiteY1" fmla="*/ 74443 h 76200"/>
                </a:gdLst>
                <a:ahLst/>
                <a:cxnLst>
                  <a:cxn ang="0">
                    <a:pos x="connsiteX0" y="connsiteY0"/>
                  </a:cxn>
                  <a:cxn ang="0">
                    <a:pos x="connsiteX1" y="connsiteY1"/>
                  </a:cxn>
                </a:cxnLst>
                <a:rect l="l" t="t" r="r" b="b"/>
                <a:pathLst>
                  <a:path w="9525" h="76200">
                    <a:moveTo>
                      <a:pt x="-1911" y="-1757"/>
                    </a:moveTo>
                    <a:lnTo>
                      <a:pt x="-1911"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8" name="任意多边形: 形状 3707">
                <a:extLst>
                  <a:ext uri="{FF2B5EF4-FFF2-40B4-BE49-F238E27FC236}">
                    <a16:creationId xmlns:a16="http://schemas.microsoft.com/office/drawing/2014/main" id="{B50CE06D-B7E4-0786-FE3F-47653C148476}"/>
                  </a:ext>
                </a:extLst>
              </p:cNvPr>
              <p:cNvSpPr/>
              <p:nvPr/>
            </p:nvSpPr>
            <p:spPr>
              <a:xfrm>
                <a:off x="27750943" y="128085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09" name="任意多边形: 形状 3708">
                <a:extLst>
                  <a:ext uri="{FF2B5EF4-FFF2-40B4-BE49-F238E27FC236}">
                    <a16:creationId xmlns:a16="http://schemas.microsoft.com/office/drawing/2014/main" id="{DF1D09EB-EE5B-07C4-D128-FC272B31D23D}"/>
                  </a:ext>
                </a:extLst>
              </p:cNvPr>
              <p:cNvSpPr/>
              <p:nvPr/>
            </p:nvSpPr>
            <p:spPr>
              <a:xfrm>
                <a:off x="27787036" y="12808591"/>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0" name="任意多边形: 形状 3709">
                <a:extLst>
                  <a:ext uri="{FF2B5EF4-FFF2-40B4-BE49-F238E27FC236}">
                    <a16:creationId xmlns:a16="http://schemas.microsoft.com/office/drawing/2014/main" id="{632BE910-9EC9-0CA5-0419-2582F5198915}"/>
                  </a:ext>
                </a:extLst>
              </p:cNvPr>
              <p:cNvSpPr/>
              <p:nvPr/>
            </p:nvSpPr>
            <p:spPr>
              <a:xfrm>
                <a:off x="27678757" y="12818116"/>
                <a:ext cx="216559" cy="85725"/>
              </a:xfrm>
              <a:custGeom>
                <a:avLst/>
                <a:gdLst>
                  <a:gd name="connsiteX0" fmla="*/ -1911 w 228600"/>
                  <a:gd name="connsiteY0" fmla="*/ -1757 h 85725"/>
                  <a:gd name="connsiteX1" fmla="*/ 226689 w 228600"/>
                  <a:gd name="connsiteY1" fmla="*/ -1757 h 85725"/>
                  <a:gd name="connsiteX2" fmla="*/ 226689 w 228600"/>
                  <a:gd name="connsiteY2" fmla="*/ 83968 h 85725"/>
                  <a:gd name="connsiteX3" fmla="*/ -1911 w 228600"/>
                  <a:gd name="connsiteY3" fmla="*/ 83968 h 85725"/>
                </a:gdLst>
                <a:ahLst/>
                <a:cxnLst>
                  <a:cxn ang="0">
                    <a:pos x="connsiteX0" y="connsiteY0"/>
                  </a:cxn>
                  <a:cxn ang="0">
                    <a:pos x="connsiteX1" y="connsiteY1"/>
                  </a:cxn>
                  <a:cxn ang="0">
                    <a:pos x="connsiteX2" y="connsiteY2"/>
                  </a:cxn>
                  <a:cxn ang="0">
                    <a:pos x="connsiteX3" y="connsiteY3"/>
                  </a:cxn>
                </a:cxnLst>
                <a:rect l="l" t="t" r="r" b="b"/>
                <a:pathLst>
                  <a:path w="228600" h="85725">
                    <a:moveTo>
                      <a:pt x="-1911" y="-1757"/>
                    </a:moveTo>
                    <a:lnTo>
                      <a:pt x="226689" y="-1757"/>
                    </a:lnTo>
                    <a:lnTo>
                      <a:pt x="226689" y="83968"/>
                    </a:lnTo>
                    <a:lnTo>
                      <a:pt x="-1911" y="839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1" name="任意多边形: 形状 3710">
                <a:extLst>
                  <a:ext uri="{FF2B5EF4-FFF2-40B4-BE49-F238E27FC236}">
                    <a16:creationId xmlns:a16="http://schemas.microsoft.com/office/drawing/2014/main" id="{5E42EBD6-F09C-30D4-9B51-73EB2EDC4183}"/>
                  </a:ext>
                </a:extLst>
              </p:cNvPr>
              <p:cNvSpPr/>
              <p:nvPr/>
            </p:nvSpPr>
            <p:spPr>
              <a:xfrm>
                <a:off x="27678757" y="12818116"/>
                <a:ext cx="216559" cy="85725"/>
              </a:xfrm>
              <a:custGeom>
                <a:avLst/>
                <a:gdLst>
                  <a:gd name="connsiteX0" fmla="*/ -1911 w 228600"/>
                  <a:gd name="connsiteY0" fmla="*/ -1757 h 85725"/>
                  <a:gd name="connsiteX1" fmla="*/ 226689 w 228600"/>
                  <a:gd name="connsiteY1" fmla="*/ -1757 h 85725"/>
                  <a:gd name="connsiteX2" fmla="*/ 226689 w 228600"/>
                  <a:gd name="connsiteY2" fmla="*/ 83968 h 85725"/>
                  <a:gd name="connsiteX3" fmla="*/ -1911 w 228600"/>
                  <a:gd name="connsiteY3" fmla="*/ 83968 h 85725"/>
                </a:gdLst>
                <a:ahLst/>
                <a:cxnLst>
                  <a:cxn ang="0">
                    <a:pos x="connsiteX0" y="connsiteY0"/>
                  </a:cxn>
                  <a:cxn ang="0">
                    <a:pos x="connsiteX1" y="connsiteY1"/>
                  </a:cxn>
                  <a:cxn ang="0">
                    <a:pos x="connsiteX2" y="connsiteY2"/>
                  </a:cxn>
                  <a:cxn ang="0">
                    <a:pos x="connsiteX3" y="connsiteY3"/>
                  </a:cxn>
                </a:cxnLst>
                <a:rect l="l" t="t" r="r" b="b"/>
                <a:pathLst>
                  <a:path w="228600" h="85725">
                    <a:moveTo>
                      <a:pt x="-1911" y="-1757"/>
                    </a:moveTo>
                    <a:lnTo>
                      <a:pt x="226689" y="-1757"/>
                    </a:lnTo>
                    <a:lnTo>
                      <a:pt x="226689" y="83968"/>
                    </a:lnTo>
                    <a:lnTo>
                      <a:pt x="-1911" y="839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2" name="任意多边形: 形状 3711">
                <a:extLst>
                  <a:ext uri="{FF2B5EF4-FFF2-40B4-BE49-F238E27FC236}">
                    <a16:creationId xmlns:a16="http://schemas.microsoft.com/office/drawing/2014/main" id="{AEA0BBBC-5DC9-7412-47A7-CDDF05927437}"/>
                  </a:ext>
                </a:extLst>
              </p:cNvPr>
              <p:cNvSpPr/>
              <p:nvPr/>
            </p:nvSpPr>
            <p:spPr>
              <a:xfrm>
                <a:off x="27678757" y="128181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3" name="任意多边形: 形状 3712">
                <a:extLst>
                  <a:ext uri="{FF2B5EF4-FFF2-40B4-BE49-F238E27FC236}">
                    <a16:creationId xmlns:a16="http://schemas.microsoft.com/office/drawing/2014/main" id="{3405C4A9-6ED7-4E12-8E86-3BF015D9F0CA}"/>
                  </a:ext>
                </a:extLst>
              </p:cNvPr>
              <p:cNvSpPr/>
              <p:nvPr/>
            </p:nvSpPr>
            <p:spPr>
              <a:xfrm>
                <a:off x="27678757" y="129038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4" name="任意多边形: 形状 3713">
                <a:extLst>
                  <a:ext uri="{FF2B5EF4-FFF2-40B4-BE49-F238E27FC236}">
                    <a16:creationId xmlns:a16="http://schemas.microsoft.com/office/drawing/2014/main" id="{4DCB154A-6273-F4CD-32FC-6CEED31CF86B}"/>
                  </a:ext>
                </a:extLst>
              </p:cNvPr>
              <p:cNvSpPr/>
              <p:nvPr/>
            </p:nvSpPr>
            <p:spPr>
              <a:xfrm>
                <a:off x="27678757" y="128181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5" name="任意多边形: 形状 3714">
                <a:extLst>
                  <a:ext uri="{FF2B5EF4-FFF2-40B4-BE49-F238E27FC236}">
                    <a16:creationId xmlns:a16="http://schemas.microsoft.com/office/drawing/2014/main" id="{6E710618-5213-C089-0A28-77B7BC567E9B}"/>
                  </a:ext>
                </a:extLst>
              </p:cNvPr>
              <p:cNvSpPr/>
              <p:nvPr/>
            </p:nvSpPr>
            <p:spPr>
              <a:xfrm>
                <a:off x="27750943" y="1282764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6" name="任意多边形: 形状 3715">
                <a:extLst>
                  <a:ext uri="{FF2B5EF4-FFF2-40B4-BE49-F238E27FC236}">
                    <a16:creationId xmlns:a16="http://schemas.microsoft.com/office/drawing/2014/main" id="{720ECB09-B521-CC8A-AB64-A9345EC07E84}"/>
                  </a:ext>
                </a:extLst>
              </p:cNvPr>
              <p:cNvSpPr/>
              <p:nvPr/>
            </p:nvSpPr>
            <p:spPr>
              <a:xfrm>
                <a:off x="27750943" y="1282764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7" name="任意多边形: 形状 3716">
                <a:extLst>
                  <a:ext uri="{FF2B5EF4-FFF2-40B4-BE49-F238E27FC236}">
                    <a16:creationId xmlns:a16="http://schemas.microsoft.com/office/drawing/2014/main" id="{ED3C5EDF-45C7-687A-FD78-9F9114047525}"/>
                  </a:ext>
                </a:extLst>
              </p:cNvPr>
              <p:cNvSpPr/>
              <p:nvPr/>
            </p:nvSpPr>
            <p:spPr>
              <a:xfrm>
                <a:off x="28680342" y="134181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8" name="任意多边形: 形状 3717">
                <a:extLst>
                  <a:ext uri="{FF2B5EF4-FFF2-40B4-BE49-F238E27FC236}">
                    <a16:creationId xmlns:a16="http://schemas.microsoft.com/office/drawing/2014/main" id="{29390211-3475-2D72-4916-961BB683ADD2}"/>
                  </a:ext>
                </a:extLst>
              </p:cNvPr>
              <p:cNvSpPr/>
              <p:nvPr/>
            </p:nvSpPr>
            <p:spPr>
              <a:xfrm>
                <a:off x="28716436" y="133896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19" name="任意多边形: 形状 3718">
                <a:extLst>
                  <a:ext uri="{FF2B5EF4-FFF2-40B4-BE49-F238E27FC236}">
                    <a16:creationId xmlns:a16="http://schemas.microsoft.com/office/drawing/2014/main" id="{A4BA4E0D-F10F-4367-B4E4-8054DF43A986}"/>
                  </a:ext>
                </a:extLst>
              </p:cNvPr>
              <p:cNvSpPr/>
              <p:nvPr/>
            </p:nvSpPr>
            <p:spPr>
              <a:xfrm>
                <a:off x="28680342" y="1331341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0" name="任意多边形: 形状 3719">
                <a:extLst>
                  <a:ext uri="{FF2B5EF4-FFF2-40B4-BE49-F238E27FC236}">
                    <a16:creationId xmlns:a16="http://schemas.microsoft.com/office/drawing/2014/main" id="{4D55B730-0643-7A38-311C-5BA48765360E}"/>
                  </a:ext>
                </a:extLst>
              </p:cNvPr>
              <p:cNvSpPr/>
              <p:nvPr/>
            </p:nvSpPr>
            <p:spPr>
              <a:xfrm>
                <a:off x="28716436" y="13313416"/>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1" name="任意多边形: 形状 3720">
                <a:extLst>
                  <a:ext uri="{FF2B5EF4-FFF2-40B4-BE49-F238E27FC236}">
                    <a16:creationId xmlns:a16="http://schemas.microsoft.com/office/drawing/2014/main" id="{85249C22-6F14-59AA-CDD8-6A7A77396EC2}"/>
                  </a:ext>
                </a:extLst>
              </p:cNvPr>
              <p:cNvSpPr/>
              <p:nvPr/>
            </p:nvSpPr>
            <p:spPr>
              <a:xfrm>
                <a:off x="28608156" y="133419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2" name="任意多边形: 形状 3721">
                <a:extLst>
                  <a:ext uri="{FF2B5EF4-FFF2-40B4-BE49-F238E27FC236}">
                    <a16:creationId xmlns:a16="http://schemas.microsoft.com/office/drawing/2014/main" id="{9AFE9364-425C-DFC1-1384-B30D9319CDAA}"/>
                  </a:ext>
                </a:extLst>
              </p:cNvPr>
              <p:cNvSpPr/>
              <p:nvPr/>
            </p:nvSpPr>
            <p:spPr>
              <a:xfrm>
                <a:off x="28608156" y="13341991"/>
                <a:ext cx="216559" cy="47625"/>
              </a:xfrm>
              <a:custGeom>
                <a:avLst/>
                <a:gdLst>
                  <a:gd name="connsiteX0" fmla="*/ -1911 w 228600"/>
                  <a:gd name="connsiteY0" fmla="*/ -1757 h 47625"/>
                  <a:gd name="connsiteX1" fmla="*/ 226689 w 228600"/>
                  <a:gd name="connsiteY1" fmla="*/ -1757 h 47625"/>
                  <a:gd name="connsiteX2" fmla="*/ 226689 w 228600"/>
                  <a:gd name="connsiteY2" fmla="*/ 45868 h 47625"/>
                  <a:gd name="connsiteX3" fmla="*/ -1911 w 228600"/>
                  <a:gd name="connsiteY3" fmla="*/ 45868 h 47625"/>
                </a:gdLst>
                <a:ahLst/>
                <a:cxnLst>
                  <a:cxn ang="0">
                    <a:pos x="connsiteX0" y="connsiteY0"/>
                  </a:cxn>
                  <a:cxn ang="0">
                    <a:pos x="connsiteX1" y="connsiteY1"/>
                  </a:cxn>
                  <a:cxn ang="0">
                    <a:pos x="connsiteX2" y="connsiteY2"/>
                  </a:cxn>
                  <a:cxn ang="0">
                    <a:pos x="connsiteX3" y="connsiteY3"/>
                  </a:cxn>
                </a:cxnLst>
                <a:rect l="l" t="t" r="r" b="b"/>
                <a:pathLst>
                  <a:path w="228600" h="47625">
                    <a:moveTo>
                      <a:pt x="-1911" y="-1757"/>
                    </a:moveTo>
                    <a:lnTo>
                      <a:pt x="226689" y="-1757"/>
                    </a:lnTo>
                    <a:lnTo>
                      <a:pt x="226689" y="45868"/>
                    </a:lnTo>
                    <a:lnTo>
                      <a:pt x="-1911" y="458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3" name="任意多边形: 形状 3722">
                <a:extLst>
                  <a:ext uri="{FF2B5EF4-FFF2-40B4-BE49-F238E27FC236}">
                    <a16:creationId xmlns:a16="http://schemas.microsoft.com/office/drawing/2014/main" id="{2F5A9D5F-454B-F3E1-340E-1B46E0A0D04C}"/>
                  </a:ext>
                </a:extLst>
              </p:cNvPr>
              <p:cNvSpPr/>
              <p:nvPr/>
            </p:nvSpPr>
            <p:spPr>
              <a:xfrm>
                <a:off x="28608156" y="133419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4" name="任意多边形: 形状 3723">
                <a:extLst>
                  <a:ext uri="{FF2B5EF4-FFF2-40B4-BE49-F238E27FC236}">
                    <a16:creationId xmlns:a16="http://schemas.microsoft.com/office/drawing/2014/main" id="{5631DC74-A28D-95B8-50A5-464C33D7620C}"/>
                  </a:ext>
                </a:extLst>
              </p:cNvPr>
              <p:cNvSpPr/>
              <p:nvPr/>
            </p:nvSpPr>
            <p:spPr>
              <a:xfrm>
                <a:off x="28608156" y="133896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5" name="任意多边形: 形状 3724">
                <a:extLst>
                  <a:ext uri="{FF2B5EF4-FFF2-40B4-BE49-F238E27FC236}">
                    <a16:creationId xmlns:a16="http://schemas.microsoft.com/office/drawing/2014/main" id="{FAD80F7C-5845-E297-7F1C-DC35A7CD581C}"/>
                  </a:ext>
                </a:extLst>
              </p:cNvPr>
              <p:cNvSpPr/>
              <p:nvPr/>
            </p:nvSpPr>
            <p:spPr>
              <a:xfrm>
                <a:off x="28608156" y="133610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6" name="任意多边形: 形状 3725">
                <a:extLst>
                  <a:ext uri="{FF2B5EF4-FFF2-40B4-BE49-F238E27FC236}">
                    <a16:creationId xmlns:a16="http://schemas.microsoft.com/office/drawing/2014/main" id="{AEDEC2C2-78A9-6980-CAB0-A246EDB356B7}"/>
                  </a:ext>
                </a:extLst>
              </p:cNvPr>
              <p:cNvSpPr/>
              <p:nvPr/>
            </p:nvSpPr>
            <p:spPr>
              <a:xfrm>
                <a:off x="28680342" y="1333246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7" name="任意多边形: 形状 3726">
                <a:extLst>
                  <a:ext uri="{FF2B5EF4-FFF2-40B4-BE49-F238E27FC236}">
                    <a16:creationId xmlns:a16="http://schemas.microsoft.com/office/drawing/2014/main" id="{955529BF-65A1-7D2D-BC89-31FBB98DC847}"/>
                  </a:ext>
                </a:extLst>
              </p:cNvPr>
              <p:cNvSpPr/>
              <p:nvPr/>
            </p:nvSpPr>
            <p:spPr>
              <a:xfrm>
                <a:off x="28680342" y="1333246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8" name="任意多边形: 形状 3727">
                <a:extLst>
                  <a:ext uri="{FF2B5EF4-FFF2-40B4-BE49-F238E27FC236}">
                    <a16:creationId xmlns:a16="http://schemas.microsoft.com/office/drawing/2014/main" id="{E50DBD76-F420-47B7-D624-D1154A16867F}"/>
                  </a:ext>
                </a:extLst>
              </p:cNvPr>
              <p:cNvSpPr/>
              <p:nvPr/>
            </p:nvSpPr>
            <p:spPr>
              <a:xfrm>
                <a:off x="29609742" y="141611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29" name="任意多边形: 形状 3728">
                <a:extLst>
                  <a:ext uri="{FF2B5EF4-FFF2-40B4-BE49-F238E27FC236}">
                    <a16:creationId xmlns:a16="http://schemas.microsoft.com/office/drawing/2014/main" id="{38002AAB-7D06-EEC1-3374-2AFC629DC15F}"/>
                  </a:ext>
                </a:extLst>
              </p:cNvPr>
              <p:cNvSpPr/>
              <p:nvPr/>
            </p:nvSpPr>
            <p:spPr>
              <a:xfrm>
                <a:off x="29645835" y="14065891"/>
                <a:ext cx="9023" cy="95250"/>
              </a:xfrm>
              <a:custGeom>
                <a:avLst/>
                <a:gdLst>
                  <a:gd name="connsiteX0" fmla="*/ -1911 w 9525"/>
                  <a:gd name="connsiteY0" fmla="*/ -1757 h 95250"/>
                  <a:gd name="connsiteX1" fmla="*/ -1911 w 9525"/>
                  <a:gd name="connsiteY1" fmla="*/ 93493 h 95250"/>
                </a:gdLst>
                <a:ahLst/>
                <a:cxnLst>
                  <a:cxn ang="0">
                    <a:pos x="connsiteX0" y="connsiteY0"/>
                  </a:cxn>
                  <a:cxn ang="0">
                    <a:pos x="connsiteX1" y="connsiteY1"/>
                  </a:cxn>
                </a:cxnLst>
                <a:rect l="l" t="t" r="r" b="b"/>
                <a:pathLst>
                  <a:path w="9525" h="95250">
                    <a:moveTo>
                      <a:pt x="-1911" y="-1757"/>
                    </a:moveTo>
                    <a:lnTo>
                      <a:pt x="-1911" y="934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0" name="任意多边形: 形状 3729">
                <a:extLst>
                  <a:ext uri="{FF2B5EF4-FFF2-40B4-BE49-F238E27FC236}">
                    <a16:creationId xmlns:a16="http://schemas.microsoft.com/office/drawing/2014/main" id="{AFA15B6C-F0FF-5A37-0A9A-E8C6DAA28FBE}"/>
                  </a:ext>
                </a:extLst>
              </p:cNvPr>
              <p:cNvSpPr/>
              <p:nvPr/>
            </p:nvSpPr>
            <p:spPr>
              <a:xfrm>
                <a:off x="29609742" y="13408666"/>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1" name="任意多边形: 形状 3730">
                <a:extLst>
                  <a:ext uri="{FF2B5EF4-FFF2-40B4-BE49-F238E27FC236}">
                    <a16:creationId xmlns:a16="http://schemas.microsoft.com/office/drawing/2014/main" id="{64BA79FE-F5C5-4DA7-C4BC-330BA8260521}"/>
                  </a:ext>
                </a:extLst>
              </p:cNvPr>
              <p:cNvSpPr/>
              <p:nvPr/>
            </p:nvSpPr>
            <p:spPr>
              <a:xfrm>
                <a:off x="29645835" y="13408666"/>
                <a:ext cx="9023" cy="285750"/>
              </a:xfrm>
              <a:custGeom>
                <a:avLst/>
                <a:gdLst>
                  <a:gd name="connsiteX0" fmla="*/ -1911 w 9525"/>
                  <a:gd name="connsiteY0" fmla="*/ -1757 h 285750"/>
                  <a:gd name="connsiteX1" fmla="*/ -1911 w 9525"/>
                  <a:gd name="connsiteY1" fmla="*/ 283993 h 285750"/>
                </a:gdLst>
                <a:ahLst/>
                <a:cxnLst>
                  <a:cxn ang="0">
                    <a:pos x="connsiteX0" y="connsiteY0"/>
                  </a:cxn>
                  <a:cxn ang="0">
                    <a:pos x="connsiteX1" y="connsiteY1"/>
                  </a:cxn>
                </a:cxnLst>
                <a:rect l="l" t="t" r="r" b="b"/>
                <a:pathLst>
                  <a:path w="9525" h="285750">
                    <a:moveTo>
                      <a:pt x="-1911" y="-1757"/>
                    </a:moveTo>
                    <a:lnTo>
                      <a:pt x="-1911" y="2839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2" name="任意多边形: 形状 3731">
                <a:extLst>
                  <a:ext uri="{FF2B5EF4-FFF2-40B4-BE49-F238E27FC236}">
                    <a16:creationId xmlns:a16="http://schemas.microsoft.com/office/drawing/2014/main" id="{4C0CE077-F721-4B87-84E3-0D7817145A11}"/>
                  </a:ext>
                </a:extLst>
              </p:cNvPr>
              <p:cNvSpPr/>
              <p:nvPr/>
            </p:nvSpPr>
            <p:spPr>
              <a:xfrm>
                <a:off x="29537556" y="13694416"/>
                <a:ext cx="216559" cy="371475"/>
              </a:xfrm>
              <a:custGeom>
                <a:avLst/>
                <a:gdLst>
                  <a:gd name="connsiteX0" fmla="*/ -1911 w 228600"/>
                  <a:gd name="connsiteY0" fmla="*/ -1757 h 371475"/>
                  <a:gd name="connsiteX1" fmla="*/ 226689 w 228600"/>
                  <a:gd name="connsiteY1" fmla="*/ -1757 h 371475"/>
                  <a:gd name="connsiteX2" fmla="*/ 226689 w 228600"/>
                  <a:gd name="connsiteY2" fmla="*/ 369718 h 371475"/>
                  <a:gd name="connsiteX3" fmla="*/ -1911 w 228600"/>
                  <a:gd name="connsiteY3" fmla="*/ 369718 h 371475"/>
                </a:gdLst>
                <a:ahLst/>
                <a:cxnLst>
                  <a:cxn ang="0">
                    <a:pos x="connsiteX0" y="connsiteY0"/>
                  </a:cxn>
                  <a:cxn ang="0">
                    <a:pos x="connsiteX1" y="connsiteY1"/>
                  </a:cxn>
                  <a:cxn ang="0">
                    <a:pos x="connsiteX2" y="connsiteY2"/>
                  </a:cxn>
                  <a:cxn ang="0">
                    <a:pos x="connsiteX3" y="connsiteY3"/>
                  </a:cxn>
                </a:cxnLst>
                <a:rect l="l" t="t" r="r" b="b"/>
                <a:pathLst>
                  <a:path w="228600" h="371475">
                    <a:moveTo>
                      <a:pt x="-1911" y="-1757"/>
                    </a:moveTo>
                    <a:lnTo>
                      <a:pt x="226689" y="-1757"/>
                    </a:lnTo>
                    <a:lnTo>
                      <a:pt x="226689" y="369718"/>
                    </a:lnTo>
                    <a:lnTo>
                      <a:pt x="-1911" y="36971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3" name="任意多边形: 形状 3732">
                <a:extLst>
                  <a:ext uri="{FF2B5EF4-FFF2-40B4-BE49-F238E27FC236}">
                    <a16:creationId xmlns:a16="http://schemas.microsoft.com/office/drawing/2014/main" id="{1AFBACA2-9AFA-7536-5558-6241CB813F78}"/>
                  </a:ext>
                </a:extLst>
              </p:cNvPr>
              <p:cNvSpPr/>
              <p:nvPr/>
            </p:nvSpPr>
            <p:spPr>
              <a:xfrm>
                <a:off x="29537556" y="13694416"/>
                <a:ext cx="216559" cy="371475"/>
              </a:xfrm>
              <a:custGeom>
                <a:avLst/>
                <a:gdLst>
                  <a:gd name="connsiteX0" fmla="*/ -1911 w 228600"/>
                  <a:gd name="connsiteY0" fmla="*/ -1757 h 371475"/>
                  <a:gd name="connsiteX1" fmla="*/ 226689 w 228600"/>
                  <a:gd name="connsiteY1" fmla="*/ -1757 h 371475"/>
                  <a:gd name="connsiteX2" fmla="*/ 226689 w 228600"/>
                  <a:gd name="connsiteY2" fmla="*/ 369718 h 371475"/>
                  <a:gd name="connsiteX3" fmla="*/ -1911 w 228600"/>
                  <a:gd name="connsiteY3" fmla="*/ 369718 h 371475"/>
                </a:gdLst>
                <a:ahLst/>
                <a:cxnLst>
                  <a:cxn ang="0">
                    <a:pos x="connsiteX0" y="connsiteY0"/>
                  </a:cxn>
                  <a:cxn ang="0">
                    <a:pos x="connsiteX1" y="connsiteY1"/>
                  </a:cxn>
                  <a:cxn ang="0">
                    <a:pos x="connsiteX2" y="connsiteY2"/>
                  </a:cxn>
                  <a:cxn ang="0">
                    <a:pos x="connsiteX3" y="connsiteY3"/>
                  </a:cxn>
                </a:cxnLst>
                <a:rect l="l" t="t" r="r" b="b"/>
                <a:pathLst>
                  <a:path w="228600" h="371475">
                    <a:moveTo>
                      <a:pt x="-1911" y="-1757"/>
                    </a:moveTo>
                    <a:lnTo>
                      <a:pt x="226689" y="-1757"/>
                    </a:lnTo>
                    <a:lnTo>
                      <a:pt x="226689" y="369718"/>
                    </a:lnTo>
                    <a:lnTo>
                      <a:pt x="-1911" y="36971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4" name="任意多边形: 形状 3733">
                <a:extLst>
                  <a:ext uri="{FF2B5EF4-FFF2-40B4-BE49-F238E27FC236}">
                    <a16:creationId xmlns:a16="http://schemas.microsoft.com/office/drawing/2014/main" id="{6F65C52A-CE23-12D4-18E5-5004AA000D00}"/>
                  </a:ext>
                </a:extLst>
              </p:cNvPr>
              <p:cNvSpPr/>
              <p:nvPr/>
            </p:nvSpPr>
            <p:spPr>
              <a:xfrm>
                <a:off x="29537556" y="136944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5" name="任意多边形: 形状 3734">
                <a:extLst>
                  <a:ext uri="{FF2B5EF4-FFF2-40B4-BE49-F238E27FC236}">
                    <a16:creationId xmlns:a16="http://schemas.microsoft.com/office/drawing/2014/main" id="{32A03EE8-1576-80B2-85A2-B161A5F69F26}"/>
                  </a:ext>
                </a:extLst>
              </p:cNvPr>
              <p:cNvSpPr/>
              <p:nvPr/>
            </p:nvSpPr>
            <p:spPr>
              <a:xfrm>
                <a:off x="29537556" y="140658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6" name="任意多边形: 形状 3735">
                <a:extLst>
                  <a:ext uri="{FF2B5EF4-FFF2-40B4-BE49-F238E27FC236}">
                    <a16:creationId xmlns:a16="http://schemas.microsoft.com/office/drawing/2014/main" id="{AB3BBB67-44A6-6403-253C-3CF287F5A2D2}"/>
                  </a:ext>
                </a:extLst>
              </p:cNvPr>
              <p:cNvSpPr/>
              <p:nvPr/>
            </p:nvSpPr>
            <p:spPr>
              <a:xfrm>
                <a:off x="29537556" y="139801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7" name="任意多边形: 形状 3736">
                <a:extLst>
                  <a:ext uri="{FF2B5EF4-FFF2-40B4-BE49-F238E27FC236}">
                    <a16:creationId xmlns:a16="http://schemas.microsoft.com/office/drawing/2014/main" id="{080FCDBB-400C-28EF-8E4A-52D4BDEB8297}"/>
                  </a:ext>
                </a:extLst>
              </p:cNvPr>
              <p:cNvSpPr/>
              <p:nvPr/>
            </p:nvSpPr>
            <p:spPr>
              <a:xfrm>
                <a:off x="29609742" y="1380871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8" name="任意多边形: 形状 3737">
                <a:extLst>
                  <a:ext uri="{FF2B5EF4-FFF2-40B4-BE49-F238E27FC236}">
                    <a16:creationId xmlns:a16="http://schemas.microsoft.com/office/drawing/2014/main" id="{B2785053-9954-4118-083D-825257ED988D}"/>
                  </a:ext>
                </a:extLst>
              </p:cNvPr>
              <p:cNvSpPr/>
              <p:nvPr/>
            </p:nvSpPr>
            <p:spPr>
              <a:xfrm>
                <a:off x="29609742" y="1380871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39" name="任意多边形: 形状 3738">
                <a:extLst>
                  <a:ext uri="{FF2B5EF4-FFF2-40B4-BE49-F238E27FC236}">
                    <a16:creationId xmlns:a16="http://schemas.microsoft.com/office/drawing/2014/main" id="{4C1EB5F8-010E-ED3E-4CFE-E01603785E19}"/>
                  </a:ext>
                </a:extLst>
              </p:cNvPr>
              <p:cNvSpPr/>
              <p:nvPr/>
            </p:nvSpPr>
            <p:spPr>
              <a:xfrm>
                <a:off x="30539141" y="150755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0" name="任意多边形: 形状 3739">
                <a:extLst>
                  <a:ext uri="{FF2B5EF4-FFF2-40B4-BE49-F238E27FC236}">
                    <a16:creationId xmlns:a16="http://schemas.microsoft.com/office/drawing/2014/main" id="{5C058A0E-6834-24AE-E4F4-8E8F382C5DCA}"/>
                  </a:ext>
                </a:extLst>
              </p:cNvPr>
              <p:cNvSpPr/>
              <p:nvPr/>
            </p:nvSpPr>
            <p:spPr>
              <a:xfrm>
                <a:off x="30575235" y="15018391"/>
                <a:ext cx="9023" cy="57150"/>
              </a:xfrm>
              <a:custGeom>
                <a:avLst/>
                <a:gdLst>
                  <a:gd name="connsiteX0" fmla="*/ -1911 w 9525"/>
                  <a:gd name="connsiteY0" fmla="*/ -1757 h 57150"/>
                  <a:gd name="connsiteX1" fmla="*/ -1911 w 9525"/>
                  <a:gd name="connsiteY1" fmla="*/ 55393 h 57150"/>
                </a:gdLst>
                <a:ahLst/>
                <a:cxnLst>
                  <a:cxn ang="0">
                    <a:pos x="connsiteX0" y="connsiteY0"/>
                  </a:cxn>
                  <a:cxn ang="0">
                    <a:pos x="connsiteX1" y="connsiteY1"/>
                  </a:cxn>
                </a:cxnLst>
                <a:rect l="l" t="t" r="r" b="b"/>
                <a:pathLst>
                  <a:path w="9525" h="57150">
                    <a:moveTo>
                      <a:pt x="-1911" y="-1757"/>
                    </a:moveTo>
                    <a:lnTo>
                      <a:pt x="-1911" y="553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1" name="任意多边形: 形状 3740">
                <a:extLst>
                  <a:ext uri="{FF2B5EF4-FFF2-40B4-BE49-F238E27FC236}">
                    <a16:creationId xmlns:a16="http://schemas.microsoft.com/office/drawing/2014/main" id="{35C94E27-8FF0-1ED6-506A-7226763E38A3}"/>
                  </a:ext>
                </a:extLst>
              </p:cNvPr>
              <p:cNvSpPr/>
              <p:nvPr/>
            </p:nvSpPr>
            <p:spPr>
              <a:xfrm>
                <a:off x="30539141" y="149612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2" name="任意多边形: 形状 3741">
                <a:extLst>
                  <a:ext uri="{FF2B5EF4-FFF2-40B4-BE49-F238E27FC236}">
                    <a16:creationId xmlns:a16="http://schemas.microsoft.com/office/drawing/2014/main" id="{2D9FD7C3-B14A-F1F9-38AC-BD6CB7A28EFA}"/>
                  </a:ext>
                </a:extLst>
              </p:cNvPr>
              <p:cNvSpPr/>
              <p:nvPr/>
            </p:nvSpPr>
            <p:spPr>
              <a:xfrm>
                <a:off x="30466955" y="14961241"/>
                <a:ext cx="216559" cy="57150"/>
              </a:xfrm>
              <a:custGeom>
                <a:avLst/>
                <a:gdLst>
                  <a:gd name="connsiteX0" fmla="*/ -1911 w 228600"/>
                  <a:gd name="connsiteY0" fmla="*/ -1757 h 57150"/>
                  <a:gd name="connsiteX1" fmla="*/ 226689 w 228600"/>
                  <a:gd name="connsiteY1" fmla="*/ -1757 h 57150"/>
                  <a:gd name="connsiteX2" fmla="*/ 226689 w 228600"/>
                  <a:gd name="connsiteY2" fmla="*/ 55393 h 57150"/>
                  <a:gd name="connsiteX3" fmla="*/ -1911 w 228600"/>
                  <a:gd name="connsiteY3" fmla="*/ 55393 h 57150"/>
                </a:gdLst>
                <a:ahLst/>
                <a:cxnLst>
                  <a:cxn ang="0">
                    <a:pos x="connsiteX0" y="connsiteY0"/>
                  </a:cxn>
                  <a:cxn ang="0">
                    <a:pos x="connsiteX1" y="connsiteY1"/>
                  </a:cxn>
                  <a:cxn ang="0">
                    <a:pos x="connsiteX2" y="connsiteY2"/>
                  </a:cxn>
                  <a:cxn ang="0">
                    <a:pos x="connsiteX3" y="connsiteY3"/>
                  </a:cxn>
                </a:cxnLst>
                <a:rect l="l" t="t" r="r" b="b"/>
                <a:pathLst>
                  <a:path w="228600" h="57150">
                    <a:moveTo>
                      <a:pt x="-1911" y="-1757"/>
                    </a:moveTo>
                    <a:lnTo>
                      <a:pt x="226689" y="-1757"/>
                    </a:lnTo>
                    <a:lnTo>
                      <a:pt x="226689" y="55393"/>
                    </a:lnTo>
                    <a:lnTo>
                      <a:pt x="-1911" y="5539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3" name="任意多边形: 形状 3742">
                <a:extLst>
                  <a:ext uri="{FF2B5EF4-FFF2-40B4-BE49-F238E27FC236}">
                    <a16:creationId xmlns:a16="http://schemas.microsoft.com/office/drawing/2014/main" id="{D002C50E-92F5-0CD7-A728-ABFB684D8E83}"/>
                  </a:ext>
                </a:extLst>
              </p:cNvPr>
              <p:cNvSpPr/>
              <p:nvPr/>
            </p:nvSpPr>
            <p:spPr>
              <a:xfrm>
                <a:off x="30466955" y="14961241"/>
                <a:ext cx="216559" cy="57150"/>
              </a:xfrm>
              <a:custGeom>
                <a:avLst/>
                <a:gdLst>
                  <a:gd name="connsiteX0" fmla="*/ -1911 w 228600"/>
                  <a:gd name="connsiteY0" fmla="*/ -1757 h 57150"/>
                  <a:gd name="connsiteX1" fmla="*/ 226689 w 228600"/>
                  <a:gd name="connsiteY1" fmla="*/ -1757 h 57150"/>
                  <a:gd name="connsiteX2" fmla="*/ 226689 w 228600"/>
                  <a:gd name="connsiteY2" fmla="*/ 55393 h 57150"/>
                  <a:gd name="connsiteX3" fmla="*/ -1911 w 228600"/>
                  <a:gd name="connsiteY3" fmla="*/ 55393 h 57150"/>
                </a:gdLst>
                <a:ahLst/>
                <a:cxnLst>
                  <a:cxn ang="0">
                    <a:pos x="connsiteX0" y="connsiteY0"/>
                  </a:cxn>
                  <a:cxn ang="0">
                    <a:pos x="connsiteX1" y="connsiteY1"/>
                  </a:cxn>
                  <a:cxn ang="0">
                    <a:pos x="connsiteX2" y="connsiteY2"/>
                  </a:cxn>
                  <a:cxn ang="0">
                    <a:pos x="connsiteX3" y="connsiteY3"/>
                  </a:cxn>
                </a:cxnLst>
                <a:rect l="l" t="t" r="r" b="b"/>
                <a:pathLst>
                  <a:path w="228600" h="57150">
                    <a:moveTo>
                      <a:pt x="-1911" y="-1757"/>
                    </a:moveTo>
                    <a:lnTo>
                      <a:pt x="226689" y="-1757"/>
                    </a:lnTo>
                    <a:lnTo>
                      <a:pt x="226689" y="55393"/>
                    </a:lnTo>
                    <a:lnTo>
                      <a:pt x="-1911" y="5539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4" name="任意多边形: 形状 3743">
                <a:extLst>
                  <a:ext uri="{FF2B5EF4-FFF2-40B4-BE49-F238E27FC236}">
                    <a16:creationId xmlns:a16="http://schemas.microsoft.com/office/drawing/2014/main" id="{B92A3043-E935-2B5F-151A-FAF0688028E9}"/>
                  </a:ext>
                </a:extLst>
              </p:cNvPr>
              <p:cNvSpPr/>
              <p:nvPr/>
            </p:nvSpPr>
            <p:spPr>
              <a:xfrm>
                <a:off x="30466955" y="149612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5" name="任意多边形: 形状 3744">
                <a:extLst>
                  <a:ext uri="{FF2B5EF4-FFF2-40B4-BE49-F238E27FC236}">
                    <a16:creationId xmlns:a16="http://schemas.microsoft.com/office/drawing/2014/main" id="{1E735789-2909-90D6-9F84-1F6B56CAEE01}"/>
                  </a:ext>
                </a:extLst>
              </p:cNvPr>
              <p:cNvSpPr/>
              <p:nvPr/>
            </p:nvSpPr>
            <p:spPr>
              <a:xfrm>
                <a:off x="30466955" y="1501839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6" name="任意多边形: 形状 3745">
                <a:extLst>
                  <a:ext uri="{FF2B5EF4-FFF2-40B4-BE49-F238E27FC236}">
                    <a16:creationId xmlns:a16="http://schemas.microsoft.com/office/drawing/2014/main" id="{D325C8E9-BF98-FE52-2467-B1095C642109}"/>
                  </a:ext>
                </a:extLst>
              </p:cNvPr>
              <p:cNvSpPr/>
              <p:nvPr/>
            </p:nvSpPr>
            <p:spPr>
              <a:xfrm>
                <a:off x="30466955" y="149707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7" name="任意多边形: 形状 3746">
                <a:extLst>
                  <a:ext uri="{FF2B5EF4-FFF2-40B4-BE49-F238E27FC236}">
                    <a16:creationId xmlns:a16="http://schemas.microsoft.com/office/drawing/2014/main" id="{58CF4379-5894-677C-CA54-D3E860342374}"/>
                  </a:ext>
                </a:extLst>
              </p:cNvPr>
              <p:cNvSpPr/>
              <p:nvPr/>
            </p:nvSpPr>
            <p:spPr>
              <a:xfrm>
                <a:off x="30539141" y="1496124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8" name="任意多边形: 形状 3747">
                <a:extLst>
                  <a:ext uri="{FF2B5EF4-FFF2-40B4-BE49-F238E27FC236}">
                    <a16:creationId xmlns:a16="http://schemas.microsoft.com/office/drawing/2014/main" id="{63A135BA-36C8-4610-5C50-9BF6B9F75569}"/>
                  </a:ext>
                </a:extLst>
              </p:cNvPr>
              <p:cNvSpPr/>
              <p:nvPr/>
            </p:nvSpPr>
            <p:spPr>
              <a:xfrm>
                <a:off x="30539141" y="1496124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49" name="任意多边形: 形状 3748">
                <a:extLst>
                  <a:ext uri="{FF2B5EF4-FFF2-40B4-BE49-F238E27FC236}">
                    <a16:creationId xmlns:a16="http://schemas.microsoft.com/office/drawing/2014/main" id="{40633ED1-EA20-5178-33EF-C531EB566385}"/>
                  </a:ext>
                </a:extLst>
              </p:cNvPr>
              <p:cNvSpPr/>
              <p:nvPr/>
            </p:nvSpPr>
            <p:spPr>
              <a:xfrm>
                <a:off x="31468541" y="158184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0" name="任意多边形: 形状 3749">
                <a:extLst>
                  <a:ext uri="{FF2B5EF4-FFF2-40B4-BE49-F238E27FC236}">
                    <a16:creationId xmlns:a16="http://schemas.microsoft.com/office/drawing/2014/main" id="{51CC61BD-2A70-8E75-BCA2-394C9F951108}"/>
                  </a:ext>
                </a:extLst>
              </p:cNvPr>
              <p:cNvSpPr/>
              <p:nvPr/>
            </p:nvSpPr>
            <p:spPr>
              <a:xfrm>
                <a:off x="31504634" y="15808966"/>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1" name="任意多边形: 形状 3750">
                <a:extLst>
                  <a:ext uri="{FF2B5EF4-FFF2-40B4-BE49-F238E27FC236}">
                    <a16:creationId xmlns:a16="http://schemas.microsoft.com/office/drawing/2014/main" id="{71256CAE-AA55-7796-4CDD-0F0EE5FFBBA0}"/>
                  </a:ext>
                </a:extLst>
              </p:cNvPr>
              <p:cNvSpPr/>
              <p:nvPr/>
            </p:nvSpPr>
            <p:spPr>
              <a:xfrm>
                <a:off x="31468541" y="157613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2" name="任意多边形: 形状 3751">
                <a:extLst>
                  <a:ext uri="{FF2B5EF4-FFF2-40B4-BE49-F238E27FC236}">
                    <a16:creationId xmlns:a16="http://schemas.microsoft.com/office/drawing/2014/main" id="{F87CB77A-5050-5526-2CE2-893C44C14F2E}"/>
                  </a:ext>
                </a:extLst>
              </p:cNvPr>
              <p:cNvSpPr/>
              <p:nvPr/>
            </p:nvSpPr>
            <p:spPr>
              <a:xfrm>
                <a:off x="31504634" y="15761341"/>
                <a:ext cx="9023" cy="28575"/>
              </a:xfrm>
              <a:custGeom>
                <a:avLst/>
                <a:gdLst>
                  <a:gd name="connsiteX0" fmla="*/ -1911 w 9525"/>
                  <a:gd name="connsiteY0" fmla="*/ -1757 h 28575"/>
                  <a:gd name="connsiteX1" fmla="*/ -1911 w 9525"/>
                  <a:gd name="connsiteY1" fmla="*/ 26818 h 28575"/>
                </a:gdLst>
                <a:ahLst/>
                <a:cxnLst>
                  <a:cxn ang="0">
                    <a:pos x="connsiteX0" y="connsiteY0"/>
                  </a:cxn>
                  <a:cxn ang="0">
                    <a:pos x="connsiteX1" y="connsiteY1"/>
                  </a:cxn>
                </a:cxnLst>
                <a:rect l="l" t="t" r="r" b="b"/>
                <a:pathLst>
                  <a:path w="9525" h="28575">
                    <a:moveTo>
                      <a:pt x="-1911" y="-1757"/>
                    </a:moveTo>
                    <a:lnTo>
                      <a:pt x="-1911" y="268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3" name="任意多边形: 形状 3752">
                <a:extLst>
                  <a:ext uri="{FF2B5EF4-FFF2-40B4-BE49-F238E27FC236}">
                    <a16:creationId xmlns:a16="http://schemas.microsoft.com/office/drawing/2014/main" id="{CBA018C4-8F06-DC74-823E-5AC600569EA2}"/>
                  </a:ext>
                </a:extLst>
              </p:cNvPr>
              <p:cNvSpPr/>
              <p:nvPr/>
            </p:nvSpPr>
            <p:spPr>
              <a:xfrm>
                <a:off x="31396354" y="15789916"/>
                <a:ext cx="216559" cy="19050"/>
              </a:xfrm>
              <a:custGeom>
                <a:avLst/>
                <a:gdLst>
                  <a:gd name="connsiteX0" fmla="*/ -1911 w 228600"/>
                  <a:gd name="connsiteY0" fmla="*/ -1757 h 19050"/>
                  <a:gd name="connsiteX1" fmla="*/ 226689 w 228600"/>
                  <a:gd name="connsiteY1" fmla="*/ -1757 h 19050"/>
                  <a:gd name="connsiteX2" fmla="*/ 226689 w 228600"/>
                  <a:gd name="connsiteY2" fmla="*/ 17293 h 19050"/>
                  <a:gd name="connsiteX3" fmla="*/ -1911 w 228600"/>
                  <a:gd name="connsiteY3" fmla="*/ 17293 h 19050"/>
                </a:gdLst>
                <a:ahLst/>
                <a:cxnLst>
                  <a:cxn ang="0">
                    <a:pos x="connsiteX0" y="connsiteY0"/>
                  </a:cxn>
                  <a:cxn ang="0">
                    <a:pos x="connsiteX1" y="connsiteY1"/>
                  </a:cxn>
                  <a:cxn ang="0">
                    <a:pos x="connsiteX2" y="connsiteY2"/>
                  </a:cxn>
                  <a:cxn ang="0">
                    <a:pos x="connsiteX3" y="connsiteY3"/>
                  </a:cxn>
                </a:cxnLst>
                <a:rect l="l" t="t" r="r" b="b"/>
                <a:pathLst>
                  <a:path w="228600" h="19050">
                    <a:moveTo>
                      <a:pt x="-1911" y="-1757"/>
                    </a:moveTo>
                    <a:lnTo>
                      <a:pt x="226689" y="-1757"/>
                    </a:lnTo>
                    <a:lnTo>
                      <a:pt x="226689" y="17293"/>
                    </a:lnTo>
                    <a:lnTo>
                      <a:pt x="-1911" y="1729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4" name="任意多边形: 形状 3753">
                <a:extLst>
                  <a:ext uri="{FF2B5EF4-FFF2-40B4-BE49-F238E27FC236}">
                    <a16:creationId xmlns:a16="http://schemas.microsoft.com/office/drawing/2014/main" id="{358CE4AA-B435-A6E6-9B86-3BDB55CF2EE9}"/>
                  </a:ext>
                </a:extLst>
              </p:cNvPr>
              <p:cNvSpPr/>
              <p:nvPr/>
            </p:nvSpPr>
            <p:spPr>
              <a:xfrm>
                <a:off x="31396354" y="15789916"/>
                <a:ext cx="216559" cy="19050"/>
              </a:xfrm>
              <a:custGeom>
                <a:avLst/>
                <a:gdLst>
                  <a:gd name="connsiteX0" fmla="*/ -1911 w 228600"/>
                  <a:gd name="connsiteY0" fmla="*/ -1757 h 19050"/>
                  <a:gd name="connsiteX1" fmla="*/ 226689 w 228600"/>
                  <a:gd name="connsiteY1" fmla="*/ -1757 h 19050"/>
                  <a:gd name="connsiteX2" fmla="*/ 226689 w 228600"/>
                  <a:gd name="connsiteY2" fmla="*/ 17293 h 19050"/>
                  <a:gd name="connsiteX3" fmla="*/ -1911 w 228600"/>
                  <a:gd name="connsiteY3" fmla="*/ 17293 h 19050"/>
                </a:gdLst>
                <a:ahLst/>
                <a:cxnLst>
                  <a:cxn ang="0">
                    <a:pos x="connsiteX0" y="connsiteY0"/>
                  </a:cxn>
                  <a:cxn ang="0">
                    <a:pos x="connsiteX1" y="connsiteY1"/>
                  </a:cxn>
                  <a:cxn ang="0">
                    <a:pos x="connsiteX2" y="connsiteY2"/>
                  </a:cxn>
                  <a:cxn ang="0">
                    <a:pos x="connsiteX3" y="connsiteY3"/>
                  </a:cxn>
                </a:cxnLst>
                <a:rect l="l" t="t" r="r" b="b"/>
                <a:pathLst>
                  <a:path w="228600" h="19050">
                    <a:moveTo>
                      <a:pt x="-1911" y="-1757"/>
                    </a:moveTo>
                    <a:lnTo>
                      <a:pt x="226689" y="-1757"/>
                    </a:lnTo>
                    <a:lnTo>
                      <a:pt x="226689" y="17293"/>
                    </a:lnTo>
                    <a:lnTo>
                      <a:pt x="-1911" y="1729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5" name="任意多边形: 形状 3754">
                <a:extLst>
                  <a:ext uri="{FF2B5EF4-FFF2-40B4-BE49-F238E27FC236}">
                    <a16:creationId xmlns:a16="http://schemas.microsoft.com/office/drawing/2014/main" id="{555E29B0-04A9-5341-94EB-BAA963269766}"/>
                  </a:ext>
                </a:extLst>
              </p:cNvPr>
              <p:cNvSpPr/>
              <p:nvPr/>
            </p:nvSpPr>
            <p:spPr>
              <a:xfrm>
                <a:off x="31396354" y="15789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6" name="任意多边形: 形状 3755">
                <a:extLst>
                  <a:ext uri="{FF2B5EF4-FFF2-40B4-BE49-F238E27FC236}">
                    <a16:creationId xmlns:a16="http://schemas.microsoft.com/office/drawing/2014/main" id="{5A530F2E-F94A-DA25-2ED5-A9B64154B52D}"/>
                  </a:ext>
                </a:extLst>
              </p:cNvPr>
              <p:cNvSpPr/>
              <p:nvPr/>
            </p:nvSpPr>
            <p:spPr>
              <a:xfrm>
                <a:off x="31396354" y="158089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7" name="任意多边形: 形状 3756">
                <a:extLst>
                  <a:ext uri="{FF2B5EF4-FFF2-40B4-BE49-F238E27FC236}">
                    <a16:creationId xmlns:a16="http://schemas.microsoft.com/office/drawing/2014/main" id="{9E110787-8F74-98D5-342F-353D8E5B7519}"/>
                  </a:ext>
                </a:extLst>
              </p:cNvPr>
              <p:cNvSpPr/>
              <p:nvPr/>
            </p:nvSpPr>
            <p:spPr>
              <a:xfrm>
                <a:off x="31396354" y="1580896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8" name="任意多边形: 形状 3757">
                <a:extLst>
                  <a:ext uri="{FF2B5EF4-FFF2-40B4-BE49-F238E27FC236}">
                    <a16:creationId xmlns:a16="http://schemas.microsoft.com/office/drawing/2014/main" id="{E872557C-FD1D-1F5B-9D15-EBC325F02F32}"/>
                  </a:ext>
                </a:extLst>
              </p:cNvPr>
              <p:cNvSpPr/>
              <p:nvPr/>
            </p:nvSpPr>
            <p:spPr>
              <a:xfrm>
                <a:off x="31468541" y="15761341"/>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59" name="任意多边形: 形状 3758">
                <a:extLst>
                  <a:ext uri="{FF2B5EF4-FFF2-40B4-BE49-F238E27FC236}">
                    <a16:creationId xmlns:a16="http://schemas.microsoft.com/office/drawing/2014/main" id="{FE74408A-7E88-B4FD-ACD0-247C80AEDDB6}"/>
                  </a:ext>
                </a:extLst>
              </p:cNvPr>
              <p:cNvSpPr/>
              <p:nvPr/>
            </p:nvSpPr>
            <p:spPr>
              <a:xfrm>
                <a:off x="31468541" y="15761341"/>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0" name="任意多边形: 形状 3759">
                <a:extLst>
                  <a:ext uri="{FF2B5EF4-FFF2-40B4-BE49-F238E27FC236}">
                    <a16:creationId xmlns:a16="http://schemas.microsoft.com/office/drawing/2014/main" id="{659CDD8B-70B3-B1C1-30D8-B29FB96322B8}"/>
                  </a:ext>
                </a:extLst>
              </p:cNvPr>
              <p:cNvSpPr/>
              <p:nvPr/>
            </p:nvSpPr>
            <p:spPr>
              <a:xfrm>
                <a:off x="32397940" y="1618044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1" name="任意多边形: 形状 3760">
                <a:extLst>
                  <a:ext uri="{FF2B5EF4-FFF2-40B4-BE49-F238E27FC236}">
                    <a16:creationId xmlns:a16="http://schemas.microsoft.com/office/drawing/2014/main" id="{ADC2A2CE-F232-70AC-7AA3-DC2E63119BD9}"/>
                  </a:ext>
                </a:extLst>
              </p:cNvPr>
              <p:cNvSpPr/>
              <p:nvPr/>
            </p:nvSpPr>
            <p:spPr>
              <a:xfrm>
                <a:off x="32397940" y="16161391"/>
                <a:ext cx="63163" cy="9525"/>
              </a:xfrm>
              <a:custGeom>
                <a:avLst/>
                <a:gdLst>
                  <a:gd name="connsiteX0" fmla="*/ -1911 w 66675"/>
                  <a:gd name="connsiteY0" fmla="*/ -1757 h 9525"/>
                  <a:gd name="connsiteX1" fmla="*/ 64764 w 66675"/>
                  <a:gd name="connsiteY1" fmla="*/ -1757 h 9525"/>
                </a:gdLst>
                <a:ahLst/>
                <a:cxnLst>
                  <a:cxn ang="0">
                    <a:pos x="connsiteX0" y="connsiteY0"/>
                  </a:cxn>
                  <a:cxn ang="0">
                    <a:pos x="connsiteX1" y="connsiteY1"/>
                  </a:cxn>
                </a:cxnLst>
                <a:rect l="l" t="t" r="r" b="b"/>
                <a:pathLst>
                  <a:path w="66675" h="9525">
                    <a:moveTo>
                      <a:pt x="-1911" y="-1757"/>
                    </a:moveTo>
                    <a:lnTo>
                      <a:pt x="64764"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2" name="任意多边形: 形状 3761">
                <a:extLst>
                  <a:ext uri="{FF2B5EF4-FFF2-40B4-BE49-F238E27FC236}">
                    <a16:creationId xmlns:a16="http://schemas.microsoft.com/office/drawing/2014/main" id="{F75733BA-65AC-90C0-36A9-C64EA2644430}"/>
                  </a:ext>
                </a:extLst>
              </p:cNvPr>
              <p:cNvSpPr/>
              <p:nvPr/>
            </p:nvSpPr>
            <p:spPr>
              <a:xfrm>
                <a:off x="32434033" y="16161391"/>
                <a:ext cx="9023" cy="9525"/>
              </a:xfrm>
              <a:custGeom>
                <a:avLst/>
                <a:gdLst>
                  <a:gd name="connsiteX0" fmla="*/ -1911 w 9525"/>
                  <a:gd name="connsiteY0" fmla="*/ -1757 h 9525"/>
                  <a:gd name="connsiteX1" fmla="*/ -1911 w 9525"/>
                  <a:gd name="connsiteY1" fmla="*/ 7768 h 9525"/>
                </a:gdLst>
                <a:ahLst/>
                <a:cxnLst>
                  <a:cxn ang="0">
                    <a:pos x="connsiteX0" y="connsiteY0"/>
                  </a:cxn>
                  <a:cxn ang="0">
                    <a:pos x="connsiteX1" y="connsiteY1"/>
                  </a:cxn>
                </a:cxnLst>
                <a:rect l="l" t="t" r="r" b="b"/>
                <a:pathLst>
                  <a:path w="9525" h="9525">
                    <a:moveTo>
                      <a:pt x="-1911" y="-1757"/>
                    </a:moveTo>
                    <a:lnTo>
                      <a:pt x="-1911" y="7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3" name="任意多边形: 形状 3762">
                <a:extLst>
                  <a:ext uri="{FF2B5EF4-FFF2-40B4-BE49-F238E27FC236}">
                    <a16:creationId xmlns:a16="http://schemas.microsoft.com/office/drawing/2014/main" id="{1055DD89-DB8A-B57B-9017-8650BCE241D3}"/>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 name="connsiteX2" fmla="*/ 226689 w 228600"/>
                  <a:gd name="connsiteY2" fmla="*/ 7768 h 9525"/>
                  <a:gd name="connsiteX3" fmla="*/ -1911 w 228600"/>
                  <a:gd name="connsiteY3" fmla="*/ 7768 h 9525"/>
                </a:gdLst>
                <a:ahLst/>
                <a:cxnLst>
                  <a:cxn ang="0">
                    <a:pos x="connsiteX0" y="connsiteY0"/>
                  </a:cxn>
                  <a:cxn ang="0">
                    <a:pos x="connsiteX1" y="connsiteY1"/>
                  </a:cxn>
                  <a:cxn ang="0">
                    <a:pos x="connsiteX2" y="connsiteY2"/>
                  </a:cxn>
                  <a:cxn ang="0">
                    <a:pos x="connsiteX3" y="connsiteY3"/>
                  </a:cxn>
                </a:cxnLst>
                <a:rect l="l" t="t" r="r" b="b"/>
                <a:pathLst>
                  <a:path w="228600" h="9525">
                    <a:moveTo>
                      <a:pt x="-1911" y="-1757"/>
                    </a:moveTo>
                    <a:lnTo>
                      <a:pt x="226689" y="-1757"/>
                    </a:lnTo>
                    <a:lnTo>
                      <a:pt x="226689" y="7768"/>
                    </a:lnTo>
                    <a:lnTo>
                      <a:pt x="-1911" y="776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4" name="任意多边形: 形状 3763">
                <a:extLst>
                  <a:ext uri="{FF2B5EF4-FFF2-40B4-BE49-F238E27FC236}">
                    <a16:creationId xmlns:a16="http://schemas.microsoft.com/office/drawing/2014/main" id="{EEB9C1B7-0FAE-A0DF-8C5B-389CBEAA827B}"/>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 name="connsiteX2" fmla="*/ 226689 w 228600"/>
                  <a:gd name="connsiteY2" fmla="*/ 7768 h 9525"/>
                  <a:gd name="connsiteX3" fmla="*/ -1911 w 228600"/>
                  <a:gd name="connsiteY3" fmla="*/ 7768 h 9525"/>
                </a:gdLst>
                <a:ahLst/>
                <a:cxnLst>
                  <a:cxn ang="0">
                    <a:pos x="connsiteX0" y="connsiteY0"/>
                  </a:cxn>
                  <a:cxn ang="0">
                    <a:pos x="connsiteX1" y="connsiteY1"/>
                  </a:cxn>
                  <a:cxn ang="0">
                    <a:pos x="connsiteX2" y="connsiteY2"/>
                  </a:cxn>
                  <a:cxn ang="0">
                    <a:pos x="connsiteX3" y="connsiteY3"/>
                  </a:cxn>
                </a:cxnLst>
                <a:rect l="l" t="t" r="r" b="b"/>
                <a:pathLst>
                  <a:path w="228600" h="9525">
                    <a:moveTo>
                      <a:pt x="-1911" y="-1757"/>
                    </a:moveTo>
                    <a:lnTo>
                      <a:pt x="226689" y="-1757"/>
                    </a:lnTo>
                    <a:lnTo>
                      <a:pt x="226689" y="7768"/>
                    </a:lnTo>
                    <a:lnTo>
                      <a:pt x="-1911" y="776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5" name="任意多边形: 形状 3764">
                <a:extLst>
                  <a:ext uri="{FF2B5EF4-FFF2-40B4-BE49-F238E27FC236}">
                    <a16:creationId xmlns:a16="http://schemas.microsoft.com/office/drawing/2014/main" id="{A1FCA091-5BF4-A021-50FE-523794EE4753}"/>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6" name="任意多边形: 形状 3765">
                <a:extLst>
                  <a:ext uri="{FF2B5EF4-FFF2-40B4-BE49-F238E27FC236}">
                    <a16:creationId xmlns:a16="http://schemas.microsoft.com/office/drawing/2014/main" id="{CB32CECD-48B9-1133-B982-90A16AD26C23}"/>
                  </a:ext>
                </a:extLst>
              </p:cNvPr>
              <p:cNvSpPr/>
              <p:nvPr/>
            </p:nvSpPr>
            <p:spPr>
              <a:xfrm>
                <a:off x="32325754" y="16180441"/>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7" name="任意多边形: 形状 3766">
                <a:extLst>
                  <a:ext uri="{FF2B5EF4-FFF2-40B4-BE49-F238E27FC236}">
                    <a16:creationId xmlns:a16="http://schemas.microsoft.com/office/drawing/2014/main" id="{CA69D82C-3364-5EF5-02CB-7894DC022BE6}"/>
                  </a:ext>
                </a:extLst>
              </p:cNvPr>
              <p:cNvSpPr/>
              <p:nvPr/>
            </p:nvSpPr>
            <p:spPr>
              <a:xfrm>
                <a:off x="32325754" y="16170916"/>
                <a:ext cx="216559" cy="9525"/>
              </a:xfrm>
              <a:custGeom>
                <a:avLst/>
                <a:gdLst>
                  <a:gd name="connsiteX0" fmla="*/ -1911 w 228600"/>
                  <a:gd name="connsiteY0" fmla="*/ -1757 h 9525"/>
                  <a:gd name="connsiteX1" fmla="*/ 226689 w 228600"/>
                  <a:gd name="connsiteY1" fmla="*/ -1757 h 9525"/>
                </a:gdLst>
                <a:ahLst/>
                <a:cxnLst>
                  <a:cxn ang="0">
                    <a:pos x="connsiteX0" y="connsiteY0"/>
                  </a:cxn>
                  <a:cxn ang="0">
                    <a:pos x="connsiteX1" y="connsiteY1"/>
                  </a:cxn>
                </a:cxnLst>
                <a:rect l="l" t="t" r="r" b="b"/>
                <a:pathLst>
                  <a:path w="228600" h="9525">
                    <a:moveTo>
                      <a:pt x="-1911" y="-1757"/>
                    </a:moveTo>
                    <a:lnTo>
                      <a:pt x="2266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8" name="任意多边形: 形状 3767">
                <a:extLst>
                  <a:ext uri="{FF2B5EF4-FFF2-40B4-BE49-F238E27FC236}">
                    <a16:creationId xmlns:a16="http://schemas.microsoft.com/office/drawing/2014/main" id="{99DA40CB-100B-7975-EFFB-A4ECD8C6FAE9}"/>
                  </a:ext>
                </a:extLst>
              </p:cNvPr>
              <p:cNvSpPr/>
              <p:nvPr/>
            </p:nvSpPr>
            <p:spPr>
              <a:xfrm>
                <a:off x="32397940" y="16132816"/>
                <a:ext cx="72186" cy="76200"/>
              </a:xfrm>
              <a:custGeom>
                <a:avLst/>
                <a:gdLst>
                  <a:gd name="connsiteX0" fmla="*/ -1911 w 76200"/>
                  <a:gd name="connsiteY0" fmla="*/ 74443 h 76200"/>
                  <a:gd name="connsiteX1" fmla="*/ 74289 w 76200"/>
                  <a:gd name="connsiteY1" fmla="*/ -1757 h 76200"/>
                </a:gdLst>
                <a:ahLst/>
                <a:cxnLst>
                  <a:cxn ang="0">
                    <a:pos x="connsiteX0" y="connsiteY0"/>
                  </a:cxn>
                  <a:cxn ang="0">
                    <a:pos x="connsiteX1" y="connsiteY1"/>
                  </a:cxn>
                </a:cxnLst>
                <a:rect l="l" t="t" r="r" b="b"/>
                <a:pathLst>
                  <a:path w="76200" h="76200">
                    <a:moveTo>
                      <a:pt x="-1911" y="74443"/>
                    </a:moveTo>
                    <a:lnTo>
                      <a:pt x="74289" y="-1757"/>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69" name="任意多边形: 形状 3768">
                <a:extLst>
                  <a:ext uri="{FF2B5EF4-FFF2-40B4-BE49-F238E27FC236}">
                    <a16:creationId xmlns:a16="http://schemas.microsoft.com/office/drawing/2014/main" id="{8972366D-0F86-8968-5592-8A98C53D13AB}"/>
                  </a:ext>
                </a:extLst>
              </p:cNvPr>
              <p:cNvSpPr/>
              <p:nvPr/>
            </p:nvSpPr>
            <p:spPr>
              <a:xfrm>
                <a:off x="32397940" y="16132816"/>
                <a:ext cx="72186" cy="76200"/>
              </a:xfrm>
              <a:custGeom>
                <a:avLst/>
                <a:gdLst>
                  <a:gd name="connsiteX0" fmla="*/ -1911 w 76200"/>
                  <a:gd name="connsiteY0" fmla="*/ -1757 h 76200"/>
                  <a:gd name="connsiteX1" fmla="*/ 74289 w 76200"/>
                  <a:gd name="connsiteY1" fmla="*/ 74443 h 76200"/>
                </a:gdLst>
                <a:ahLst/>
                <a:cxnLst>
                  <a:cxn ang="0">
                    <a:pos x="connsiteX0" y="connsiteY0"/>
                  </a:cxn>
                  <a:cxn ang="0">
                    <a:pos x="connsiteX1" y="connsiteY1"/>
                  </a:cxn>
                </a:cxnLst>
                <a:rect l="l" t="t" r="r" b="b"/>
                <a:pathLst>
                  <a:path w="76200" h="76200">
                    <a:moveTo>
                      <a:pt x="-1911" y="-1757"/>
                    </a:moveTo>
                    <a:lnTo>
                      <a:pt x="74289" y="744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70" name="任意多边形: 形状 3769">
                <a:extLst>
                  <a:ext uri="{FF2B5EF4-FFF2-40B4-BE49-F238E27FC236}">
                    <a16:creationId xmlns:a16="http://schemas.microsoft.com/office/drawing/2014/main" id="{DC780FA1-EDA3-CC47-5F61-641D866F9CC7}"/>
                  </a:ext>
                </a:extLst>
              </p:cNvPr>
              <p:cNvSpPr/>
              <p:nvPr/>
            </p:nvSpPr>
            <p:spPr>
              <a:xfrm>
                <a:off x="27787036" y="12865741"/>
                <a:ext cx="929399" cy="504825"/>
              </a:xfrm>
              <a:custGeom>
                <a:avLst/>
                <a:gdLst>
                  <a:gd name="connsiteX0" fmla="*/ -1911 w 981075"/>
                  <a:gd name="connsiteY0" fmla="*/ -1757 h 504825"/>
                  <a:gd name="connsiteX1" fmla="*/ 979164 w 981075"/>
                  <a:gd name="connsiteY1" fmla="*/ 503068 h 504825"/>
                </a:gdLst>
                <a:ahLst/>
                <a:cxnLst>
                  <a:cxn ang="0">
                    <a:pos x="connsiteX0" y="connsiteY0"/>
                  </a:cxn>
                  <a:cxn ang="0">
                    <a:pos x="connsiteX1" y="connsiteY1"/>
                  </a:cxn>
                </a:cxnLst>
                <a:rect l="l" t="t" r="r" b="b"/>
                <a:pathLst>
                  <a:path w="981075" h="504825">
                    <a:moveTo>
                      <a:pt x="-1911" y="-1757"/>
                    </a:moveTo>
                    <a:lnTo>
                      <a:pt x="979164" y="5030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71" name="任意多边形: 形状 3770">
                <a:extLst>
                  <a:ext uri="{FF2B5EF4-FFF2-40B4-BE49-F238E27FC236}">
                    <a16:creationId xmlns:a16="http://schemas.microsoft.com/office/drawing/2014/main" id="{BD63376D-D63D-BC76-5FEC-068801428CBE}"/>
                  </a:ext>
                </a:extLst>
              </p:cNvPr>
              <p:cNvSpPr/>
              <p:nvPr/>
            </p:nvSpPr>
            <p:spPr>
              <a:xfrm>
                <a:off x="28716436" y="13370566"/>
                <a:ext cx="929399" cy="476250"/>
              </a:xfrm>
              <a:custGeom>
                <a:avLst/>
                <a:gdLst>
                  <a:gd name="connsiteX0" fmla="*/ -1911 w 981075"/>
                  <a:gd name="connsiteY0" fmla="*/ -1757 h 476250"/>
                  <a:gd name="connsiteX1" fmla="*/ 979164 w 981075"/>
                  <a:gd name="connsiteY1" fmla="*/ 474493 h 476250"/>
                </a:gdLst>
                <a:ahLst/>
                <a:cxnLst>
                  <a:cxn ang="0">
                    <a:pos x="connsiteX0" y="connsiteY0"/>
                  </a:cxn>
                  <a:cxn ang="0">
                    <a:pos x="connsiteX1" y="connsiteY1"/>
                  </a:cxn>
                </a:cxnLst>
                <a:rect l="l" t="t" r="r" b="b"/>
                <a:pathLst>
                  <a:path w="981075" h="476250">
                    <a:moveTo>
                      <a:pt x="-1911" y="-1757"/>
                    </a:moveTo>
                    <a:lnTo>
                      <a:pt x="979164" y="47449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72" name="任意多边形: 形状 3771">
                <a:extLst>
                  <a:ext uri="{FF2B5EF4-FFF2-40B4-BE49-F238E27FC236}">
                    <a16:creationId xmlns:a16="http://schemas.microsoft.com/office/drawing/2014/main" id="{5C36658F-3FEE-E552-763F-29B8E7BCCF8D}"/>
                  </a:ext>
                </a:extLst>
              </p:cNvPr>
              <p:cNvSpPr/>
              <p:nvPr/>
            </p:nvSpPr>
            <p:spPr>
              <a:xfrm>
                <a:off x="29645835" y="13846816"/>
                <a:ext cx="929399" cy="1152525"/>
              </a:xfrm>
              <a:custGeom>
                <a:avLst/>
                <a:gdLst>
                  <a:gd name="connsiteX0" fmla="*/ -1911 w 981075"/>
                  <a:gd name="connsiteY0" fmla="*/ -1757 h 1152525"/>
                  <a:gd name="connsiteX1" fmla="*/ 979164 w 981075"/>
                  <a:gd name="connsiteY1" fmla="*/ 1150768 h 1152525"/>
                </a:gdLst>
                <a:ahLst/>
                <a:cxnLst>
                  <a:cxn ang="0">
                    <a:pos x="connsiteX0" y="connsiteY0"/>
                  </a:cxn>
                  <a:cxn ang="0">
                    <a:pos x="connsiteX1" y="connsiteY1"/>
                  </a:cxn>
                </a:cxnLst>
                <a:rect l="l" t="t" r="r" b="b"/>
                <a:pathLst>
                  <a:path w="981075" h="1152525">
                    <a:moveTo>
                      <a:pt x="-1911" y="-1757"/>
                    </a:moveTo>
                    <a:lnTo>
                      <a:pt x="979164" y="115076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73" name="任意多边形: 形状 3772">
                <a:extLst>
                  <a:ext uri="{FF2B5EF4-FFF2-40B4-BE49-F238E27FC236}">
                    <a16:creationId xmlns:a16="http://schemas.microsoft.com/office/drawing/2014/main" id="{6944E91B-D605-2A7C-734D-371FC809E0AD}"/>
                  </a:ext>
                </a:extLst>
              </p:cNvPr>
              <p:cNvSpPr/>
              <p:nvPr/>
            </p:nvSpPr>
            <p:spPr>
              <a:xfrm>
                <a:off x="30575235" y="14999341"/>
                <a:ext cx="929399" cy="800100"/>
              </a:xfrm>
              <a:custGeom>
                <a:avLst/>
                <a:gdLst>
                  <a:gd name="connsiteX0" fmla="*/ -1911 w 981075"/>
                  <a:gd name="connsiteY0" fmla="*/ -1757 h 800100"/>
                  <a:gd name="connsiteX1" fmla="*/ 979164 w 981075"/>
                  <a:gd name="connsiteY1" fmla="*/ 798343 h 800100"/>
                </a:gdLst>
                <a:ahLst/>
                <a:cxnLst>
                  <a:cxn ang="0">
                    <a:pos x="connsiteX0" y="connsiteY0"/>
                  </a:cxn>
                  <a:cxn ang="0">
                    <a:pos x="connsiteX1" y="connsiteY1"/>
                  </a:cxn>
                </a:cxnLst>
                <a:rect l="l" t="t" r="r" b="b"/>
                <a:pathLst>
                  <a:path w="981075" h="800100">
                    <a:moveTo>
                      <a:pt x="-1911" y="-1757"/>
                    </a:moveTo>
                    <a:lnTo>
                      <a:pt x="979164" y="79834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774" name="任意多边形: 形状 3773">
                <a:extLst>
                  <a:ext uri="{FF2B5EF4-FFF2-40B4-BE49-F238E27FC236}">
                    <a16:creationId xmlns:a16="http://schemas.microsoft.com/office/drawing/2014/main" id="{33938046-408A-C874-1E26-C805744AE317}"/>
                  </a:ext>
                </a:extLst>
              </p:cNvPr>
              <p:cNvSpPr/>
              <p:nvPr/>
            </p:nvSpPr>
            <p:spPr>
              <a:xfrm>
                <a:off x="31504634" y="15799441"/>
                <a:ext cx="929399" cy="371475"/>
              </a:xfrm>
              <a:custGeom>
                <a:avLst/>
                <a:gdLst>
                  <a:gd name="connsiteX0" fmla="*/ -1911 w 981075"/>
                  <a:gd name="connsiteY0" fmla="*/ -1757 h 371475"/>
                  <a:gd name="connsiteX1" fmla="*/ 979164 w 981075"/>
                  <a:gd name="connsiteY1" fmla="*/ 369718 h 371475"/>
                </a:gdLst>
                <a:ahLst/>
                <a:cxnLst>
                  <a:cxn ang="0">
                    <a:pos x="connsiteX0" y="connsiteY0"/>
                  </a:cxn>
                  <a:cxn ang="0">
                    <a:pos x="connsiteX1" y="connsiteY1"/>
                  </a:cxn>
                </a:cxnLst>
                <a:rect l="l" t="t" r="r" b="b"/>
                <a:pathLst>
                  <a:path w="981075" h="371475">
                    <a:moveTo>
                      <a:pt x="-1911" y="-1757"/>
                    </a:moveTo>
                    <a:lnTo>
                      <a:pt x="979164" y="36971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grpSp>
            <p:nvGrpSpPr>
              <p:cNvPr id="3792" name="组合 3791">
                <a:extLst>
                  <a:ext uri="{FF2B5EF4-FFF2-40B4-BE49-F238E27FC236}">
                    <a16:creationId xmlns:a16="http://schemas.microsoft.com/office/drawing/2014/main" id="{11A53A6F-FCC1-B718-8216-E7E6A2292DB6}"/>
                  </a:ext>
                </a:extLst>
              </p:cNvPr>
              <p:cNvGrpSpPr/>
              <p:nvPr/>
            </p:nvGrpSpPr>
            <p:grpSpPr>
              <a:xfrm>
                <a:off x="31378308" y="12672812"/>
                <a:ext cx="979348" cy="628612"/>
                <a:chOff x="23999916" y="19621392"/>
                <a:chExt cx="979348" cy="628612"/>
              </a:xfrm>
            </p:grpSpPr>
            <p:sp>
              <p:nvSpPr>
                <p:cNvPr id="3794" name="矩形 3793">
                  <a:extLst>
                    <a:ext uri="{FF2B5EF4-FFF2-40B4-BE49-F238E27FC236}">
                      <a16:creationId xmlns:a16="http://schemas.microsoft.com/office/drawing/2014/main" id="{2A56C147-D1EA-EE1C-2E3C-203E0F00707F}"/>
                    </a:ext>
                  </a:extLst>
                </p:cNvPr>
                <p:cNvSpPr/>
                <p:nvPr/>
              </p:nvSpPr>
              <p:spPr>
                <a:xfrm>
                  <a:off x="23999916" y="19727271"/>
                  <a:ext cx="161922" cy="161922"/>
                </a:xfrm>
                <a:prstGeom prst="rect">
                  <a:avLst/>
                </a:prstGeom>
                <a:solidFill>
                  <a:srgbClr val="B2D4EC"/>
                </a:solidFill>
                <a:ln>
                  <a:solidFill>
                    <a:srgbClr val="0272C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3796" name="矩形 3795">
                  <a:extLst>
                    <a:ext uri="{FF2B5EF4-FFF2-40B4-BE49-F238E27FC236}">
                      <a16:creationId xmlns:a16="http://schemas.microsoft.com/office/drawing/2014/main" id="{3AF30199-A11C-3538-B28C-6F50891C03BD}"/>
                    </a:ext>
                  </a:extLst>
                </p:cNvPr>
                <p:cNvSpPr/>
                <p:nvPr/>
              </p:nvSpPr>
              <p:spPr>
                <a:xfrm>
                  <a:off x="23999916" y="19967388"/>
                  <a:ext cx="161922" cy="161922"/>
                </a:xfrm>
                <a:prstGeom prst="rect">
                  <a:avLst/>
                </a:prstGeom>
                <a:solidFill>
                  <a:srgbClr val="999999"/>
                </a:solidFill>
                <a:ln>
                  <a:solidFill>
                    <a:srgbClr val="0A0A0A"/>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357"/>
                </a:p>
              </p:txBody>
            </p:sp>
            <p:sp>
              <p:nvSpPr>
                <p:cNvPr id="3797" name="文本框 3796">
                  <a:extLst>
                    <a:ext uri="{FF2B5EF4-FFF2-40B4-BE49-F238E27FC236}">
                      <a16:creationId xmlns:a16="http://schemas.microsoft.com/office/drawing/2014/main" id="{5963F8CF-825B-AEDB-F51D-98D7449A803B}"/>
                    </a:ext>
                  </a:extLst>
                </p:cNvPr>
                <p:cNvSpPr txBox="1"/>
                <p:nvPr/>
              </p:nvSpPr>
              <p:spPr>
                <a:xfrm>
                  <a:off x="24352907" y="19880663"/>
                  <a:ext cx="445635" cy="369341"/>
                </a:xfrm>
                <a:prstGeom prst="rect">
                  <a:avLst/>
                </a:prstGeom>
                <a:noFill/>
              </p:spPr>
              <p:txBody>
                <a:bodyPr wrap="squar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NC</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798" name="文本框 3797">
                  <a:extLst>
                    <a:ext uri="{FF2B5EF4-FFF2-40B4-BE49-F238E27FC236}">
                      <a16:creationId xmlns:a16="http://schemas.microsoft.com/office/drawing/2014/main" id="{554539EA-F685-D52A-9CED-B0CDF9CE9C14}"/>
                    </a:ext>
                  </a:extLst>
                </p:cNvPr>
                <p:cNvSpPr txBox="1"/>
                <p:nvPr/>
              </p:nvSpPr>
              <p:spPr>
                <a:xfrm>
                  <a:off x="24328033" y="19621392"/>
                  <a:ext cx="651231" cy="369342"/>
                </a:xfrm>
                <a:prstGeom prst="rect">
                  <a:avLst/>
                </a:prstGeom>
                <a:noFill/>
              </p:spPr>
              <p:txBody>
                <a:bodyPr wrap="none" lIns="0" tIns="0" rIns="0" bIns="0" rtlCol="0">
                  <a:spAutoFit/>
                </a:bodyPr>
                <a:lstStyle/>
                <a:p>
                  <a:pPr algn="r"/>
                  <a:r>
                    <a:rPr lang="en-US" altLang="zh-CN"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OCT</a:t>
                  </a:r>
                  <a:endParaRPr lang="zh-CN" altLang="en-US" sz="3143"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nvGrpSpPr>
              <p:cNvPr id="3808" name="组合 3807">
                <a:extLst>
                  <a:ext uri="{FF2B5EF4-FFF2-40B4-BE49-F238E27FC236}">
                    <a16:creationId xmlns:a16="http://schemas.microsoft.com/office/drawing/2014/main" id="{22AECD20-842D-B065-D00D-86DC1E8F7589}"/>
                  </a:ext>
                </a:extLst>
              </p:cNvPr>
              <p:cNvGrpSpPr/>
              <p:nvPr/>
            </p:nvGrpSpPr>
            <p:grpSpPr>
              <a:xfrm>
                <a:off x="27475109" y="16222556"/>
                <a:ext cx="5073539" cy="430939"/>
                <a:chOff x="20091763" y="22788820"/>
                <a:chExt cx="5073539" cy="430939"/>
              </a:xfrm>
            </p:grpSpPr>
            <p:sp>
              <p:nvSpPr>
                <p:cNvPr id="3809" name="文本框 3808">
                  <a:extLst>
                    <a:ext uri="{FF2B5EF4-FFF2-40B4-BE49-F238E27FC236}">
                      <a16:creationId xmlns:a16="http://schemas.microsoft.com/office/drawing/2014/main" id="{6A355FBA-AB30-A0D3-C80E-10C94264A6EB}"/>
                    </a:ext>
                  </a:extLst>
                </p:cNvPr>
                <p:cNvSpPr txBox="1"/>
                <p:nvPr/>
              </p:nvSpPr>
              <p:spPr>
                <a:xfrm>
                  <a:off x="20091763" y="22788820"/>
                  <a:ext cx="199531"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10" name="文本框 3809">
                  <a:extLst>
                    <a:ext uri="{FF2B5EF4-FFF2-40B4-BE49-F238E27FC236}">
                      <a16:creationId xmlns:a16="http://schemas.microsoft.com/office/drawing/2014/main" id="{F76F7E24-9BAA-8544-98D4-B89CEDE639DD}"/>
                    </a:ext>
                  </a:extLst>
                </p:cNvPr>
                <p:cNvSpPr txBox="1"/>
                <p:nvPr/>
              </p:nvSpPr>
              <p:spPr>
                <a:xfrm>
                  <a:off x="20937543"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30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11" name="文本框 3810">
                  <a:extLst>
                    <a:ext uri="{FF2B5EF4-FFF2-40B4-BE49-F238E27FC236}">
                      <a16:creationId xmlns:a16="http://schemas.microsoft.com/office/drawing/2014/main" id="{D6CDA3DC-8CB7-C2D7-7142-830E64B6A0AC}"/>
                    </a:ext>
                  </a:extLst>
                </p:cNvPr>
                <p:cNvSpPr txBox="1"/>
                <p:nvPr/>
              </p:nvSpPr>
              <p:spPr>
                <a:xfrm>
                  <a:off x="21870223"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12" name="文本框 3811">
                  <a:extLst>
                    <a:ext uri="{FF2B5EF4-FFF2-40B4-BE49-F238E27FC236}">
                      <a16:creationId xmlns:a16="http://schemas.microsoft.com/office/drawing/2014/main" id="{8C530BFA-2D28-9222-0B52-AC9F67782270}"/>
                    </a:ext>
                  </a:extLst>
                </p:cNvPr>
                <p:cNvSpPr txBox="1"/>
                <p:nvPr/>
              </p:nvSpPr>
              <p:spPr>
                <a:xfrm>
                  <a:off x="22798138" y="2278882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90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13" name="文本框 3812">
                  <a:extLst>
                    <a:ext uri="{FF2B5EF4-FFF2-40B4-BE49-F238E27FC236}">
                      <a16:creationId xmlns:a16="http://schemas.microsoft.com/office/drawing/2014/main" id="{FAFCA4A7-44FD-CD71-44ED-06A0203D34FB}"/>
                    </a:ext>
                  </a:extLst>
                </p:cNvPr>
                <p:cNvSpPr txBox="1"/>
                <p:nvPr/>
              </p:nvSpPr>
              <p:spPr>
                <a:xfrm>
                  <a:off x="23618289" y="2278882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14" name="文本框 3813">
                  <a:extLst>
                    <a:ext uri="{FF2B5EF4-FFF2-40B4-BE49-F238E27FC236}">
                      <a16:creationId xmlns:a16="http://schemas.microsoft.com/office/drawing/2014/main" id="{60823452-9406-009C-D6C9-B777D6C5A7C7}"/>
                    </a:ext>
                  </a:extLst>
                </p:cNvPr>
                <p:cNvSpPr txBox="1"/>
                <p:nvPr/>
              </p:nvSpPr>
              <p:spPr>
                <a:xfrm>
                  <a:off x="24566709" y="2278882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150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sp>
            <p:nvSpPr>
              <p:cNvPr id="3815" name="文本框 3814">
                <a:extLst>
                  <a:ext uri="{FF2B5EF4-FFF2-40B4-BE49-F238E27FC236}">
                    <a16:creationId xmlns:a16="http://schemas.microsoft.com/office/drawing/2014/main" id="{DB16A4DC-A6F3-3B62-9558-F8E9A4EB974A}"/>
                  </a:ext>
                </a:extLst>
              </p:cNvPr>
              <p:cNvSpPr txBox="1"/>
              <p:nvPr/>
            </p:nvSpPr>
            <p:spPr>
              <a:xfrm>
                <a:off x="28004420" y="16546661"/>
                <a:ext cx="3940580"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Time of heat shock (min)</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17" name="文本框 3816">
                <a:extLst>
                  <a:ext uri="{FF2B5EF4-FFF2-40B4-BE49-F238E27FC236}">
                    <a16:creationId xmlns:a16="http://schemas.microsoft.com/office/drawing/2014/main" id="{66A5C024-DC21-C832-D562-2ECAF2271774}"/>
                  </a:ext>
                </a:extLst>
              </p:cNvPr>
              <p:cNvSpPr txBox="1"/>
              <p:nvPr/>
            </p:nvSpPr>
            <p:spPr>
              <a:xfrm rot="16200000">
                <a:off x="25474011" y="14352482"/>
                <a:ext cx="1890919"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Viability (%)</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3825" name="组合 3824">
                <a:extLst>
                  <a:ext uri="{FF2B5EF4-FFF2-40B4-BE49-F238E27FC236}">
                    <a16:creationId xmlns:a16="http://schemas.microsoft.com/office/drawing/2014/main" id="{3540BCA8-713E-3F92-011B-3BC67EA5D2B8}"/>
                  </a:ext>
                </a:extLst>
              </p:cNvPr>
              <p:cNvGrpSpPr/>
              <p:nvPr/>
            </p:nvGrpSpPr>
            <p:grpSpPr>
              <a:xfrm>
                <a:off x="26562401" y="12508051"/>
                <a:ext cx="598593" cy="3877732"/>
                <a:chOff x="19201332" y="19143483"/>
                <a:chExt cx="598593" cy="3877732"/>
              </a:xfrm>
            </p:grpSpPr>
            <p:sp>
              <p:nvSpPr>
                <p:cNvPr id="3826" name="文本框 3825">
                  <a:extLst>
                    <a:ext uri="{FF2B5EF4-FFF2-40B4-BE49-F238E27FC236}">
                      <a16:creationId xmlns:a16="http://schemas.microsoft.com/office/drawing/2014/main" id="{1BBC17A4-1FE8-876F-47B0-C314F2DF30D1}"/>
                    </a:ext>
                  </a:extLst>
                </p:cNvPr>
                <p:cNvSpPr txBox="1"/>
                <p:nvPr/>
              </p:nvSpPr>
              <p:spPr>
                <a:xfrm>
                  <a:off x="19201332" y="19143483"/>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27" name="文本框 3826">
                  <a:extLst>
                    <a:ext uri="{FF2B5EF4-FFF2-40B4-BE49-F238E27FC236}">
                      <a16:creationId xmlns:a16="http://schemas.microsoft.com/office/drawing/2014/main" id="{CD6B420E-455A-5BD9-A4D0-F1D62BEFA2ED}"/>
                    </a:ext>
                  </a:extLst>
                </p:cNvPr>
                <p:cNvSpPr txBox="1"/>
                <p:nvPr/>
              </p:nvSpPr>
              <p:spPr>
                <a:xfrm>
                  <a:off x="19400863" y="19832842"/>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28" name="文本框 3827">
                  <a:extLst>
                    <a:ext uri="{FF2B5EF4-FFF2-40B4-BE49-F238E27FC236}">
                      <a16:creationId xmlns:a16="http://schemas.microsoft.com/office/drawing/2014/main" id="{31991FC7-C4D2-F815-F97B-4D7AB799BCFC}"/>
                    </a:ext>
                  </a:extLst>
                </p:cNvPr>
                <p:cNvSpPr txBox="1"/>
                <p:nvPr/>
              </p:nvSpPr>
              <p:spPr>
                <a:xfrm>
                  <a:off x="19400863" y="20522201"/>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29" name="文本框 3828">
                  <a:extLst>
                    <a:ext uri="{FF2B5EF4-FFF2-40B4-BE49-F238E27FC236}">
                      <a16:creationId xmlns:a16="http://schemas.microsoft.com/office/drawing/2014/main" id="{BA787C87-A0A4-2BAA-3132-1EE18C412687}"/>
                    </a:ext>
                  </a:extLst>
                </p:cNvPr>
                <p:cNvSpPr txBox="1"/>
                <p:nvPr/>
              </p:nvSpPr>
              <p:spPr>
                <a:xfrm>
                  <a:off x="19400863" y="2121156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40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30" name="文本框 3829">
                  <a:extLst>
                    <a:ext uri="{FF2B5EF4-FFF2-40B4-BE49-F238E27FC236}">
                      <a16:creationId xmlns:a16="http://schemas.microsoft.com/office/drawing/2014/main" id="{2EDA16A2-04E3-07C9-A6A7-ECCB57EF9BF0}"/>
                    </a:ext>
                  </a:extLst>
                </p:cNvPr>
                <p:cNvSpPr txBox="1"/>
                <p:nvPr/>
              </p:nvSpPr>
              <p:spPr>
                <a:xfrm>
                  <a:off x="19400863" y="21900919"/>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3831" name="文本框 3830">
                  <a:extLst>
                    <a:ext uri="{FF2B5EF4-FFF2-40B4-BE49-F238E27FC236}">
                      <a16:creationId xmlns:a16="http://schemas.microsoft.com/office/drawing/2014/main" id="{AB41A263-F013-5731-210B-71F39406A8C8}"/>
                    </a:ext>
                  </a:extLst>
                </p:cNvPr>
                <p:cNvSpPr txBox="1"/>
                <p:nvPr/>
              </p:nvSpPr>
              <p:spPr>
                <a:xfrm>
                  <a:off x="19600393" y="22590276"/>
                  <a:ext cx="19953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grpSp>
          <p:nvGrpSpPr>
            <p:cNvPr id="4142" name="组合 4141">
              <a:extLst>
                <a:ext uri="{FF2B5EF4-FFF2-40B4-BE49-F238E27FC236}">
                  <a16:creationId xmlns:a16="http://schemas.microsoft.com/office/drawing/2014/main" id="{BE3DED08-AA42-2BAB-84A5-2C5287C390D3}"/>
                </a:ext>
              </a:extLst>
            </p:cNvPr>
            <p:cNvGrpSpPr/>
            <p:nvPr/>
          </p:nvGrpSpPr>
          <p:grpSpPr>
            <a:xfrm>
              <a:off x="32805636" y="12463632"/>
              <a:ext cx="5487565" cy="4515185"/>
              <a:chOff x="32805636" y="12463632"/>
              <a:chExt cx="5487565" cy="4515185"/>
            </a:xfrm>
          </p:grpSpPr>
          <p:sp>
            <p:nvSpPr>
              <p:cNvPr id="3964" name="任意多边形: 形状 3963">
                <a:extLst>
                  <a:ext uri="{FF2B5EF4-FFF2-40B4-BE49-F238E27FC236}">
                    <a16:creationId xmlns:a16="http://schemas.microsoft.com/office/drawing/2014/main" id="{A7588312-C69F-1AA0-A925-180B4787CA90}"/>
                  </a:ext>
                </a:extLst>
              </p:cNvPr>
              <p:cNvSpPr/>
              <p:nvPr/>
            </p:nvSpPr>
            <p:spPr>
              <a:xfrm>
                <a:off x="34082813" y="1588070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5" name="任意多边形: 形状 3964">
                <a:extLst>
                  <a:ext uri="{FF2B5EF4-FFF2-40B4-BE49-F238E27FC236}">
                    <a16:creationId xmlns:a16="http://schemas.microsoft.com/office/drawing/2014/main" id="{62CF2A1E-1715-BCE2-CC9F-278AE142D8B6}"/>
                  </a:ext>
                </a:extLst>
              </p:cNvPr>
              <p:cNvSpPr/>
              <p:nvPr/>
            </p:nvSpPr>
            <p:spPr>
              <a:xfrm>
                <a:off x="34082813" y="157949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6" name="任意多边形: 形状 3965">
                <a:extLst>
                  <a:ext uri="{FF2B5EF4-FFF2-40B4-BE49-F238E27FC236}">
                    <a16:creationId xmlns:a16="http://schemas.microsoft.com/office/drawing/2014/main" id="{27ABD7A9-B360-DF27-3EC4-36A52396C240}"/>
                  </a:ext>
                </a:extLst>
              </p:cNvPr>
              <p:cNvSpPr/>
              <p:nvPr/>
            </p:nvSpPr>
            <p:spPr>
              <a:xfrm>
                <a:off x="34111388" y="15794980"/>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7" name="任意多边形: 形状 3966">
                <a:extLst>
                  <a:ext uri="{FF2B5EF4-FFF2-40B4-BE49-F238E27FC236}">
                    <a16:creationId xmlns:a16="http://schemas.microsoft.com/office/drawing/2014/main" id="{4DD8E5D5-1E8D-198B-6458-19B06F5BC9D8}"/>
                  </a:ext>
                </a:extLst>
              </p:cNvPr>
              <p:cNvSpPr/>
              <p:nvPr/>
            </p:nvSpPr>
            <p:spPr>
              <a:xfrm>
                <a:off x="34006613" y="15833080"/>
                <a:ext cx="209550" cy="47625"/>
              </a:xfrm>
              <a:custGeom>
                <a:avLst/>
                <a:gdLst>
                  <a:gd name="connsiteX0" fmla="*/ -3402 w 209550"/>
                  <a:gd name="connsiteY0" fmla="*/ -1302 h 47625"/>
                  <a:gd name="connsiteX1" fmla="*/ 206148 w 209550"/>
                  <a:gd name="connsiteY1" fmla="*/ -1302 h 47625"/>
                  <a:gd name="connsiteX2" fmla="*/ 206148 w 209550"/>
                  <a:gd name="connsiteY2" fmla="*/ 46323 h 47625"/>
                  <a:gd name="connsiteX3" fmla="*/ -3402 w 209550"/>
                  <a:gd name="connsiteY3" fmla="*/ 46323 h 47625"/>
                </a:gdLst>
                <a:ahLst/>
                <a:cxnLst>
                  <a:cxn ang="0">
                    <a:pos x="connsiteX0" y="connsiteY0"/>
                  </a:cxn>
                  <a:cxn ang="0">
                    <a:pos x="connsiteX1" y="connsiteY1"/>
                  </a:cxn>
                  <a:cxn ang="0">
                    <a:pos x="connsiteX2" y="connsiteY2"/>
                  </a:cxn>
                  <a:cxn ang="0">
                    <a:pos x="connsiteX3" y="connsiteY3"/>
                  </a:cxn>
                </a:cxnLst>
                <a:rect l="l" t="t" r="r" b="b"/>
                <a:pathLst>
                  <a:path w="209550" h="47625">
                    <a:moveTo>
                      <a:pt x="-3402" y="-1302"/>
                    </a:moveTo>
                    <a:lnTo>
                      <a:pt x="206148" y="-1302"/>
                    </a:lnTo>
                    <a:lnTo>
                      <a:pt x="206148" y="46323"/>
                    </a:lnTo>
                    <a:lnTo>
                      <a:pt x="-3402" y="4632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8" name="任意多边形: 形状 3967">
                <a:extLst>
                  <a:ext uri="{FF2B5EF4-FFF2-40B4-BE49-F238E27FC236}">
                    <a16:creationId xmlns:a16="http://schemas.microsoft.com/office/drawing/2014/main" id="{B6439FA3-30B0-DCED-8273-3ADEBCAF52BA}"/>
                  </a:ext>
                </a:extLst>
              </p:cNvPr>
              <p:cNvSpPr/>
              <p:nvPr/>
            </p:nvSpPr>
            <p:spPr>
              <a:xfrm>
                <a:off x="34006613" y="15833080"/>
                <a:ext cx="209550" cy="47625"/>
              </a:xfrm>
              <a:custGeom>
                <a:avLst/>
                <a:gdLst>
                  <a:gd name="connsiteX0" fmla="*/ -3402 w 209550"/>
                  <a:gd name="connsiteY0" fmla="*/ -1302 h 47625"/>
                  <a:gd name="connsiteX1" fmla="*/ 206148 w 209550"/>
                  <a:gd name="connsiteY1" fmla="*/ -1302 h 47625"/>
                  <a:gd name="connsiteX2" fmla="*/ 206148 w 209550"/>
                  <a:gd name="connsiteY2" fmla="*/ 46323 h 47625"/>
                  <a:gd name="connsiteX3" fmla="*/ -3402 w 209550"/>
                  <a:gd name="connsiteY3" fmla="*/ 46323 h 47625"/>
                </a:gdLst>
                <a:ahLst/>
                <a:cxnLst>
                  <a:cxn ang="0">
                    <a:pos x="connsiteX0" y="connsiteY0"/>
                  </a:cxn>
                  <a:cxn ang="0">
                    <a:pos x="connsiteX1" y="connsiteY1"/>
                  </a:cxn>
                  <a:cxn ang="0">
                    <a:pos x="connsiteX2" y="connsiteY2"/>
                  </a:cxn>
                  <a:cxn ang="0">
                    <a:pos x="connsiteX3" y="connsiteY3"/>
                  </a:cxn>
                </a:cxnLst>
                <a:rect l="l" t="t" r="r" b="b"/>
                <a:pathLst>
                  <a:path w="209550" h="47625">
                    <a:moveTo>
                      <a:pt x="-3402" y="-1302"/>
                    </a:moveTo>
                    <a:lnTo>
                      <a:pt x="206148" y="-1302"/>
                    </a:lnTo>
                    <a:lnTo>
                      <a:pt x="206148" y="46323"/>
                    </a:lnTo>
                    <a:lnTo>
                      <a:pt x="-3402" y="4632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69" name="任意多边形: 形状 3968">
                <a:extLst>
                  <a:ext uri="{FF2B5EF4-FFF2-40B4-BE49-F238E27FC236}">
                    <a16:creationId xmlns:a16="http://schemas.microsoft.com/office/drawing/2014/main" id="{8E927F5F-0954-98DA-8FC1-3D8C1855505D}"/>
                  </a:ext>
                </a:extLst>
              </p:cNvPr>
              <p:cNvSpPr/>
              <p:nvPr/>
            </p:nvSpPr>
            <p:spPr>
              <a:xfrm>
                <a:off x="34006613" y="158330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0" name="任意多边形: 形状 3969">
                <a:extLst>
                  <a:ext uri="{FF2B5EF4-FFF2-40B4-BE49-F238E27FC236}">
                    <a16:creationId xmlns:a16="http://schemas.microsoft.com/office/drawing/2014/main" id="{1F96C244-376D-3405-F13E-935CD668FBE8}"/>
                  </a:ext>
                </a:extLst>
              </p:cNvPr>
              <p:cNvSpPr/>
              <p:nvPr/>
            </p:nvSpPr>
            <p:spPr>
              <a:xfrm>
                <a:off x="34006613" y="158807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1" name="任意多边形: 形状 3970">
                <a:extLst>
                  <a:ext uri="{FF2B5EF4-FFF2-40B4-BE49-F238E27FC236}">
                    <a16:creationId xmlns:a16="http://schemas.microsoft.com/office/drawing/2014/main" id="{5C6ECF16-D2CF-D05C-D013-39416D8EC960}"/>
                  </a:ext>
                </a:extLst>
              </p:cNvPr>
              <p:cNvSpPr/>
              <p:nvPr/>
            </p:nvSpPr>
            <p:spPr>
              <a:xfrm>
                <a:off x="34006613" y="158807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2" name="任意多边形: 形状 3971">
                <a:extLst>
                  <a:ext uri="{FF2B5EF4-FFF2-40B4-BE49-F238E27FC236}">
                    <a16:creationId xmlns:a16="http://schemas.microsoft.com/office/drawing/2014/main" id="{D0B76E93-4683-41FB-0A6E-EB195A5EE2CD}"/>
                  </a:ext>
                </a:extLst>
              </p:cNvPr>
              <p:cNvSpPr/>
              <p:nvPr/>
            </p:nvSpPr>
            <p:spPr>
              <a:xfrm>
                <a:off x="34073288" y="158140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3" name="任意多边形: 形状 3972">
                <a:extLst>
                  <a:ext uri="{FF2B5EF4-FFF2-40B4-BE49-F238E27FC236}">
                    <a16:creationId xmlns:a16="http://schemas.microsoft.com/office/drawing/2014/main" id="{4B090428-23CF-05E6-1E85-488F546A9810}"/>
                  </a:ext>
                </a:extLst>
              </p:cNvPr>
              <p:cNvSpPr/>
              <p:nvPr/>
            </p:nvSpPr>
            <p:spPr>
              <a:xfrm>
                <a:off x="34073288" y="158140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4" name="任意多边形: 形状 3973">
                <a:extLst>
                  <a:ext uri="{FF2B5EF4-FFF2-40B4-BE49-F238E27FC236}">
                    <a16:creationId xmlns:a16="http://schemas.microsoft.com/office/drawing/2014/main" id="{31C4FDE3-2126-0E23-00AD-74E8C76E7E2C}"/>
                  </a:ext>
                </a:extLst>
              </p:cNvPr>
              <p:cNvSpPr/>
              <p:nvPr/>
            </p:nvSpPr>
            <p:spPr>
              <a:xfrm>
                <a:off x="34987688" y="145948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5" name="任意多边形: 形状 3974">
                <a:extLst>
                  <a:ext uri="{FF2B5EF4-FFF2-40B4-BE49-F238E27FC236}">
                    <a16:creationId xmlns:a16="http://schemas.microsoft.com/office/drawing/2014/main" id="{C6D02AC0-9EEE-72C9-5CD4-51556FCA0C68}"/>
                  </a:ext>
                </a:extLst>
              </p:cNvPr>
              <p:cNvSpPr/>
              <p:nvPr/>
            </p:nvSpPr>
            <p:spPr>
              <a:xfrm>
                <a:off x="35016263" y="14290030"/>
                <a:ext cx="9525" cy="304800"/>
              </a:xfrm>
              <a:custGeom>
                <a:avLst/>
                <a:gdLst>
                  <a:gd name="connsiteX0" fmla="*/ -3402 w 9525"/>
                  <a:gd name="connsiteY0" fmla="*/ -1302 h 304800"/>
                  <a:gd name="connsiteX1" fmla="*/ -3402 w 9525"/>
                  <a:gd name="connsiteY1" fmla="*/ 303498 h 304800"/>
                </a:gdLst>
                <a:ahLst/>
                <a:cxnLst>
                  <a:cxn ang="0">
                    <a:pos x="connsiteX0" y="connsiteY0"/>
                  </a:cxn>
                  <a:cxn ang="0">
                    <a:pos x="connsiteX1" y="connsiteY1"/>
                  </a:cxn>
                </a:cxnLst>
                <a:rect l="l" t="t" r="r" b="b"/>
                <a:pathLst>
                  <a:path w="9525" h="304800">
                    <a:moveTo>
                      <a:pt x="-3402" y="-1302"/>
                    </a:moveTo>
                    <a:lnTo>
                      <a:pt x="-3402" y="3034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6" name="任意多边形: 形状 3975">
                <a:extLst>
                  <a:ext uri="{FF2B5EF4-FFF2-40B4-BE49-F238E27FC236}">
                    <a16:creationId xmlns:a16="http://schemas.microsoft.com/office/drawing/2014/main" id="{416A5239-6F7B-C84C-F9BC-03C663987753}"/>
                  </a:ext>
                </a:extLst>
              </p:cNvPr>
              <p:cNvSpPr/>
              <p:nvPr/>
            </p:nvSpPr>
            <p:spPr>
              <a:xfrm>
                <a:off x="34987688" y="138518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7" name="任意多边形: 形状 3976">
                <a:extLst>
                  <a:ext uri="{FF2B5EF4-FFF2-40B4-BE49-F238E27FC236}">
                    <a16:creationId xmlns:a16="http://schemas.microsoft.com/office/drawing/2014/main" id="{C5C36A68-6C07-B76C-CE08-6877B2B9D539}"/>
                  </a:ext>
                </a:extLst>
              </p:cNvPr>
              <p:cNvSpPr/>
              <p:nvPr/>
            </p:nvSpPr>
            <p:spPr>
              <a:xfrm>
                <a:off x="35016263" y="13851880"/>
                <a:ext cx="9525" cy="66675"/>
              </a:xfrm>
              <a:custGeom>
                <a:avLst/>
                <a:gdLst>
                  <a:gd name="connsiteX0" fmla="*/ -3402 w 9525"/>
                  <a:gd name="connsiteY0" fmla="*/ -1302 h 66675"/>
                  <a:gd name="connsiteX1" fmla="*/ -3402 w 9525"/>
                  <a:gd name="connsiteY1" fmla="*/ 65373 h 66675"/>
                </a:gdLst>
                <a:ahLst/>
                <a:cxnLst>
                  <a:cxn ang="0">
                    <a:pos x="connsiteX0" y="connsiteY0"/>
                  </a:cxn>
                  <a:cxn ang="0">
                    <a:pos x="connsiteX1" y="connsiteY1"/>
                  </a:cxn>
                </a:cxnLst>
                <a:rect l="l" t="t" r="r" b="b"/>
                <a:pathLst>
                  <a:path w="9525" h="66675">
                    <a:moveTo>
                      <a:pt x="-3402" y="-1302"/>
                    </a:moveTo>
                    <a:lnTo>
                      <a:pt x="-3402" y="6537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8" name="任意多边形: 形状 3977">
                <a:extLst>
                  <a:ext uri="{FF2B5EF4-FFF2-40B4-BE49-F238E27FC236}">
                    <a16:creationId xmlns:a16="http://schemas.microsoft.com/office/drawing/2014/main" id="{28E463FF-028D-97C7-C4EE-9369E110C7B2}"/>
                  </a:ext>
                </a:extLst>
              </p:cNvPr>
              <p:cNvSpPr/>
              <p:nvPr/>
            </p:nvSpPr>
            <p:spPr>
              <a:xfrm>
                <a:off x="34911488" y="13918555"/>
                <a:ext cx="209550" cy="371475"/>
              </a:xfrm>
              <a:custGeom>
                <a:avLst/>
                <a:gdLst>
                  <a:gd name="connsiteX0" fmla="*/ -3402 w 209550"/>
                  <a:gd name="connsiteY0" fmla="*/ -1302 h 371475"/>
                  <a:gd name="connsiteX1" fmla="*/ 206148 w 209550"/>
                  <a:gd name="connsiteY1" fmla="*/ -1302 h 371475"/>
                  <a:gd name="connsiteX2" fmla="*/ 206148 w 209550"/>
                  <a:gd name="connsiteY2" fmla="*/ 370173 h 371475"/>
                  <a:gd name="connsiteX3" fmla="*/ -3402 w 209550"/>
                  <a:gd name="connsiteY3" fmla="*/ 370173 h 371475"/>
                </a:gdLst>
                <a:ahLst/>
                <a:cxnLst>
                  <a:cxn ang="0">
                    <a:pos x="connsiteX0" y="connsiteY0"/>
                  </a:cxn>
                  <a:cxn ang="0">
                    <a:pos x="connsiteX1" y="connsiteY1"/>
                  </a:cxn>
                  <a:cxn ang="0">
                    <a:pos x="connsiteX2" y="connsiteY2"/>
                  </a:cxn>
                  <a:cxn ang="0">
                    <a:pos x="connsiteX3" y="connsiteY3"/>
                  </a:cxn>
                </a:cxnLst>
                <a:rect l="l" t="t" r="r" b="b"/>
                <a:pathLst>
                  <a:path w="209550" h="371475">
                    <a:moveTo>
                      <a:pt x="-3402" y="-1302"/>
                    </a:moveTo>
                    <a:lnTo>
                      <a:pt x="206148" y="-1302"/>
                    </a:lnTo>
                    <a:lnTo>
                      <a:pt x="206148" y="370173"/>
                    </a:lnTo>
                    <a:lnTo>
                      <a:pt x="-3402" y="37017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79" name="任意多边形: 形状 3978">
                <a:extLst>
                  <a:ext uri="{FF2B5EF4-FFF2-40B4-BE49-F238E27FC236}">
                    <a16:creationId xmlns:a16="http://schemas.microsoft.com/office/drawing/2014/main" id="{9D8FF377-43CC-CDBF-BEBF-14EE784756CF}"/>
                  </a:ext>
                </a:extLst>
              </p:cNvPr>
              <p:cNvSpPr/>
              <p:nvPr/>
            </p:nvSpPr>
            <p:spPr>
              <a:xfrm>
                <a:off x="34911488" y="13918555"/>
                <a:ext cx="209550" cy="371475"/>
              </a:xfrm>
              <a:custGeom>
                <a:avLst/>
                <a:gdLst>
                  <a:gd name="connsiteX0" fmla="*/ -3402 w 209550"/>
                  <a:gd name="connsiteY0" fmla="*/ -1302 h 371475"/>
                  <a:gd name="connsiteX1" fmla="*/ 206148 w 209550"/>
                  <a:gd name="connsiteY1" fmla="*/ -1302 h 371475"/>
                  <a:gd name="connsiteX2" fmla="*/ 206148 w 209550"/>
                  <a:gd name="connsiteY2" fmla="*/ 370173 h 371475"/>
                  <a:gd name="connsiteX3" fmla="*/ -3402 w 209550"/>
                  <a:gd name="connsiteY3" fmla="*/ 370173 h 371475"/>
                </a:gdLst>
                <a:ahLst/>
                <a:cxnLst>
                  <a:cxn ang="0">
                    <a:pos x="connsiteX0" y="connsiteY0"/>
                  </a:cxn>
                  <a:cxn ang="0">
                    <a:pos x="connsiteX1" y="connsiteY1"/>
                  </a:cxn>
                  <a:cxn ang="0">
                    <a:pos x="connsiteX2" y="connsiteY2"/>
                  </a:cxn>
                  <a:cxn ang="0">
                    <a:pos x="connsiteX3" y="connsiteY3"/>
                  </a:cxn>
                </a:cxnLst>
                <a:rect l="l" t="t" r="r" b="b"/>
                <a:pathLst>
                  <a:path w="209550" h="371475">
                    <a:moveTo>
                      <a:pt x="-3402" y="-1302"/>
                    </a:moveTo>
                    <a:lnTo>
                      <a:pt x="206148" y="-1302"/>
                    </a:lnTo>
                    <a:lnTo>
                      <a:pt x="206148" y="370173"/>
                    </a:lnTo>
                    <a:lnTo>
                      <a:pt x="-3402" y="37017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0" name="任意多边形: 形状 3979">
                <a:extLst>
                  <a:ext uri="{FF2B5EF4-FFF2-40B4-BE49-F238E27FC236}">
                    <a16:creationId xmlns:a16="http://schemas.microsoft.com/office/drawing/2014/main" id="{9827DDAC-2F36-CFAE-81BF-4A93D800642D}"/>
                  </a:ext>
                </a:extLst>
              </p:cNvPr>
              <p:cNvSpPr/>
              <p:nvPr/>
            </p:nvSpPr>
            <p:spPr>
              <a:xfrm>
                <a:off x="34911488" y="139185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1" name="任意多边形: 形状 3980">
                <a:extLst>
                  <a:ext uri="{FF2B5EF4-FFF2-40B4-BE49-F238E27FC236}">
                    <a16:creationId xmlns:a16="http://schemas.microsoft.com/office/drawing/2014/main" id="{40421880-AABE-2718-9867-B46179FE5AA8}"/>
                  </a:ext>
                </a:extLst>
              </p:cNvPr>
              <p:cNvSpPr/>
              <p:nvPr/>
            </p:nvSpPr>
            <p:spPr>
              <a:xfrm>
                <a:off x="34911488" y="142900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2" name="任意多边形: 形状 3981">
                <a:extLst>
                  <a:ext uri="{FF2B5EF4-FFF2-40B4-BE49-F238E27FC236}">
                    <a16:creationId xmlns:a16="http://schemas.microsoft.com/office/drawing/2014/main" id="{1F54AB47-1852-9FD2-84FF-C313EDF48EAD}"/>
                  </a:ext>
                </a:extLst>
              </p:cNvPr>
              <p:cNvSpPr/>
              <p:nvPr/>
            </p:nvSpPr>
            <p:spPr>
              <a:xfrm>
                <a:off x="34911488" y="139947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3" name="任意多边形: 形状 3982">
                <a:extLst>
                  <a:ext uri="{FF2B5EF4-FFF2-40B4-BE49-F238E27FC236}">
                    <a16:creationId xmlns:a16="http://schemas.microsoft.com/office/drawing/2014/main" id="{A004B325-EC7E-E400-143F-9697EF8B4A84}"/>
                  </a:ext>
                </a:extLst>
              </p:cNvPr>
              <p:cNvSpPr/>
              <p:nvPr/>
            </p:nvSpPr>
            <p:spPr>
              <a:xfrm>
                <a:off x="34978163" y="141090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4" name="任意多边形: 形状 3983">
                <a:extLst>
                  <a:ext uri="{FF2B5EF4-FFF2-40B4-BE49-F238E27FC236}">
                    <a16:creationId xmlns:a16="http://schemas.microsoft.com/office/drawing/2014/main" id="{47683DE3-0D94-6906-4B04-F281D1EB2C13}"/>
                  </a:ext>
                </a:extLst>
              </p:cNvPr>
              <p:cNvSpPr/>
              <p:nvPr/>
            </p:nvSpPr>
            <p:spPr>
              <a:xfrm>
                <a:off x="34978163" y="141090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5" name="任意多边形: 形状 3984">
                <a:extLst>
                  <a:ext uri="{FF2B5EF4-FFF2-40B4-BE49-F238E27FC236}">
                    <a16:creationId xmlns:a16="http://schemas.microsoft.com/office/drawing/2014/main" id="{E6DBF015-BCCD-35B9-BE6D-DAA1A7198721}"/>
                  </a:ext>
                </a:extLst>
              </p:cNvPr>
              <p:cNvSpPr/>
              <p:nvPr/>
            </p:nvSpPr>
            <p:spPr>
              <a:xfrm>
                <a:off x="35902088" y="133946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6" name="任意多边形: 形状 3985">
                <a:extLst>
                  <a:ext uri="{FF2B5EF4-FFF2-40B4-BE49-F238E27FC236}">
                    <a16:creationId xmlns:a16="http://schemas.microsoft.com/office/drawing/2014/main" id="{FDE52653-2195-7425-A0EE-EFF846B6BB3B}"/>
                  </a:ext>
                </a:extLst>
              </p:cNvPr>
              <p:cNvSpPr/>
              <p:nvPr/>
            </p:nvSpPr>
            <p:spPr>
              <a:xfrm>
                <a:off x="35930663" y="13375630"/>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7" name="任意多边形: 形状 3986">
                <a:extLst>
                  <a:ext uri="{FF2B5EF4-FFF2-40B4-BE49-F238E27FC236}">
                    <a16:creationId xmlns:a16="http://schemas.microsoft.com/office/drawing/2014/main" id="{82EFBFE2-6452-4866-8143-03AD291F6675}"/>
                  </a:ext>
                </a:extLst>
              </p:cNvPr>
              <p:cNvSpPr/>
              <p:nvPr/>
            </p:nvSpPr>
            <p:spPr>
              <a:xfrm>
                <a:off x="35902088" y="131089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8" name="任意多边形: 形状 3987">
                <a:extLst>
                  <a:ext uri="{FF2B5EF4-FFF2-40B4-BE49-F238E27FC236}">
                    <a16:creationId xmlns:a16="http://schemas.microsoft.com/office/drawing/2014/main" id="{7E99B7C0-8ACD-EAC7-D6B7-E90F2A973309}"/>
                  </a:ext>
                </a:extLst>
              </p:cNvPr>
              <p:cNvSpPr/>
              <p:nvPr/>
            </p:nvSpPr>
            <p:spPr>
              <a:xfrm>
                <a:off x="35930663" y="13108930"/>
                <a:ext cx="9525" cy="123825"/>
              </a:xfrm>
              <a:custGeom>
                <a:avLst/>
                <a:gdLst>
                  <a:gd name="connsiteX0" fmla="*/ -3402 w 9525"/>
                  <a:gd name="connsiteY0" fmla="*/ -1302 h 123825"/>
                  <a:gd name="connsiteX1" fmla="*/ -3402 w 9525"/>
                  <a:gd name="connsiteY1" fmla="*/ 122523 h 123825"/>
                </a:gdLst>
                <a:ahLst/>
                <a:cxnLst>
                  <a:cxn ang="0">
                    <a:pos x="connsiteX0" y="connsiteY0"/>
                  </a:cxn>
                  <a:cxn ang="0">
                    <a:pos x="connsiteX1" y="connsiteY1"/>
                  </a:cxn>
                </a:cxnLst>
                <a:rect l="l" t="t" r="r" b="b"/>
                <a:pathLst>
                  <a:path w="9525" h="123825">
                    <a:moveTo>
                      <a:pt x="-3402" y="-1302"/>
                    </a:moveTo>
                    <a:lnTo>
                      <a:pt x="-3402" y="12252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89" name="任意多边形: 形状 3988">
                <a:extLst>
                  <a:ext uri="{FF2B5EF4-FFF2-40B4-BE49-F238E27FC236}">
                    <a16:creationId xmlns:a16="http://schemas.microsoft.com/office/drawing/2014/main" id="{E74205FD-AB2E-5390-D04B-B579E4E47066}"/>
                  </a:ext>
                </a:extLst>
              </p:cNvPr>
              <p:cNvSpPr/>
              <p:nvPr/>
            </p:nvSpPr>
            <p:spPr>
              <a:xfrm>
                <a:off x="35825888" y="132327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0" name="任意多边形: 形状 3989">
                <a:extLst>
                  <a:ext uri="{FF2B5EF4-FFF2-40B4-BE49-F238E27FC236}">
                    <a16:creationId xmlns:a16="http://schemas.microsoft.com/office/drawing/2014/main" id="{B713CDA0-E555-685E-A872-5BE7037CA4EE}"/>
                  </a:ext>
                </a:extLst>
              </p:cNvPr>
              <p:cNvSpPr/>
              <p:nvPr/>
            </p:nvSpPr>
            <p:spPr>
              <a:xfrm>
                <a:off x="35825888" y="132327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1" name="任意多边形: 形状 3990">
                <a:extLst>
                  <a:ext uri="{FF2B5EF4-FFF2-40B4-BE49-F238E27FC236}">
                    <a16:creationId xmlns:a16="http://schemas.microsoft.com/office/drawing/2014/main" id="{177279E7-D120-975C-DAB6-39A441D9AF67}"/>
                  </a:ext>
                </a:extLst>
              </p:cNvPr>
              <p:cNvSpPr/>
              <p:nvPr/>
            </p:nvSpPr>
            <p:spPr>
              <a:xfrm>
                <a:off x="35825888" y="132327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2" name="任意多边形: 形状 3991">
                <a:extLst>
                  <a:ext uri="{FF2B5EF4-FFF2-40B4-BE49-F238E27FC236}">
                    <a16:creationId xmlns:a16="http://schemas.microsoft.com/office/drawing/2014/main" id="{51FADB75-BB2E-E753-0DBB-871B33D4C4B0}"/>
                  </a:ext>
                </a:extLst>
              </p:cNvPr>
              <p:cNvSpPr/>
              <p:nvPr/>
            </p:nvSpPr>
            <p:spPr>
              <a:xfrm>
                <a:off x="35825888" y="133756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3" name="任意多边形: 形状 3992">
                <a:extLst>
                  <a:ext uri="{FF2B5EF4-FFF2-40B4-BE49-F238E27FC236}">
                    <a16:creationId xmlns:a16="http://schemas.microsoft.com/office/drawing/2014/main" id="{6892EAE0-F9CF-CEBC-0590-1883F100C975}"/>
                  </a:ext>
                </a:extLst>
              </p:cNvPr>
              <p:cNvSpPr/>
              <p:nvPr/>
            </p:nvSpPr>
            <p:spPr>
              <a:xfrm>
                <a:off x="35825888" y="133565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4" name="任意多边形: 形状 3993">
                <a:extLst>
                  <a:ext uri="{FF2B5EF4-FFF2-40B4-BE49-F238E27FC236}">
                    <a16:creationId xmlns:a16="http://schemas.microsoft.com/office/drawing/2014/main" id="{6CE5A338-80DD-614C-636A-FB51958C524A}"/>
                  </a:ext>
                </a:extLst>
              </p:cNvPr>
              <p:cNvSpPr/>
              <p:nvPr/>
            </p:nvSpPr>
            <p:spPr>
              <a:xfrm>
                <a:off x="35892563" y="1325180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5" name="任意多边形: 形状 3994">
                <a:extLst>
                  <a:ext uri="{FF2B5EF4-FFF2-40B4-BE49-F238E27FC236}">
                    <a16:creationId xmlns:a16="http://schemas.microsoft.com/office/drawing/2014/main" id="{6EA2E307-9E60-538F-5D04-B9D0E76DBA26}"/>
                  </a:ext>
                </a:extLst>
              </p:cNvPr>
              <p:cNvSpPr/>
              <p:nvPr/>
            </p:nvSpPr>
            <p:spPr>
              <a:xfrm>
                <a:off x="35892563" y="1325180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6" name="任意多边形: 形状 3995">
                <a:extLst>
                  <a:ext uri="{FF2B5EF4-FFF2-40B4-BE49-F238E27FC236}">
                    <a16:creationId xmlns:a16="http://schemas.microsoft.com/office/drawing/2014/main" id="{7EAD3087-7F6F-C065-F656-E28C87A946ED}"/>
                  </a:ext>
                </a:extLst>
              </p:cNvPr>
              <p:cNvSpPr/>
              <p:nvPr/>
            </p:nvSpPr>
            <p:spPr>
              <a:xfrm>
                <a:off x="36806963" y="132232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7" name="任意多边形: 形状 3996">
                <a:extLst>
                  <a:ext uri="{FF2B5EF4-FFF2-40B4-BE49-F238E27FC236}">
                    <a16:creationId xmlns:a16="http://schemas.microsoft.com/office/drawing/2014/main" id="{B82D65C7-4386-C2BF-DD7A-F6BD19999761}"/>
                  </a:ext>
                </a:extLst>
              </p:cNvPr>
              <p:cNvSpPr/>
              <p:nvPr/>
            </p:nvSpPr>
            <p:spPr>
              <a:xfrm>
                <a:off x="36835538" y="13185130"/>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8" name="任意多边形: 形状 3997">
                <a:extLst>
                  <a:ext uri="{FF2B5EF4-FFF2-40B4-BE49-F238E27FC236}">
                    <a16:creationId xmlns:a16="http://schemas.microsoft.com/office/drawing/2014/main" id="{C37DD5BC-608D-16D9-DAD0-42A93065F4E3}"/>
                  </a:ext>
                </a:extLst>
              </p:cNvPr>
              <p:cNvSpPr/>
              <p:nvPr/>
            </p:nvSpPr>
            <p:spPr>
              <a:xfrm>
                <a:off x="36806963" y="1311845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3999" name="任意多边形: 形状 3998">
                <a:extLst>
                  <a:ext uri="{FF2B5EF4-FFF2-40B4-BE49-F238E27FC236}">
                    <a16:creationId xmlns:a16="http://schemas.microsoft.com/office/drawing/2014/main" id="{308C642C-BC3A-AD2C-7B01-F456DF3E1749}"/>
                  </a:ext>
                </a:extLst>
              </p:cNvPr>
              <p:cNvSpPr/>
              <p:nvPr/>
            </p:nvSpPr>
            <p:spPr>
              <a:xfrm>
                <a:off x="36835538" y="13118455"/>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0" name="任意多边形: 形状 3999">
                <a:extLst>
                  <a:ext uri="{FF2B5EF4-FFF2-40B4-BE49-F238E27FC236}">
                    <a16:creationId xmlns:a16="http://schemas.microsoft.com/office/drawing/2014/main" id="{2D205BAF-3D48-EB2E-8CB5-51D8FEB79977}"/>
                  </a:ext>
                </a:extLst>
              </p:cNvPr>
              <p:cNvSpPr/>
              <p:nvPr/>
            </p:nvSpPr>
            <p:spPr>
              <a:xfrm>
                <a:off x="36730763" y="13127980"/>
                <a:ext cx="209550" cy="57150"/>
              </a:xfrm>
              <a:custGeom>
                <a:avLst/>
                <a:gdLst>
                  <a:gd name="connsiteX0" fmla="*/ -3402 w 209550"/>
                  <a:gd name="connsiteY0" fmla="*/ -1302 h 57150"/>
                  <a:gd name="connsiteX1" fmla="*/ 206148 w 209550"/>
                  <a:gd name="connsiteY1" fmla="*/ -1302 h 57150"/>
                  <a:gd name="connsiteX2" fmla="*/ 206148 w 209550"/>
                  <a:gd name="connsiteY2" fmla="*/ 55848 h 57150"/>
                  <a:gd name="connsiteX3" fmla="*/ -3402 w 209550"/>
                  <a:gd name="connsiteY3" fmla="*/ 55848 h 57150"/>
                </a:gdLst>
                <a:ahLst/>
                <a:cxnLst>
                  <a:cxn ang="0">
                    <a:pos x="connsiteX0" y="connsiteY0"/>
                  </a:cxn>
                  <a:cxn ang="0">
                    <a:pos x="connsiteX1" y="connsiteY1"/>
                  </a:cxn>
                  <a:cxn ang="0">
                    <a:pos x="connsiteX2" y="connsiteY2"/>
                  </a:cxn>
                  <a:cxn ang="0">
                    <a:pos x="connsiteX3" y="connsiteY3"/>
                  </a:cxn>
                </a:cxnLst>
                <a:rect l="l" t="t" r="r" b="b"/>
                <a:pathLst>
                  <a:path w="209550" h="57150">
                    <a:moveTo>
                      <a:pt x="-3402" y="-1302"/>
                    </a:moveTo>
                    <a:lnTo>
                      <a:pt x="206148" y="-1302"/>
                    </a:lnTo>
                    <a:lnTo>
                      <a:pt x="206148" y="55848"/>
                    </a:lnTo>
                    <a:lnTo>
                      <a:pt x="-3402" y="55848"/>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1" name="任意多边形: 形状 4000">
                <a:extLst>
                  <a:ext uri="{FF2B5EF4-FFF2-40B4-BE49-F238E27FC236}">
                    <a16:creationId xmlns:a16="http://schemas.microsoft.com/office/drawing/2014/main" id="{180B06E6-DB8E-53C7-7C76-4441CC09045B}"/>
                  </a:ext>
                </a:extLst>
              </p:cNvPr>
              <p:cNvSpPr/>
              <p:nvPr/>
            </p:nvSpPr>
            <p:spPr>
              <a:xfrm>
                <a:off x="36730763" y="13127980"/>
                <a:ext cx="209550" cy="57150"/>
              </a:xfrm>
              <a:custGeom>
                <a:avLst/>
                <a:gdLst>
                  <a:gd name="connsiteX0" fmla="*/ -3402 w 209550"/>
                  <a:gd name="connsiteY0" fmla="*/ -1302 h 57150"/>
                  <a:gd name="connsiteX1" fmla="*/ 206148 w 209550"/>
                  <a:gd name="connsiteY1" fmla="*/ -1302 h 57150"/>
                  <a:gd name="connsiteX2" fmla="*/ 206148 w 209550"/>
                  <a:gd name="connsiteY2" fmla="*/ 55848 h 57150"/>
                  <a:gd name="connsiteX3" fmla="*/ -3402 w 209550"/>
                  <a:gd name="connsiteY3" fmla="*/ 55848 h 57150"/>
                </a:gdLst>
                <a:ahLst/>
                <a:cxnLst>
                  <a:cxn ang="0">
                    <a:pos x="connsiteX0" y="connsiteY0"/>
                  </a:cxn>
                  <a:cxn ang="0">
                    <a:pos x="connsiteX1" y="connsiteY1"/>
                  </a:cxn>
                  <a:cxn ang="0">
                    <a:pos x="connsiteX2" y="connsiteY2"/>
                  </a:cxn>
                  <a:cxn ang="0">
                    <a:pos x="connsiteX3" y="connsiteY3"/>
                  </a:cxn>
                </a:cxnLst>
                <a:rect l="l" t="t" r="r" b="b"/>
                <a:pathLst>
                  <a:path w="209550" h="57150">
                    <a:moveTo>
                      <a:pt x="-3402" y="-1302"/>
                    </a:moveTo>
                    <a:lnTo>
                      <a:pt x="206148" y="-1302"/>
                    </a:lnTo>
                    <a:lnTo>
                      <a:pt x="206148" y="55848"/>
                    </a:lnTo>
                    <a:lnTo>
                      <a:pt x="-3402" y="55848"/>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2" name="任意多边形: 形状 4001">
                <a:extLst>
                  <a:ext uri="{FF2B5EF4-FFF2-40B4-BE49-F238E27FC236}">
                    <a16:creationId xmlns:a16="http://schemas.microsoft.com/office/drawing/2014/main" id="{A8C41A0E-F128-05E5-9BCB-311EFEBF2B9F}"/>
                  </a:ext>
                </a:extLst>
              </p:cNvPr>
              <p:cNvSpPr/>
              <p:nvPr/>
            </p:nvSpPr>
            <p:spPr>
              <a:xfrm>
                <a:off x="36730763" y="131279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3" name="任意多边形: 形状 4002">
                <a:extLst>
                  <a:ext uri="{FF2B5EF4-FFF2-40B4-BE49-F238E27FC236}">
                    <a16:creationId xmlns:a16="http://schemas.microsoft.com/office/drawing/2014/main" id="{B68DD9EA-5DD5-2647-7D98-6B0DCFD471F7}"/>
                  </a:ext>
                </a:extLst>
              </p:cNvPr>
              <p:cNvSpPr/>
              <p:nvPr/>
            </p:nvSpPr>
            <p:spPr>
              <a:xfrm>
                <a:off x="36730763" y="131851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4" name="任意多边形: 形状 4003">
                <a:extLst>
                  <a:ext uri="{FF2B5EF4-FFF2-40B4-BE49-F238E27FC236}">
                    <a16:creationId xmlns:a16="http://schemas.microsoft.com/office/drawing/2014/main" id="{B89C8B03-AF1D-F692-4535-186C004F7AC4}"/>
                  </a:ext>
                </a:extLst>
              </p:cNvPr>
              <p:cNvSpPr/>
              <p:nvPr/>
            </p:nvSpPr>
            <p:spPr>
              <a:xfrm>
                <a:off x="36730763" y="131470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5" name="任意多边形: 形状 4004">
                <a:extLst>
                  <a:ext uri="{FF2B5EF4-FFF2-40B4-BE49-F238E27FC236}">
                    <a16:creationId xmlns:a16="http://schemas.microsoft.com/office/drawing/2014/main" id="{155E7267-BB59-6E8F-37B9-FD1CF817D443}"/>
                  </a:ext>
                </a:extLst>
              </p:cNvPr>
              <p:cNvSpPr/>
              <p:nvPr/>
            </p:nvSpPr>
            <p:spPr>
              <a:xfrm>
                <a:off x="36797438" y="131184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6" name="任意多边形: 形状 4005">
                <a:extLst>
                  <a:ext uri="{FF2B5EF4-FFF2-40B4-BE49-F238E27FC236}">
                    <a16:creationId xmlns:a16="http://schemas.microsoft.com/office/drawing/2014/main" id="{8A16CCD5-3EF7-5AFC-139C-0CD7F4A326C7}"/>
                  </a:ext>
                </a:extLst>
              </p:cNvPr>
              <p:cNvSpPr/>
              <p:nvPr/>
            </p:nvSpPr>
            <p:spPr>
              <a:xfrm>
                <a:off x="36797438" y="131184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7" name="任意多边形: 形状 4006">
                <a:extLst>
                  <a:ext uri="{FF2B5EF4-FFF2-40B4-BE49-F238E27FC236}">
                    <a16:creationId xmlns:a16="http://schemas.microsoft.com/office/drawing/2014/main" id="{E51623E3-A735-3B1B-DA29-A3BD8D283506}"/>
                  </a:ext>
                </a:extLst>
              </p:cNvPr>
              <p:cNvSpPr/>
              <p:nvPr/>
            </p:nvSpPr>
            <p:spPr>
              <a:xfrm>
                <a:off x="37711838" y="134708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8" name="任意多边形: 形状 4007">
                <a:extLst>
                  <a:ext uri="{FF2B5EF4-FFF2-40B4-BE49-F238E27FC236}">
                    <a16:creationId xmlns:a16="http://schemas.microsoft.com/office/drawing/2014/main" id="{39B969E8-C402-9A63-68E9-5D0078AC11B5}"/>
                  </a:ext>
                </a:extLst>
              </p:cNvPr>
              <p:cNvSpPr/>
              <p:nvPr/>
            </p:nvSpPr>
            <p:spPr>
              <a:xfrm>
                <a:off x="37740413" y="13356580"/>
                <a:ext cx="9525" cy="114300"/>
              </a:xfrm>
              <a:custGeom>
                <a:avLst/>
                <a:gdLst>
                  <a:gd name="connsiteX0" fmla="*/ -3402 w 9525"/>
                  <a:gd name="connsiteY0" fmla="*/ -1302 h 114300"/>
                  <a:gd name="connsiteX1" fmla="*/ -3402 w 9525"/>
                  <a:gd name="connsiteY1" fmla="*/ 112998 h 114300"/>
                </a:gdLst>
                <a:ahLst/>
                <a:cxnLst>
                  <a:cxn ang="0">
                    <a:pos x="connsiteX0" y="connsiteY0"/>
                  </a:cxn>
                  <a:cxn ang="0">
                    <a:pos x="connsiteX1" y="connsiteY1"/>
                  </a:cxn>
                </a:cxnLst>
                <a:rect l="l" t="t" r="r" b="b"/>
                <a:pathLst>
                  <a:path w="9525" h="114300">
                    <a:moveTo>
                      <a:pt x="-3402" y="-1302"/>
                    </a:moveTo>
                    <a:lnTo>
                      <a:pt x="-3402" y="1129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09" name="任意多边形: 形状 4008">
                <a:extLst>
                  <a:ext uri="{FF2B5EF4-FFF2-40B4-BE49-F238E27FC236}">
                    <a16:creationId xmlns:a16="http://schemas.microsoft.com/office/drawing/2014/main" id="{0FCF76DC-C011-9738-15A8-4C0D93CF628B}"/>
                  </a:ext>
                </a:extLst>
              </p:cNvPr>
              <p:cNvSpPr/>
              <p:nvPr/>
            </p:nvSpPr>
            <p:spPr>
              <a:xfrm>
                <a:off x="37711838" y="1321370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0" name="任意多边形: 形状 4009">
                <a:extLst>
                  <a:ext uri="{FF2B5EF4-FFF2-40B4-BE49-F238E27FC236}">
                    <a16:creationId xmlns:a16="http://schemas.microsoft.com/office/drawing/2014/main" id="{356A5233-88A1-13FB-70E9-D14669B6A087}"/>
                  </a:ext>
                </a:extLst>
              </p:cNvPr>
              <p:cNvSpPr/>
              <p:nvPr/>
            </p:nvSpPr>
            <p:spPr>
              <a:xfrm>
                <a:off x="37740413" y="13213705"/>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1" name="任意多边形: 形状 4010">
                <a:extLst>
                  <a:ext uri="{FF2B5EF4-FFF2-40B4-BE49-F238E27FC236}">
                    <a16:creationId xmlns:a16="http://schemas.microsoft.com/office/drawing/2014/main" id="{5CD378A6-6AD1-8E61-7363-BBD65D9C0C6B}"/>
                  </a:ext>
                </a:extLst>
              </p:cNvPr>
              <p:cNvSpPr/>
              <p:nvPr/>
            </p:nvSpPr>
            <p:spPr>
              <a:xfrm>
                <a:off x="37635638" y="13232755"/>
                <a:ext cx="209550" cy="123825"/>
              </a:xfrm>
              <a:custGeom>
                <a:avLst/>
                <a:gdLst>
                  <a:gd name="connsiteX0" fmla="*/ -3402 w 209550"/>
                  <a:gd name="connsiteY0" fmla="*/ -1302 h 123825"/>
                  <a:gd name="connsiteX1" fmla="*/ 206148 w 209550"/>
                  <a:gd name="connsiteY1" fmla="*/ -1302 h 123825"/>
                  <a:gd name="connsiteX2" fmla="*/ 206148 w 209550"/>
                  <a:gd name="connsiteY2" fmla="*/ 122523 h 123825"/>
                  <a:gd name="connsiteX3" fmla="*/ -3402 w 209550"/>
                  <a:gd name="connsiteY3" fmla="*/ 122523 h 123825"/>
                </a:gdLst>
                <a:ahLst/>
                <a:cxnLst>
                  <a:cxn ang="0">
                    <a:pos x="connsiteX0" y="connsiteY0"/>
                  </a:cxn>
                  <a:cxn ang="0">
                    <a:pos x="connsiteX1" y="connsiteY1"/>
                  </a:cxn>
                  <a:cxn ang="0">
                    <a:pos x="connsiteX2" y="connsiteY2"/>
                  </a:cxn>
                  <a:cxn ang="0">
                    <a:pos x="connsiteX3" y="connsiteY3"/>
                  </a:cxn>
                </a:cxnLst>
                <a:rect l="l" t="t" r="r" b="b"/>
                <a:pathLst>
                  <a:path w="209550" h="123825">
                    <a:moveTo>
                      <a:pt x="-3402" y="-1302"/>
                    </a:moveTo>
                    <a:lnTo>
                      <a:pt x="206148" y="-1302"/>
                    </a:lnTo>
                    <a:lnTo>
                      <a:pt x="206148" y="122523"/>
                    </a:lnTo>
                    <a:lnTo>
                      <a:pt x="-3402" y="122523"/>
                    </a:lnTo>
                    <a:close/>
                  </a:path>
                </a:pathLst>
              </a:custGeom>
              <a:solidFill>
                <a:srgbClr val="7F7F7F">
                  <a:alpha val="8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2" name="任意多边形: 形状 4011">
                <a:extLst>
                  <a:ext uri="{FF2B5EF4-FFF2-40B4-BE49-F238E27FC236}">
                    <a16:creationId xmlns:a16="http://schemas.microsoft.com/office/drawing/2014/main" id="{A762E8AE-509B-57CF-31F6-32E5F2525A36}"/>
                  </a:ext>
                </a:extLst>
              </p:cNvPr>
              <p:cNvSpPr/>
              <p:nvPr/>
            </p:nvSpPr>
            <p:spPr>
              <a:xfrm>
                <a:off x="37635638" y="13232755"/>
                <a:ext cx="209550" cy="123825"/>
              </a:xfrm>
              <a:custGeom>
                <a:avLst/>
                <a:gdLst>
                  <a:gd name="connsiteX0" fmla="*/ -3402 w 209550"/>
                  <a:gd name="connsiteY0" fmla="*/ -1302 h 123825"/>
                  <a:gd name="connsiteX1" fmla="*/ 206148 w 209550"/>
                  <a:gd name="connsiteY1" fmla="*/ -1302 h 123825"/>
                  <a:gd name="connsiteX2" fmla="*/ 206148 w 209550"/>
                  <a:gd name="connsiteY2" fmla="*/ 122523 h 123825"/>
                  <a:gd name="connsiteX3" fmla="*/ -3402 w 209550"/>
                  <a:gd name="connsiteY3" fmla="*/ 122523 h 123825"/>
                </a:gdLst>
                <a:ahLst/>
                <a:cxnLst>
                  <a:cxn ang="0">
                    <a:pos x="connsiteX0" y="connsiteY0"/>
                  </a:cxn>
                  <a:cxn ang="0">
                    <a:pos x="connsiteX1" y="connsiteY1"/>
                  </a:cxn>
                  <a:cxn ang="0">
                    <a:pos x="connsiteX2" y="connsiteY2"/>
                  </a:cxn>
                  <a:cxn ang="0">
                    <a:pos x="connsiteX3" y="connsiteY3"/>
                  </a:cxn>
                </a:cxnLst>
                <a:rect l="l" t="t" r="r" b="b"/>
                <a:pathLst>
                  <a:path w="209550" h="123825">
                    <a:moveTo>
                      <a:pt x="-3402" y="-1302"/>
                    </a:moveTo>
                    <a:lnTo>
                      <a:pt x="206148" y="-1302"/>
                    </a:lnTo>
                    <a:lnTo>
                      <a:pt x="206148" y="122523"/>
                    </a:lnTo>
                    <a:lnTo>
                      <a:pt x="-3402" y="122523"/>
                    </a:lnTo>
                    <a:close/>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3" name="任意多边形: 形状 4012">
                <a:extLst>
                  <a:ext uri="{FF2B5EF4-FFF2-40B4-BE49-F238E27FC236}">
                    <a16:creationId xmlns:a16="http://schemas.microsoft.com/office/drawing/2014/main" id="{A5F42AA2-E812-FA76-922F-1ADF6CDFCDA1}"/>
                  </a:ext>
                </a:extLst>
              </p:cNvPr>
              <p:cNvSpPr/>
              <p:nvPr/>
            </p:nvSpPr>
            <p:spPr>
              <a:xfrm>
                <a:off x="37635638" y="132327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4" name="任意多边形: 形状 4013">
                <a:extLst>
                  <a:ext uri="{FF2B5EF4-FFF2-40B4-BE49-F238E27FC236}">
                    <a16:creationId xmlns:a16="http://schemas.microsoft.com/office/drawing/2014/main" id="{B720E36B-95CD-5BB9-8AA9-EFE227401819}"/>
                  </a:ext>
                </a:extLst>
              </p:cNvPr>
              <p:cNvSpPr/>
              <p:nvPr/>
            </p:nvSpPr>
            <p:spPr>
              <a:xfrm>
                <a:off x="37635638" y="133565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5" name="任意多边形: 形状 4014">
                <a:extLst>
                  <a:ext uri="{FF2B5EF4-FFF2-40B4-BE49-F238E27FC236}">
                    <a16:creationId xmlns:a16="http://schemas.microsoft.com/office/drawing/2014/main" id="{EC877A78-7106-408E-370E-19F4CD2498AC}"/>
                  </a:ext>
                </a:extLst>
              </p:cNvPr>
              <p:cNvSpPr/>
              <p:nvPr/>
            </p:nvSpPr>
            <p:spPr>
              <a:xfrm>
                <a:off x="37635638" y="132518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6" name="任意多边形: 形状 4015">
                <a:extLst>
                  <a:ext uri="{FF2B5EF4-FFF2-40B4-BE49-F238E27FC236}">
                    <a16:creationId xmlns:a16="http://schemas.microsoft.com/office/drawing/2014/main" id="{2FB2846D-3D8F-2919-B540-9FE5F4BE66B9}"/>
                  </a:ext>
                </a:extLst>
              </p:cNvPr>
              <p:cNvSpPr/>
              <p:nvPr/>
            </p:nvSpPr>
            <p:spPr>
              <a:xfrm>
                <a:off x="37702313" y="132708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7" name="任意多边形: 形状 4016">
                <a:extLst>
                  <a:ext uri="{FF2B5EF4-FFF2-40B4-BE49-F238E27FC236}">
                    <a16:creationId xmlns:a16="http://schemas.microsoft.com/office/drawing/2014/main" id="{21DBB92D-C417-530E-3CA6-1BD57322EF62}"/>
                  </a:ext>
                </a:extLst>
              </p:cNvPr>
              <p:cNvSpPr/>
              <p:nvPr/>
            </p:nvSpPr>
            <p:spPr>
              <a:xfrm>
                <a:off x="37702313" y="132708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0000">
                    <a:alpha val="8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8" name="任意多边形: 形状 4017">
                <a:extLst>
                  <a:ext uri="{FF2B5EF4-FFF2-40B4-BE49-F238E27FC236}">
                    <a16:creationId xmlns:a16="http://schemas.microsoft.com/office/drawing/2014/main" id="{1A1494EB-EA36-DD9D-8263-9F24317402E7}"/>
                  </a:ext>
                </a:extLst>
              </p:cNvPr>
              <p:cNvSpPr/>
              <p:nvPr/>
            </p:nvSpPr>
            <p:spPr>
              <a:xfrm>
                <a:off x="34311413" y="160045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19" name="任意多边形: 形状 4018">
                <a:extLst>
                  <a:ext uri="{FF2B5EF4-FFF2-40B4-BE49-F238E27FC236}">
                    <a16:creationId xmlns:a16="http://schemas.microsoft.com/office/drawing/2014/main" id="{B9A15E45-650B-7B60-1829-9D25157D4747}"/>
                  </a:ext>
                </a:extLst>
              </p:cNvPr>
              <p:cNvSpPr/>
              <p:nvPr/>
            </p:nvSpPr>
            <p:spPr>
              <a:xfrm>
                <a:off x="34339988" y="15995005"/>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0" name="任意多边形: 形状 4019">
                <a:extLst>
                  <a:ext uri="{FF2B5EF4-FFF2-40B4-BE49-F238E27FC236}">
                    <a16:creationId xmlns:a16="http://schemas.microsoft.com/office/drawing/2014/main" id="{96C42B07-3CAD-CA34-023E-80E9DF246572}"/>
                  </a:ext>
                </a:extLst>
              </p:cNvPr>
              <p:cNvSpPr/>
              <p:nvPr/>
            </p:nvSpPr>
            <p:spPr>
              <a:xfrm>
                <a:off x="34311413" y="1584260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1" name="任意多边形: 形状 4020">
                <a:extLst>
                  <a:ext uri="{FF2B5EF4-FFF2-40B4-BE49-F238E27FC236}">
                    <a16:creationId xmlns:a16="http://schemas.microsoft.com/office/drawing/2014/main" id="{CB53B5AE-2F12-8F57-B280-E40AE47AD4EC}"/>
                  </a:ext>
                </a:extLst>
              </p:cNvPr>
              <p:cNvSpPr/>
              <p:nvPr/>
            </p:nvSpPr>
            <p:spPr>
              <a:xfrm>
                <a:off x="34339988" y="15842605"/>
                <a:ext cx="9525" cy="66675"/>
              </a:xfrm>
              <a:custGeom>
                <a:avLst/>
                <a:gdLst>
                  <a:gd name="connsiteX0" fmla="*/ -3402 w 9525"/>
                  <a:gd name="connsiteY0" fmla="*/ -1302 h 66675"/>
                  <a:gd name="connsiteX1" fmla="*/ -3402 w 9525"/>
                  <a:gd name="connsiteY1" fmla="*/ 65373 h 66675"/>
                </a:gdLst>
                <a:ahLst/>
                <a:cxnLst>
                  <a:cxn ang="0">
                    <a:pos x="connsiteX0" y="connsiteY0"/>
                  </a:cxn>
                  <a:cxn ang="0">
                    <a:pos x="connsiteX1" y="connsiteY1"/>
                  </a:cxn>
                </a:cxnLst>
                <a:rect l="l" t="t" r="r" b="b"/>
                <a:pathLst>
                  <a:path w="9525" h="66675">
                    <a:moveTo>
                      <a:pt x="-3402" y="-1302"/>
                    </a:moveTo>
                    <a:lnTo>
                      <a:pt x="-3402" y="6537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2" name="任意多边形: 形状 4021">
                <a:extLst>
                  <a:ext uri="{FF2B5EF4-FFF2-40B4-BE49-F238E27FC236}">
                    <a16:creationId xmlns:a16="http://schemas.microsoft.com/office/drawing/2014/main" id="{8A2AFA33-EC88-E6BC-AC1E-099E20134AD1}"/>
                  </a:ext>
                </a:extLst>
              </p:cNvPr>
              <p:cNvSpPr/>
              <p:nvPr/>
            </p:nvSpPr>
            <p:spPr>
              <a:xfrm>
                <a:off x="34235213" y="15909280"/>
                <a:ext cx="209550" cy="85725"/>
              </a:xfrm>
              <a:custGeom>
                <a:avLst/>
                <a:gdLst>
                  <a:gd name="connsiteX0" fmla="*/ -3402 w 209550"/>
                  <a:gd name="connsiteY0" fmla="*/ -1302 h 85725"/>
                  <a:gd name="connsiteX1" fmla="*/ 206148 w 209550"/>
                  <a:gd name="connsiteY1" fmla="*/ -1302 h 85725"/>
                  <a:gd name="connsiteX2" fmla="*/ 206148 w 209550"/>
                  <a:gd name="connsiteY2" fmla="*/ 84423 h 85725"/>
                  <a:gd name="connsiteX3" fmla="*/ -3402 w 209550"/>
                  <a:gd name="connsiteY3" fmla="*/ 84423 h 85725"/>
                </a:gdLst>
                <a:ahLst/>
                <a:cxnLst>
                  <a:cxn ang="0">
                    <a:pos x="connsiteX0" y="connsiteY0"/>
                  </a:cxn>
                  <a:cxn ang="0">
                    <a:pos x="connsiteX1" y="connsiteY1"/>
                  </a:cxn>
                  <a:cxn ang="0">
                    <a:pos x="connsiteX2" y="connsiteY2"/>
                  </a:cxn>
                  <a:cxn ang="0">
                    <a:pos x="connsiteX3" y="connsiteY3"/>
                  </a:cxn>
                </a:cxnLst>
                <a:rect l="l" t="t" r="r" b="b"/>
                <a:pathLst>
                  <a:path w="209550" h="85725">
                    <a:moveTo>
                      <a:pt x="-3402" y="-1302"/>
                    </a:moveTo>
                    <a:lnTo>
                      <a:pt x="206148" y="-1302"/>
                    </a:lnTo>
                    <a:lnTo>
                      <a:pt x="206148" y="84423"/>
                    </a:lnTo>
                    <a:lnTo>
                      <a:pt x="-3402" y="8442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3" name="任意多边形: 形状 4022">
                <a:extLst>
                  <a:ext uri="{FF2B5EF4-FFF2-40B4-BE49-F238E27FC236}">
                    <a16:creationId xmlns:a16="http://schemas.microsoft.com/office/drawing/2014/main" id="{4CDB28F5-DC26-B54E-4E44-BFCF202ABA45}"/>
                  </a:ext>
                </a:extLst>
              </p:cNvPr>
              <p:cNvSpPr/>
              <p:nvPr/>
            </p:nvSpPr>
            <p:spPr>
              <a:xfrm>
                <a:off x="34235213" y="15909280"/>
                <a:ext cx="209550" cy="85725"/>
              </a:xfrm>
              <a:custGeom>
                <a:avLst/>
                <a:gdLst>
                  <a:gd name="connsiteX0" fmla="*/ -3402 w 209550"/>
                  <a:gd name="connsiteY0" fmla="*/ -1302 h 85725"/>
                  <a:gd name="connsiteX1" fmla="*/ 206148 w 209550"/>
                  <a:gd name="connsiteY1" fmla="*/ -1302 h 85725"/>
                  <a:gd name="connsiteX2" fmla="*/ 206148 w 209550"/>
                  <a:gd name="connsiteY2" fmla="*/ 84423 h 85725"/>
                  <a:gd name="connsiteX3" fmla="*/ -3402 w 209550"/>
                  <a:gd name="connsiteY3" fmla="*/ 84423 h 85725"/>
                </a:gdLst>
                <a:ahLst/>
                <a:cxnLst>
                  <a:cxn ang="0">
                    <a:pos x="connsiteX0" y="connsiteY0"/>
                  </a:cxn>
                  <a:cxn ang="0">
                    <a:pos x="connsiteX1" y="connsiteY1"/>
                  </a:cxn>
                  <a:cxn ang="0">
                    <a:pos x="connsiteX2" y="connsiteY2"/>
                  </a:cxn>
                  <a:cxn ang="0">
                    <a:pos x="connsiteX3" y="connsiteY3"/>
                  </a:cxn>
                </a:cxnLst>
                <a:rect l="l" t="t" r="r" b="b"/>
                <a:pathLst>
                  <a:path w="209550" h="85725">
                    <a:moveTo>
                      <a:pt x="-3402" y="-1302"/>
                    </a:moveTo>
                    <a:lnTo>
                      <a:pt x="206148" y="-1302"/>
                    </a:lnTo>
                    <a:lnTo>
                      <a:pt x="206148" y="84423"/>
                    </a:lnTo>
                    <a:lnTo>
                      <a:pt x="-3402" y="8442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4" name="任意多边形: 形状 4023">
                <a:extLst>
                  <a:ext uri="{FF2B5EF4-FFF2-40B4-BE49-F238E27FC236}">
                    <a16:creationId xmlns:a16="http://schemas.microsoft.com/office/drawing/2014/main" id="{AFA8417A-B141-C963-A171-F56F28C9C2BA}"/>
                  </a:ext>
                </a:extLst>
              </p:cNvPr>
              <p:cNvSpPr/>
              <p:nvPr/>
            </p:nvSpPr>
            <p:spPr>
              <a:xfrm>
                <a:off x="34235213" y="159092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5" name="任意多边形: 形状 4024">
                <a:extLst>
                  <a:ext uri="{FF2B5EF4-FFF2-40B4-BE49-F238E27FC236}">
                    <a16:creationId xmlns:a16="http://schemas.microsoft.com/office/drawing/2014/main" id="{7986A7E9-96C4-217F-D44A-DF493FFD3C01}"/>
                  </a:ext>
                </a:extLst>
              </p:cNvPr>
              <p:cNvSpPr/>
              <p:nvPr/>
            </p:nvSpPr>
            <p:spPr>
              <a:xfrm>
                <a:off x="34235213" y="159950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6" name="任意多边形: 形状 4025">
                <a:extLst>
                  <a:ext uri="{FF2B5EF4-FFF2-40B4-BE49-F238E27FC236}">
                    <a16:creationId xmlns:a16="http://schemas.microsoft.com/office/drawing/2014/main" id="{D42A6B24-36B6-5938-E76B-AF25360A58C3}"/>
                  </a:ext>
                </a:extLst>
              </p:cNvPr>
              <p:cNvSpPr/>
              <p:nvPr/>
            </p:nvSpPr>
            <p:spPr>
              <a:xfrm>
                <a:off x="34235213" y="15975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7" name="任意多边形: 形状 4026">
                <a:extLst>
                  <a:ext uri="{FF2B5EF4-FFF2-40B4-BE49-F238E27FC236}">
                    <a16:creationId xmlns:a16="http://schemas.microsoft.com/office/drawing/2014/main" id="{4170856A-B2AC-A432-8D63-B01A832B2581}"/>
                  </a:ext>
                </a:extLst>
              </p:cNvPr>
              <p:cNvSpPr/>
              <p:nvPr/>
            </p:nvSpPr>
            <p:spPr>
              <a:xfrm>
                <a:off x="34301888" y="158997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8" name="任意多边形: 形状 4027">
                <a:extLst>
                  <a:ext uri="{FF2B5EF4-FFF2-40B4-BE49-F238E27FC236}">
                    <a16:creationId xmlns:a16="http://schemas.microsoft.com/office/drawing/2014/main" id="{BBDB24A2-4445-BFEA-F644-6C44E3EA06B0}"/>
                  </a:ext>
                </a:extLst>
              </p:cNvPr>
              <p:cNvSpPr/>
              <p:nvPr/>
            </p:nvSpPr>
            <p:spPr>
              <a:xfrm>
                <a:off x="34301888" y="158997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29" name="任意多边形: 形状 4028">
                <a:extLst>
                  <a:ext uri="{FF2B5EF4-FFF2-40B4-BE49-F238E27FC236}">
                    <a16:creationId xmlns:a16="http://schemas.microsoft.com/office/drawing/2014/main" id="{65E839FA-EBED-0B2D-B5E9-ADDE80FF8728}"/>
                  </a:ext>
                </a:extLst>
              </p:cNvPr>
              <p:cNvSpPr/>
              <p:nvPr/>
            </p:nvSpPr>
            <p:spPr>
              <a:xfrm>
                <a:off x="35225813" y="150139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0" name="任意多边形: 形状 4029">
                <a:extLst>
                  <a:ext uri="{FF2B5EF4-FFF2-40B4-BE49-F238E27FC236}">
                    <a16:creationId xmlns:a16="http://schemas.microsoft.com/office/drawing/2014/main" id="{DE77B423-A9BB-F1D2-1501-CB8E43BD7FA1}"/>
                  </a:ext>
                </a:extLst>
              </p:cNvPr>
              <p:cNvSpPr/>
              <p:nvPr/>
            </p:nvSpPr>
            <p:spPr>
              <a:xfrm>
                <a:off x="35254388" y="14975830"/>
                <a:ext cx="9525" cy="38100"/>
              </a:xfrm>
              <a:custGeom>
                <a:avLst/>
                <a:gdLst>
                  <a:gd name="connsiteX0" fmla="*/ -3402 w 9525"/>
                  <a:gd name="connsiteY0" fmla="*/ -1302 h 38100"/>
                  <a:gd name="connsiteX1" fmla="*/ -3402 w 9525"/>
                  <a:gd name="connsiteY1" fmla="*/ 36798 h 38100"/>
                </a:gdLst>
                <a:ahLst/>
                <a:cxnLst>
                  <a:cxn ang="0">
                    <a:pos x="connsiteX0" y="connsiteY0"/>
                  </a:cxn>
                  <a:cxn ang="0">
                    <a:pos x="connsiteX1" y="connsiteY1"/>
                  </a:cxn>
                </a:cxnLst>
                <a:rect l="l" t="t" r="r" b="b"/>
                <a:pathLst>
                  <a:path w="9525" h="38100">
                    <a:moveTo>
                      <a:pt x="-3402" y="-1302"/>
                    </a:moveTo>
                    <a:lnTo>
                      <a:pt x="-3402" y="367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1" name="任意多边形: 形状 4030">
                <a:extLst>
                  <a:ext uri="{FF2B5EF4-FFF2-40B4-BE49-F238E27FC236}">
                    <a16:creationId xmlns:a16="http://schemas.microsoft.com/office/drawing/2014/main" id="{024090D0-A4C2-C8AE-FE1E-2BDDA6EA176D}"/>
                  </a:ext>
                </a:extLst>
              </p:cNvPr>
              <p:cNvSpPr/>
              <p:nvPr/>
            </p:nvSpPr>
            <p:spPr>
              <a:xfrm>
                <a:off x="35225813" y="147281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2" name="任意多边形: 形状 4031">
                <a:extLst>
                  <a:ext uri="{FF2B5EF4-FFF2-40B4-BE49-F238E27FC236}">
                    <a16:creationId xmlns:a16="http://schemas.microsoft.com/office/drawing/2014/main" id="{E01CA450-4875-4AD4-551D-31BB6FC00E9E}"/>
                  </a:ext>
                </a:extLst>
              </p:cNvPr>
              <p:cNvSpPr/>
              <p:nvPr/>
            </p:nvSpPr>
            <p:spPr>
              <a:xfrm>
                <a:off x="35254388" y="14728180"/>
                <a:ext cx="9525" cy="104775"/>
              </a:xfrm>
              <a:custGeom>
                <a:avLst/>
                <a:gdLst>
                  <a:gd name="connsiteX0" fmla="*/ -3402 w 9525"/>
                  <a:gd name="connsiteY0" fmla="*/ -1302 h 104775"/>
                  <a:gd name="connsiteX1" fmla="*/ -3402 w 9525"/>
                  <a:gd name="connsiteY1" fmla="*/ 103473 h 104775"/>
                </a:gdLst>
                <a:ahLst/>
                <a:cxnLst>
                  <a:cxn ang="0">
                    <a:pos x="connsiteX0" y="connsiteY0"/>
                  </a:cxn>
                  <a:cxn ang="0">
                    <a:pos x="connsiteX1" y="connsiteY1"/>
                  </a:cxn>
                </a:cxnLst>
                <a:rect l="l" t="t" r="r" b="b"/>
                <a:pathLst>
                  <a:path w="9525" h="104775">
                    <a:moveTo>
                      <a:pt x="-3402" y="-1302"/>
                    </a:moveTo>
                    <a:lnTo>
                      <a:pt x="-3402" y="10347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3" name="任意多边形: 形状 4032">
                <a:extLst>
                  <a:ext uri="{FF2B5EF4-FFF2-40B4-BE49-F238E27FC236}">
                    <a16:creationId xmlns:a16="http://schemas.microsoft.com/office/drawing/2014/main" id="{59475A5E-5381-74F7-D0C0-197D39460781}"/>
                  </a:ext>
                </a:extLst>
              </p:cNvPr>
              <p:cNvSpPr/>
              <p:nvPr/>
            </p:nvSpPr>
            <p:spPr>
              <a:xfrm>
                <a:off x="35149613" y="148329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4" name="任意多边形: 形状 4033">
                <a:extLst>
                  <a:ext uri="{FF2B5EF4-FFF2-40B4-BE49-F238E27FC236}">
                    <a16:creationId xmlns:a16="http://schemas.microsoft.com/office/drawing/2014/main" id="{6C7A911D-8F4F-FC6A-A0FA-44F95193860E}"/>
                  </a:ext>
                </a:extLst>
              </p:cNvPr>
              <p:cNvSpPr/>
              <p:nvPr/>
            </p:nvSpPr>
            <p:spPr>
              <a:xfrm>
                <a:off x="35149613" y="14832955"/>
                <a:ext cx="209550" cy="142875"/>
              </a:xfrm>
              <a:custGeom>
                <a:avLst/>
                <a:gdLst>
                  <a:gd name="connsiteX0" fmla="*/ -3402 w 209550"/>
                  <a:gd name="connsiteY0" fmla="*/ -1302 h 142875"/>
                  <a:gd name="connsiteX1" fmla="*/ 206148 w 209550"/>
                  <a:gd name="connsiteY1" fmla="*/ -1302 h 142875"/>
                  <a:gd name="connsiteX2" fmla="*/ 206148 w 209550"/>
                  <a:gd name="connsiteY2" fmla="*/ 141573 h 142875"/>
                  <a:gd name="connsiteX3" fmla="*/ -3402 w 209550"/>
                  <a:gd name="connsiteY3" fmla="*/ 141573 h 142875"/>
                </a:gdLst>
                <a:ahLst/>
                <a:cxnLst>
                  <a:cxn ang="0">
                    <a:pos x="connsiteX0" y="connsiteY0"/>
                  </a:cxn>
                  <a:cxn ang="0">
                    <a:pos x="connsiteX1" y="connsiteY1"/>
                  </a:cxn>
                  <a:cxn ang="0">
                    <a:pos x="connsiteX2" y="connsiteY2"/>
                  </a:cxn>
                  <a:cxn ang="0">
                    <a:pos x="connsiteX3" y="connsiteY3"/>
                  </a:cxn>
                </a:cxnLst>
                <a:rect l="l" t="t" r="r" b="b"/>
                <a:pathLst>
                  <a:path w="209550" h="142875">
                    <a:moveTo>
                      <a:pt x="-3402" y="-1302"/>
                    </a:moveTo>
                    <a:lnTo>
                      <a:pt x="206148" y="-1302"/>
                    </a:lnTo>
                    <a:lnTo>
                      <a:pt x="206148" y="141573"/>
                    </a:lnTo>
                    <a:lnTo>
                      <a:pt x="-3402" y="14157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5" name="任意多边形: 形状 4034">
                <a:extLst>
                  <a:ext uri="{FF2B5EF4-FFF2-40B4-BE49-F238E27FC236}">
                    <a16:creationId xmlns:a16="http://schemas.microsoft.com/office/drawing/2014/main" id="{777B5B84-D0BB-F84D-5EB9-FE8B77AF8F94}"/>
                  </a:ext>
                </a:extLst>
              </p:cNvPr>
              <p:cNvSpPr/>
              <p:nvPr/>
            </p:nvSpPr>
            <p:spPr>
              <a:xfrm>
                <a:off x="35149613" y="14832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6" name="任意多边形: 形状 4035">
                <a:extLst>
                  <a:ext uri="{FF2B5EF4-FFF2-40B4-BE49-F238E27FC236}">
                    <a16:creationId xmlns:a16="http://schemas.microsoft.com/office/drawing/2014/main" id="{FE151D7B-FF00-D934-EB81-3E60E9CEFF9F}"/>
                  </a:ext>
                </a:extLst>
              </p:cNvPr>
              <p:cNvSpPr/>
              <p:nvPr/>
            </p:nvSpPr>
            <p:spPr>
              <a:xfrm>
                <a:off x="35149613" y="149758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7" name="任意多边形: 形状 4036">
                <a:extLst>
                  <a:ext uri="{FF2B5EF4-FFF2-40B4-BE49-F238E27FC236}">
                    <a16:creationId xmlns:a16="http://schemas.microsoft.com/office/drawing/2014/main" id="{8A2D4F1C-0F64-BAD3-1572-BE2DFD11CBAE}"/>
                  </a:ext>
                </a:extLst>
              </p:cNvPr>
              <p:cNvSpPr/>
              <p:nvPr/>
            </p:nvSpPr>
            <p:spPr>
              <a:xfrm>
                <a:off x="35149613" y="149472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8" name="任意多边形: 形状 4037">
                <a:extLst>
                  <a:ext uri="{FF2B5EF4-FFF2-40B4-BE49-F238E27FC236}">
                    <a16:creationId xmlns:a16="http://schemas.microsoft.com/office/drawing/2014/main" id="{CBEE3E3F-D583-F002-C2C2-A1A688F3F7D9}"/>
                  </a:ext>
                </a:extLst>
              </p:cNvPr>
              <p:cNvSpPr/>
              <p:nvPr/>
            </p:nvSpPr>
            <p:spPr>
              <a:xfrm>
                <a:off x="35216288" y="148615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39" name="任意多边形: 形状 4038">
                <a:extLst>
                  <a:ext uri="{FF2B5EF4-FFF2-40B4-BE49-F238E27FC236}">
                    <a16:creationId xmlns:a16="http://schemas.microsoft.com/office/drawing/2014/main" id="{ED2E80E5-B42C-5698-3EAF-48F7A93AA271}"/>
                  </a:ext>
                </a:extLst>
              </p:cNvPr>
              <p:cNvSpPr/>
              <p:nvPr/>
            </p:nvSpPr>
            <p:spPr>
              <a:xfrm>
                <a:off x="35216288" y="148615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0" name="任意多边形: 形状 4039">
                <a:extLst>
                  <a:ext uri="{FF2B5EF4-FFF2-40B4-BE49-F238E27FC236}">
                    <a16:creationId xmlns:a16="http://schemas.microsoft.com/office/drawing/2014/main" id="{20050B56-A4AF-C531-BBD8-C8F4171D8BC9}"/>
                  </a:ext>
                </a:extLst>
              </p:cNvPr>
              <p:cNvSpPr/>
              <p:nvPr/>
            </p:nvSpPr>
            <p:spPr>
              <a:xfrm>
                <a:off x="36130688" y="144995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1" name="任意多边形: 形状 4040">
                <a:extLst>
                  <a:ext uri="{FF2B5EF4-FFF2-40B4-BE49-F238E27FC236}">
                    <a16:creationId xmlns:a16="http://schemas.microsoft.com/office/drawing/2014/main" id="{89C0F38F-3A47-470E-1FAA-83F0A629866B}"/>
                  </a:ext>
                </a:extLst>
              </p:cNvPr>
              <p:cNvSpPr/>
              <p:nvPr/>
            </p:nvSpPr>
            <p:spPr>
              <a:xfrm>
                <a:off x="36159263" y="14480530"/>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2" name="任意多边形: 形状 4041">
                <a:extLst>
                  <a:ext uri="{FF2B5EF4-FFF2-40B4-BE49-F238E27FC236}">
                    <a16:creationId xmlns:a16="http://schemas.microsoft.com/office/drawing/2014/main" id="{7C964206-860D-D33D-2806-81960C285C36}"/>
                  </a:ext>
                </a:extLst>
              </p:cNvPr>
              <p:cNvSpPr/>
              <p:nvPr/>
            </p:nvSpPr>
            <p:spPr>
              <a:xfrm>
                <a:off x="36130688" y="140423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3" name="任意多边形: 形状 4042">
                <a:extLst>
                  <a:ext uri="{FF2B5EF4-FFF2-40B4-BE49-F238E27FC236}">
                    <a16:creationId xmlns:a16="http://schemas.microsoft.com/office/drawing/2014/main" id="{9268A20E-974C-9D75-9AEB-738CB3CF1EAC}"/>
                  </a:ext>
                </a:extLst>
              </p:cNvPr>
              <p:cNvSpPr/>
              <p:nvPr/>
            </p:nvSpPr>
            <p:spPr>
              <a:xfrm>
                <a:off x="36159263" y="14042380"/>
                <a:ext cx="9525" cy="209550"/>
              </a:xfrm>
              <a:custGeom>
                <a:avLst/>
                <a:gdLst>
                  <a:gd name="connsiteX0" fmla="*/ -3402 w 9525"/>
                  <a:gd name="connsiteY0" fmla="*/ -1302 h 209550"/>
                  <a:gd name="connsiteX1" fmla="*/ -3402 w 9525"/>
                  <a:gd name="connsiteY1" fmla="*/ 208248 h 209550"/>
                </a:gdLst>
                <a:ahLst/>
                <a:cxnLst>
                  <a:cxn ang="0">
                    <a:pos x="connsiteX0" y="connsiteY0"/>
                  </a:cxn>
                  <a:cxn ang="0">
                    <a:pos x="connsiteX1" y="connsiteY1"/>
                  </a:cxn>
                </a:cxnLst>
                <a:rect l="l" t="t" r="r" b="b"/>
                <a:pathLst>
                  <a:path w="9525" h="209550">
                    <a:moveTo>
                      <a:pt x="-3402" y="-1302"/>
                    </a:moveTo>
                    <a:lnTo>
                      <a:pt x="-3402" y="2082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4" name="任意多边形: 形状 4043">
                <a:extLst>
                  <a:ext uri="{FF2B5EF4-FFF2-40B4-BE49-F238E27FC236}">
                    <a16:creationId xmlns:a16="http://schemas.microsoft.com/office/drawing/2014/main" id="{DD8599ED-C563-EFEC-053A-719DADD4B083}"/>
                  </a:ext>
                </a:extLst>
              </p:cNvPr>
              <p:cNvSpPr/>
              <p:nvPr/>
            </p:nvSpPr>
            <p:spPr>
              <a:xfrm>
                <a:off x="36054488" y="14251930"/>
                <a:ext cx="209550" cy="228600"/>
              </a:xfrm>
              <a:custGeom>
                <a:avLst/>
                <a:gdLst>
                  <a:gd name="connsiteX0" fmla="*/ -3402 w 209550"/>
                  <a:gd name="connsiteY0" fmla="*/ -1302 h 228600"/>
                  <a:gd name="connsiteX1" fmla="*/ 206148 w 209550"/>
                  <a:gd name="connsiteY1" fmla="*/ -1302 h 228600"/>
                  <a:gd name="connsiteX2" fmla="*/ 206148 w 209550"/>
                  <a:gd name="connsiteY2" fmla="*/ 227298 h 228600"/>
                  <a:gd name="connsiteX3" fmla="*/ -3402 w 209550"/>
                  <a:gd name="connsiteY3" fmla="*/ 227298 h 228600"/>
                </a:gdLst>
                <a:ahLst/>
                <a:cxnLst>
                  <a:cxn ang="0">
                    <a:pos x="connsiteX0" y="connsiteY0"/>
                  </a:cxn>
                  <a:cxn ang="0">
                    <a:pos x="connsiteX1" y="connsiteY1"/>
                  </a:cxn>
                  <a:cxn ang="0">
                    <a:pos x="connsiteX2" y="connsiteY2"/>
                  </a:cxn>
                  <a:cxn ang="0">
                    <a:pos x="connsiteX3" y="connsiteY3"/>
                  </a:cxn>
                </a:cxnLst>
                <a:rect l="l" t="t" r="r" b="b"/>
                <a:pathLst>
                  <a:path w="209550" h="228600">
                    <a:moveTo>
                      <a:pt x="-3402" y="-1302"/>
                    </a:moveTo>
                    <a:lnTo>
                      <a:pt x="206148" y="-1302"/>
                    </a:lnTo>
                    <a:lnTo>
                      <a:pt x="206148" y="227298"/>
                    </a:lnTo>
                    <a:lnTo>
                      <a:pt x="-3402" y="22729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5" name="任意多边形: 形状 4044">
                <a:extLst>
                  <a:ext uri="{FF2B5EF4-FFF2-40B4-BE49-F238E27FC236}">
                    <a16:creationId xmlns:a16="http://schemas.microsoft.com/office/drawing/2014/main" id="{1CCB2AFC-B0D0-587B-6B1D-81C41C3913A1}"/>
                  </a:ext>
                </a:extLst>
              </p:cNvPr>
              <p:cNvSpPr/>
              <p:nvPr/>
            </p:nvSpPr>
            <p:spPr>
              <a:xfrm>
                <a:off x="36054488" y="14251930"/>
                <a:ext cx="209550" cy="228600"/>
              </a:xfrm>
              <a:custGeom>
                <a:avLst/>
                <a:gdLst>
                  <a:gd name="connsiteX0" fmla="*/ -3402 w 209550"/>
                  <a:gd name="connsiteY0" fmla="*/ -1302 h 228600"/>
                  <a:gd name="connsiteX1" fmla="*/ 206148 w 209550"/>
                  <a:gd name="connsiteY1" fmla="*/ -1302 h 228600"/>
                  <a:gd name="connsiteX2" fmla="*/ 206148 w 209550"/>
                  <a:gd name="connsiteY2" fmla="*/ 227298 h 228600"/>
                  <a:gd name="connsiteX3" fmla="*/ -3402 w 209550"/>
                  <a:gd name="connsiteY3" fmla="*/ 227298 h 228600"/>
                </a:gdLst>
                <a:ahLst/>
                <a:cxnLst>
                  <a:cxn ang="0">
                    <a:pos x="connsiteX0" y="connsiteY0"/>
                  </a:cxn>
                  <a:cxn ang="0">
                    <a:pos x="connsiteX1" y="connsiteY1"/>
                  </a:cxn>
                  <a:cxn ang="0">
                    <a:pos x="connsiteX2" y="connsiteY2"/>
                  </a:cxn>
                  <a:cxn ang="0">
                    <a:pos x="connsiteX3" y="connsiteY3"/>
                  </a:cxn>
                </a:cxnLst>
                <a:rect l="l" t="t" r="r" b="b"/>
                <a:pathLst>
                  <a:path w="209550" h="228600">
                    <a:moveTo>
                      <a:pt x="-3402" y="-1302"/>
                    </a:moveTo>
                    <a:lnTo>
                      <a:pt x="206148" y="-1302"/>
                    </a:lnTo>
                    <a:lnTo>
                      <a:pt x="206148" y="227298"/>
                    </a:lnTo>
                    <a:lnTo>
                      <a:pt x="-3402" y="22729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6" name="任意多边形: 形状 4045">
                <a:extLst>
                  <a:ext uri="{FF2B5EF4-FFF2-40B4-BE49-F238E27FC236}">
                    <a16:creationId xmlns:a16="http://schemas.microsoft.com/office/drawing/2014/main" id="{99D9A699-C0E2-6DFF-569F-A91F66094CBF}"/>
                  </a:ext>
                </a:extLst>
              </p:cNvPr>
              <p:cNvSpPr/>
              <p:nvPr/>
            </p:nvSpPr>
            <p:spPr>
              <a:xfrm>
                <a:off x="36054488" y="142519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7" name="任意多边形: 形状 4046">
                <a:extLst>
                  <a:ext uri="{FF2B5EF4-FFF2-40B4-BE49-F238E27FC236}">
                    <a16:creationId xmlns:a16="http://schemas.microsoft.com/office/drawing/2014/main" id="{B31593B0-29E3-6A62-70F2-F987FB41CE06}"/>
                  </a:ext>
                </a:extLst>
              </p:cNvPr>
              <p:cNvSpPr/>
              <p:nvPr/>
            </p:nvSpPr>
            <p:spPr>
              <a:xfrm>
                <a:off x="36054488" y="144805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8" name="任意多边形: 形状 4047">
                <a:extLst>
                  <a:ext uri="{FF2B5EF4-FFF2-40B4-BE49-F238E27FC236}">
                    <a16:creationId xmlns:a16="http://schemas.microsoft.com/office/drawing/2014/main" id="{39C5376A-7982-547B-7915-89818147B324}"/>
                  </a:ext>
                </a:extLst>
              </p:cNvPr>
              <p:cNvSpPr/>
              <p:nvPr/>
            </p:nvSpPr>
            <p:spPr>
              <a:xfrm>
                <a:off x="36054488" y="144614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49" name="任意多边形: 形状 4048">
                <a:extLst>
                  <a:ext uri="{FF2B5EF4-FFF2-40B4-BE49-F238E27FC236}">
                    <a16:creationId xmlns:a16="http://schemas.microsoft.com/office/drawing/2014/main" id="{55203C9C-106E-8F7D-2EE8-289B88BBDA36}"/>
                  </a:ext>
                </a:extLst>
              </p:cNvPr>
              <p:cNvSpPr/>
              <p:nvPr/>
            </p:nvSpPr>
            <p:spPr>
              <a:xfrm>
                <a:off x="36121163" y="142900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0" name="任意多边形: 形状 4049">
                <a:extLst>
                  <a:ext uri="{FF2B5EF4-FFF2-40B4-BE49-F238E27FC236}">
                    <a16:creationId xmlns:a16="http://schemas.microsoft.com/office/drawing/2014/main" id="{BA8B5200-8003-E522-0716-3F39BEE65DDB}"/>
                  </a:ext>
                </a:extLst>
              </p:cNvPr>
              <p:cNvSpPr/>
              <p:nvPr/>
            </p:nvSpPr>
            <p:spPr>
              <a:xfrm>
                <a:off x="36121163" y="142900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1" name="任意多边形: 形状 4050">
                <a:extLst>
                  <a:ext uri="{FF2B5EF4-FFF2-40B4-BE49-F238E27FC236}">
                    <a16:creationId xmlns:a16="http://schemas.microsoft.com/office/drawing/2014/main" id="{25D79748-FCF8-1B51-3070-786810AECA81}"/>
                  </a:ext>
                </a:extLst>
              </p:cNvPr>
              <p:cNvSpPr/>
              <p:nvPr/>
            </p:nvSpPr>
            <p:spPr>
              <a:xfrm>
                <a:off x="37035563" y="1387093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2" name="任意多边形: 形状 4051">
                <a:extLst>
                  <a:ext uri="{FF2B5EF4-FFF2-40B4-BE49-F238E27FC236}">
                    <a16:creationId xmlns:a16="http://schemas.microsoft.com/office/drawing/2014/main" id="{C47B52F5-9E10-D82C-A326-53A7FDED6F3C}"/>
                  </a:ext>
                </a:extLst>
              </p:cNvPr>
              <p:cNvSpPr/>
              <p:nvPr/>
            </p:nvSpPr>
            <p:spPr>
              <a:xfrm>
                <a:off x="37064138" y="13661380"/>
                <a:ext cx="9525" cy="209550"/>
              </a:xfrm>
              <a:custGeom>
                <a:avLst/>
                <a:gdLst>
                  <a:gd name="connsiteX0" fmla="*/ -3402 w 9525"/>
                  <a:gd name="connsiteY0" fmla="*/ -1302 h 209550"/>
                  <a:gd name="connsiteX1" fmla="*/ -3402 w 9525"/>
                  <a:gd name="connsiteY1" fmla="*/ 208248 h 209550"/>
                </a:gdLst>
                <a:ahLst/>
                <a:cxnLst>
                  <a:cxn ang="0">
                    <a:pos x="connsiteX0" y="connsiteY0"/>
                  </a:cxn>
                  <a:cxn ang="0">
                    <a:pos x="connsiteX1" y="connsiteY1"/>
                  </a:cxn>
                </a:cxnLst>
                <a:rect l="l" t="t" r="r" b="b"/>
                <a:pathLst>
                  <a:path w="9525" h="209550">
                    <a:moveTo>
                      <a:pt x="-3402" y="-1302"/>
                    </a:moveTo>
                    <a:lnTo>
                      <a:pt x="-3402" y="2082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3" name="任意多边形: 形状 4052">
                <a:extLst>
                  <a:ext uri="{FF2B5EF4-FFF2-40B4-BE49-F238E27FC236}">
                    <a16:creationId xmlns:a16="http://schemas.microsoft.com/office/drawing/2014/main" id="{75D1A3DB-3105-C08A-E6E3-E19260CD4260}"/>
                  </a:ext>
                </a:extLst>
              </p:cNvPr>
              <p:cNvSpPr/>
              <p:nvPr/>
            </p:nvSpPr>
            <p:spPr>
              <a:xfrm>
                <a:off x="37035563" y="132803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4" name="任意多边形: 形状 4053">
                <a:extLst>
                  <a:ext uri="{FF2B5EF4-FFF2-40B4-BE49-F238E27FC236}">
                    <a16:creationId xmlns:a16="http://schemas.microsoft.com/office/drawing/2014/main" id="{E898B4DE-6225-D0BC-8842-C17B327F6147}"/>
                  </a:ext>
                </a:extLst>
              </p:cNvPr>
              <p:cNvSpPr/>
              <p:nvPr/>
            </p:nvSpPr>
            <p:spPr>
              <a:xfrm>
                <a:off x="37064138" y="13280380"/>
                <a:ext cx="9525" cy="85725"/>
              </a:xfrm>
              <a:custGeom>
                <a:avLst/>
                <a:gdLst>
                  <a:gd name="connsiteX0" fmla="*/ -3402 w 9525"/>
                  <a:gd name="connsiteY0" fmla="*/ -1302 h 85725"/>
                  <a:gd name="connsiteX1" fmla="*/ -3402 w 9525"/>
                  <a:gd name="connsiteY1" fmla="*/ 84423 h 85725"/>
                </a:gdLst>
                <a:ahLst/>
                <a:cxnLst>
                  <a:cxn ang="0">
                    <a:pos x="connsiteX0" y="connsiteY0"/>
                  </a:cxn>
                  <a:cxn ang="0">
                    <a:pos x="connsiteX1" y="connsiteY1"/>
                  </a:cxn>
                </a:cxnLst>
                <a:rect l="l" t="t" r="r" b="b"/>
                <a:pathLst>
                  <a:path w="9525" h="85725">
                    <a:moveTo>
                      <a:pt x="-3402" y="-1302"/>
                    </a:moveTo>
                    <a:lnTo>
                      <a:pt x="-3402" y="844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5" name="任意多边形: 形状 4054">
                <a:extLst>
                  <a:ext uri="{FF2B5EF4-FFF2-40B4-BE49-F238E27FC236}">
                    <a16:creationId xmlns:a16="http://schemas.microsoft.com/office/drawing/2014/main" id="{F77B641D-A75F-A6A7-3F46-3FF6029B893A}"/>
                  </a:ext>
                </a:extLst>
              </p:cNvPr>
              <p:cNvSpPr/>
              <p:nvPr/>
            </p:nvSpPr>
            <p:spPr>
              <a:xfrm>
                <a:off x="36959363" y="13366105"/>
                <a:ext cx="209550" cy="295275"/>
              </a:xfrm>
              <a:custGeom>
                <a:avLst/>
                <a:gdLst>
                  <a:gd name="connsiteX0" fmla="*/ -3402 w 209550"/>
                  <a:gd name="connsiteY0" fmla="*/ -1302 h 295275"/>
                  <a:gd name="connsiteX1" fmla="*/ 206148 w 209550"/>
                  <a:gd name="connsiteY1" fmla="*/ -1302 h 295275"/>
                  <a:gd name="connsiteX2" fmla="*/ 206148 w 209550"/>
                  <a:gd name="connsiteY2" fmla="*/ 293973 h 295275"/>
                  <a:gd name="connsiteX3" fmla="*/ -3402 w 209550"/>
                  <a:gd name="connsiteY3" fmla="*/ 293973 h 295275"/>
                </a:gdLst>
                <a:ahLst/>
                <a:cxnLst>
                  <a:cxn ang="0">
                    <a:pos x="connsiteX0" y="connsiteY0"/>
                  </a:cxn>
                  <a:cxn ang="0">
                    <a:pos x="connsiteX1" y="connsiteY1"/>
                  </a:cxn>
                  <a:cxn ang="0">
                    <a:pos x="connsiteX2" y="connsiteY2"/>
                  </a:cxn>
                  <a:cxn ang="0">
                    <a:pos x="connsiteX3" y="connsiteY3"/>
                  </a:cxn>
                </a:cxnLst>
                <a:rect l="l" t="t" r="r" b="b"/>
                <a:pathLst>
                  <a:path w="209550" h="295275">
                    <a:moveTo>
                      <a:pt x="-3402" y="-1302"/>
                    </a:moveTo>
                    <a:lnTo>
                      <a:pt x="206148" y="-1302"/>
                    </a:lnTo>
                    <a:lnTo>
                      <a:pt x="206148" y="293973"/>
                    </a:lnTo>
                    <a:lnTo>
                      <a:pt x="-3402" y="293973"/>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6" name="任意多边形: 形状 4055">
                <a:extLst>
                  <a:ext uri="{FF2B5EF4-FFF2-40B4-BE49-F238E27FC236}">
                    <a16:creationId xmlns:a16="http://schemas.microsoft.com/office/drawing/2014/main" id="{C9419257-6297-F6F7-5FE3-481CF4B79772}"/>
                  </a:ext>
                </a:extLst>
              </p:cNvPr>
              <p:cNvSpPr/>
              <p:nvPr/>
            </p:nvSpPr>
            <p:spPr>
              <a:xfrm>
                <a:off x="36959363" y="13366105"/>
                <a:ext cx="209550" cy="295275"/>
              </a:xfrm>
              <a:custGeom>
                <a:avLst/>
                <a:gdLst>
                  <a:gd name="connsiteX0" fmla="*/ -3402 w 209550"/>
                  <a:gd name="connsiteY0" fmla="*/ -1302 h 295275"/>
                  <a:gd name="connsiteX1" fmla="*/ 206148 w 209550"/>
                  <a:gd name="connsiteY1" fmla="*/ -1302 h 295275"/>
                  <a:gd name="connsiteX2" fmla="*/ 206148 w 209550"/>
                  <a:gd name="connsiteY2" fmla="*/ 293973 h 295275"/>
                  <a:gd name="connsiteX3" fmla="*/ -3402 w 209550"/>
                  <a:gd name="connsiteY3" fmla="*/ 293973 h 295275"/>
                </a:gdLst>
                <a:ahLst/>
                <a:cxnLst>
                  <a:cxn ang="0">
                    <a:pos x="connsiteX0" y="connsiteY0"/>
                  </a:cxn>
                  <a:cxn ang="0">
                    <a:pos x="connsiteX1" y="connsiteY1"/>
                  </a:cxn>
                  <a:cxn ang="0">
                    <a:pos x="connsiteX2" y="connsiteY2"/>
                  </a:cxn>
                  <a:cxn ang="0">
                    <a:pos x="connsiteX3" y="connsiteY3"/>
                  </a:cxn>
                </a:cxnLst>
                <a:rect l="l" t="t" r="r" b="b"/>
                <a:pathLst>
                  <a:path w="209550" h="295275">
                    <a:moveTo>
                      <a:pt x="-3402" y="-1302"/>
                    </a:moveTo>
                    <a:lnTo>
                      <a:pt x="206148" y="-1302"/>
                    </a:lnTo>
                    <a:lnTo>
                      <a:pt x="206148" y="293973"/>
                    </a:lnTo>
                    <a:lnTo>
                      <a:pt x="-3402" y="293973"/>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7" name="任意多边形: 形状 4056">
                <a:extLst>
                  <a:ext uri="{FF2B5EF4-FFF2-40B4-BE49-F238E27FC236}">
                    <a16:creationId xmlns:a16="http://schemas.microsoft.com/office/drawing/2014/main" id="{C629C3F1-4FE6-3DD0-663E-6BE066E36DF3}"/>
                  </a:ext>
                </a:extLst>
              </p:cNvPr>
              <p:cNvSpPr/>
              <p:nvPr/>
            </p:nvSpPr>
            <p:spPr>
              <a:xfrm>
                <a:off x="36959363" y="133661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8" name="任意多边形: 形状 4057">
                <a:extLst>
                  <a:ext uri="{FF2B5EF4-FFF2-40B4-BE49-F238E27FC236}">
                    <a16:creationId xmlns:a16="http://schemas.microsoft.com/office/drawing/2014/main" id="{D7AEBEBE-C839-5907-D8AD-62375066B21B}"/>
                  </a:ext>
                </a:extLst>
              </p:cNvPr>
              <p:cNvSpPr/>
              <p:nvPr/>
            </p:nvSpPr>
            <p:spPr>
              <a:xfrm>
                <a:off x="36959363" y="1366138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59" name="任意多边形: 形状 4058">
                <a:extLst>
                  <a:ext uri="{FF2B5EF4-FFF2-40B4-BE49-F238E27FC236}">
                    <a16:creationId xmlns:a16="http://schemas.microsoft.com/office/drawing/2014/main" id="{E5B98549-EEC7-389C-625A-104D79F11066}"/>
                  </a:ext>
                </a:extLst>
              </p:cNvPr>
              <p:cNvSpPr/>
              <p:nvPr/>
            </p:nvSpPr>
            <p:spPr>
              <a:xfrm>
                <a:off x="36959363" y="13451830"/>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0" name="任意多边形: 形状 4059">
                <a:extLst>
                  <a:ext uri="{FF2B5EF4-FFF2-40B4-BE49-F238E27FC236}">
                    <a16:creationId xmlns:a16="http://schemas.microsoft.com/office/drawing/2014/main" id="{F50273DA-AF29-9012-63AD-432F9977A670}"/>
                  </a:ext>
                </a:extLst>
              </p:cNvPr>
              <p:cNvSpPr/>
              <p:nvPr/>
            </p:nvSpPr>
            <p:spPr>
              <a:xfrm>
                <a:off x="37026038" y="13499455"/>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1" name="任意多边形: 形状 4060">
                <a:extLst>
                  <a:ext uri="{FF2B5EF4-FFF2-40B4-BE49-F238E27FC236}">
                    <a16:creationId xmlns:a16="http://schemas.microsoft.com/office/drawing/2014/main" id="{22A51D84-6E51-1CBC-95DB-4E250D643BDC}"/>
                  </a:ext>
                </a:extLst>
              </p:cNvPr>
              <p:cNvSpPr/>
              <p:nvPr/>
            </p:nvSpPr>
            <p:spPr>
              <a:xfrm>
                <a:off x="37026038" y="13499455"/>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2" name="任意多边形: 形状 4061">
                <a:extLst>
                  <a:ext uri="{FF2B5EF4-FFF2-40B4-BE49-F238E27FC236}">
                    <a16:creationId xmlns:a16="http://schemas.microsoft.com/office/drawing/2014/main" id="{0FB42DAE-61E8-3497-65D7-5E02D6427CAD}"/>
                  </a:ext>
                </a:extLst>
              </p:cNvPr>
              <p:cNvSpPr/>
              <p:nvPr/>
            </p:nvSpPr>
            <p:spPr>
              <a:xfrm>
                <a:off x="37949963" y="12937480"/>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3" name="任意多边形: 形状 4062">
                <a:extLst>
                  <a:ext uri="{FF2B5EF4-FFF2-40B4-BE49-F238E27FC236}">
                    <a16:creationId xmlns:a16="http://schemas.microsoft.com/office/drawing/2014/main" id="{88123DE0-7358-C9F9-A28A-68FD576F0BAC}"/>
                  </a:ext>
                </a:extLst>
              </p:cNvPr>
              <p:cNvSpPr/>
              <p:nvPr/>
            </p:nvSpPr>
            <p:spPr>
              <a:xfrm>
                <a:off x="37978538" y="12927955"/>
                <a:ext cx="9525" cy="9525"/>
              </a:xfrm>
              <a:custGeom>
                <a:avLst/>
                <a:gdLst>
                  <a:gd name="connsiteX0" fmla="*/ -3402 w 9525"/>
                  <a:gd name="connsiteY0" fmla="*/ -1302 h 9525"/>
                  <a:gd name="connsiteX1" fmla="*/ -3402 w 9525"/>
                  <a:gd name="connsiteY1" fmla="*/ 8223 h 9525"/>
                </a:gdLst>
                <a:ahLst/>
                <a:cxnLst>
                  <a:cxn ang="0">
                    <a:pos x="connsiteX0" y="connsiteY0"/>
                  </a:cxn>
                  <a:cxn ang="0">
                    <a:pos x="connsiteX1" y="connsiteY1"/>
                  </a:cxn>
                </a:cxnLst>
                <a:rect l="l" t="t" r="r" b="b"/>
                <a:pathLst>
                  <a:path w="9525" h="9525">
                    <a:moveTo>
                      <a:pt x="-3402" y="-1302"/>
                    </a:moveTo>
                    <a:lnTo>
                      <a:pt x="-3402" y="8223"/>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4" name="任意多边形: 形状 4063">
                <a:extLst>
                  <a:ext uri="{FF2B5EF4-FFF2-40B4-BE49-F238E27FC236}">
                    <a16:creationId xmlns:a16="http://schemas.microsoft.com/office/drawing/2014/main" id="{8752FFBD-E050-4E59-DB19-86AFDAB9D21C}"/>
                  </a:ext>
                </a:extLst>
              </p:cNvPr>
              <p:cNvSpPr/>
              <p:nvPr/>
            </p:nvSpPr>
            <p:spPr>
              <a:xfrm>
                <a:off x="37949963" y="12889855"/>
                <a:ext cx="66675" cy="9525"/>
              </a:xfrm>
              <a:custGeom>
                <a:avLst/>
                <a:gdLst>
                  <a:gd name="connsiteX0" fmla="*/ -3402 w 66675"/>
                  <a:gd name="connsiteY0" fmla="*/ -1302 h 9525"/>
                  <a:gd name="connsiteX1" fmla="*/ 63273 w 66675"/>
                  <a:gd name="connsiteY1" fmla="*/ -1302 h 9525"/>
                </a:gdLst>
                <a:ahLst/>
                <a:cxnLst>
                  <a:cxn ang="0">
                    <a:pos x="connsiteX0" y="connsiteY0"/>
                  </a:cxn>
                  <a:cxn ang="0">
                    <a:pos x="connsiteX1" y="connsiteY1"/>
                  </a:cxn>
                </a:cxnLst>
                <a:rect l="l" t="t" r="r" b="b"/>
                <a:pathLst>
                  <a:path w="66675" h="9525">
                    <a:moveTo>
                      <a:pt x="-3402" y="-1302"/>
                    </a:moveTo>
                    <a:lnTo>
                      <a:pt x="63273"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5" name="任意多边形: 形状 4064">
                <a:extLst>
                  <a:ext uri="{FF2B5EF4-FFF2-40B4-BE49-F238E27FC236}">
                    <a16:creationId xmlns:a16="http://schemas.microsoft.com/office/drawing/2014/main" id="{4DC34D0F-43A2-0438-544F-A8B6299FFE87}"/>
                  </a:ext>
                </a:extLst>
              </p:cNvPr>
              <p:cNvSpPr/>
              <p:nvPr/>
            </p:nvSpPr>
            <p:spPr>
              <a:xfrm>
                <a:off x="37978538" y="12889855"/>
                <a:ext cx="9525" cy="19050"/>
              </a:xfrm>
              <a:custGeom>
                <a:avLst/>
                <a:gdLst>
                  <a:gd name="connsiteX0" fmla="*/ -3402 w 9525"/>
                  <a:gd name="connsiteY0" fmla="*/ -1302 h 19050"/>
                  <a:gd name="connsiteX1" fmla="*/ -3402 w 9525"/>
                  <a:gd name="connsiteY1" fmla="*/ 17748 h 19050"/>
                </a:gdLst>
                <a:ahLst/>
                <a:cxnLst>
                  <a:cxn ang="0">
                    <a:pos x="connsiteX0" y="connsiteY0"/>
                  </a:cxn>
                  <a:cxn ang="0">
                    <a:pos x="connsiteX1" y="connsiteY1"/>
                  </a:cxn>
                </a:cxnLst>
                <a:rect l="l" t="t" r="r" b="b"/>
                <a:pathLst>
                  <a:path w="9525" h="19050">
                    <a:moveTo>
                      <a:pt x="-3402" y="-1302"/>
                    </a:moveTo>
                    <a:lnTo>
                      <a:pt x="-3402" y="1774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6" name="任意多边形: 形状 4065">
                <a:extLst>
                  <a:ext uri="{FF2B5EF4-FFF2-40B4-BE49-F238E27FC236}">
                    <a16:creationId xmlns:a16="http://schemas.microsoft.com/office/drawing/2014/main" id="{91C6E626-03E7-BF09-C695-6163F9F4A718}"/>
                  </a:ext>
                </a:extLst>
              </p:cNvPr>
              <p:cNvSpPr/>
              <p:nvPr/>
            </p:nvSpPr>
            <p:spPr>
              <a:xfrm>
                <a:off x="37873763" y="12908905"/>
                <a:ext cx="209550" cy="19050"/>
              </a:xfrm>
              <a:custGeom>
                <a:avLst/>
                <a:gdLst>
                  <a:gd name="connsiteX0" fmla="*/ -3402 w 209550"/>
                  <a:gd name="connsiteY0" fmla="*/ -1302 h 19050"/>
                  <a:gd name="connsiteX1" fmla="*/ 206148 w 209550"/>
                  <a:gd name="connsiteY1" fmla="*/ -1302 h 19050"/>
                  <a:gd name="connsiteX2" fmla="*/ 206148 w 209550"/>
                  <a:gd name="connsiteY2" fmla="*/ 17748 h 19050"/>
                  <a:gd name="connsiteX3" fmla="*/ -3402 w 209550"/>
                  <a:gd name="connsiteY3" fmla="*/ 17748 h 19050"/>
                </a:gdLst>
                <a:ahLst/>
                <a:cxnLst>
                  <a:cxn ang="0">
                    <a:pos x="connsiteX0" y="connsiteY0"/>
                  </a:cxn>
                  <a:cxn ang="0">
                    <a:pos x="connsiteX1" y="connsiteY1"/>
                  </a:cxn>
                  <a:cxn ang="0">
                    <a:pos x="connsiteX2" y="connsiteY2"/>
                  </a:cxn>
                  <a:cxn ang="0">
                    <a:pos x="connsiteX3" y="connsiteY3"/>
                  </a:cxn>
                </a:cxnLst>
                <a:rect l="l" t="t" r="r" b="b"/>
                <a:pathLst>
                  <a:path w="209550" h="19050">
                    <a:moveTo>
                      <a:pt x="-3402" y="-1302"/>
                    </a:moveTo>
                    <a:lnTo>
                      <a:pt x="206148" y="-1302"/>
                    </a:lnTo>
                    <a:lnTo>
                      <a:pt x="206148" y="17748"/>
                    </a:lnTo>
                    <a:lnTo>
                      <a:pt x="-3402" y="17748"/>
                    </a:lnTo>
                    <a:close/>
                  </a:path>
                </a:pathLst>
              </a:custGeom>
              <a:solidFill>
                <a:srgbClr val="0070C0">
                  <a:alpha val="30000"/>
                </a:srgbClr>
              </a:solidFill>
              <a:ln w="9525" cap="flat">
                <a:no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7" name="任意多边形: 形状 4066">
                <a:extLst>
                  <a:ext uri="{FF2B5EF4-FFF2-40B4-BE49-F238E27FC236}">
                    <a16:creationId xmlns:a16="http://schemas.microsoft.com/office/drawing/2014/main" id="{63797644-F7B6-7065-DC4A-EB7942081402}"/>
                  </a:ext>
                </a:extLst>
              </p:cNvPr>
              <p:cNvSpPr/>
              <p:nvPr/>
            </p:nvSpPr>
            <p:spPr>
              <a:xfrm>
                <a:off x="37873763" y="12908905"/>
                <a:ext cx="209550" cy="19050"/>
              </a:xfrm>
              <a:custGeom>
                <a:avLst/>
                <a:gdLst>
                  <a:gd name="connsiteX0" fmla="*/ -3402 w 209550"/>
                  <a:gd name="connsiteY0" fmla="*/ -1302 h 19050"/>
                  <a:gd name="connsiteX1" fmla="*/ 206148 w 209550"/>
                  <a:gd name="connsiteY1" fmla="*/ -1302 h 19050"/>
                  <a:gd name="connsiteX2" fmla="*/ 206148 w 209550"/>
                  <a:gd name="connsiteY2" fmla="*/ 17748 h 19050"/>
                  <a:gd name="connsiteX3" fmla="*/ -3402 w 209550"/>
                  <a:gd name="connsiteY3" fmla="*/ 17748 h 19050"/>
                </a:gdLst>
                <a:ahLst/>
                <a:cxnLst>
                  <a:cxn ang="0">
                    <a:pos x="connsiteX0" y="connsiteY0"/>
                  </a:cxn>
                  <a:cxn ang="0">
                    <a:pos x="connsiteX1" y="connsiteY1"/>
                  </a:cxn>
                  <a:cxn ang="0">
                    <a:pos x="connsiteX2" y="connsiteY2"/>
                  </a:cxn>
                  <a:cxn ang="0">
                    <a:pos x="connsiteX3" y="connsiteY3"/>
                  </a:cxn>
                </a:cxnLst>
                <a:rect l="l" t="t" r="r" b="b"/>
                <a:pathLst>
                  <a:path w="209550" h="19050">
                    <a:moveTo>
                      <a:pt x="-3402" y="-1302"/>
                    </a:moveTo>
                    <a:lnTo>
                      <a:pt x="206148" y="-1302"/>
                    </a:lnTo>
                    <a:lnTo>
                      <a:pt x="206148" y="17748"/>
                    </a:lnTo>
                    <a:lnTo>
                      <a:pt x="-3402" y="17748"/>
                    </a:lnTo>
                    <a:close/>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8" name="任意多边形: 形状 4067">
                <a:extLst>
                  <a:ext uri="{FF2B5EF4-FFF2-40B4-BE49-F238E27FC236}">
                    <a16:creationId xmlns:a16="http://schemas.microsoft.com/office/drawing/2014/main" id="{476245F4-B46F-23DB-2CC3-4E6075CC7CC5}"/>
                  </a:ext>
                </a:extLst>
              </p:cNvPr>
              <p:cNvSpPr/>
              <p:nvPr/>
            </p:nvSpPr>
            <p:spPr>
              <a:xfrm>
                <a:off x="37873763" y="1290890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69" name="任意多边形: 形状 4068">
                <a:extLst>
                  <a:ext uri="{FF2B5EF4-FFF2-40B4-BE49-F238E27FC236}">
                    <a16:creationId xmlns:a16="http://schemas.microsoft.com/office/drawing/2014/main" id="{45A89D80-3C01-4C52-02C3-085C87C7B2FB}"/>
                  </a:ext>
                </a:extLst>
              </p:cNvPr>
              <p:cNvSpPr/>
              <p:nvPr/>
            </p:nvSpPr>
            <p:spPr>
              <a:xfrm>
                <a:off x="37873763" y="12927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0" name="任意多边形: 形状 4069">
                <a:extLst>
                  <a:ext uri="{FF2B5EF4-FFF2-40B4-BE49-F238E27FC236}">
                    <a16:creationId xmlns:a16="http://schemas.microsoft.com/office/drawing/2014/main" id="{7C9AB6B8-C30D-4AAF-E344-A09A0DDCEFF7}"/>
                  </a:ext>
                </a:extLst>
              </p:cNvPr>
              <p:cNvSpPr/>
              <p:nvPr/>
            </p:nvSpPr>
            <p:spPr>
              <a:xfrm>
                <a:off x="37873763" y="12927955"/>
                <a:ext cx="209550" cy="9525"/>
              </a:xfrm>
              <a:custGeom>
                <a:avLst/>
                <a:gdLst>
                  <a:gd name="connsiteX0" fmla="*/ -3402 w 209550"/>
                  <a:gd name="connsiteY0" fmla="*/ -1302 h 9525"/>
                  <a:gd name="connsiteX1" fmla="*/ 206148 w 209550"/>
                  <a:gd name="connsiteY1" fmla="*/ -1302 h 9525"/>
                </a:gdLst>
                <a:ahLst/>
                <a:cxnLst>
                  <a:cxn ang="0">
                    <a:pos x="connsiteX0" y="connsiteY0"/>
                  </a:cxn>
                  <a:cxn ang="0">
                    <a:pos x="connsiteX1" y="connsiteY1"/>
                  </a:cxn>
                </a:cxnLst>
                <a:rect l="l" t="t" r="r" b="b"/>
                <a:pathLst>
                  <a:path w="209550" h="9525">
                    <a:moveTo>
                      <a:pt x="-3402" y="-1302"/>
                    </a:moveTo>
                    <a:lnTo>
                      <a:pt x="20614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1" name="任意多边形: 形状 4070">
                <a:extLst>
                  <a:ext uri="{FF2B5EF4-FFF2-40B4-BE49-F238E27FC236}">
                    <a16:creationId xmlns:a16="http://schemas.microsoft.com/office/drawing/2014/main" id="{AE3430DC-3C54-DE62-D4CF-9DB56DB6787C}"/>
                  </a:ext>
                </a:extLst>
              </p:cNvPr>
              <p:cNvSpPr/>
              <p:nvPr/>
            </p:nvSpPr>
            <p:spPr>
              <a:xfrm>
                <a:off x="37940438" y="12880330"/>
                <a:ext cx="76200" cy="76200"/>
              </a:xfrm>
              <a:custGeom>
                <a:avLst/>
                <a:gdLst>
                  <a:gd name="connsiteX0" fmla="*/ -3402 w 76200"/>
                  <a:gd name="connsiteY0" fmla="*/ 74898 h 76200"/>
                  <a:gd name="connsiteX1" fmla="*/ 72798 w 76200"/>
                  <a:gd name="connsiteY1" fmla="*/ -1302 h 76200"/>
                </a:gdLst>
                <a:ahLst/>
                <a:cxnLst>
                  <a:cxn ang="0">
                    <a:pos x="connsiteX0" y="connsiteY0"/>
                  </a:cxn>
                  <a:cxn ang="0">
                    <a:pos x="connsiteX1" y="connsiteY1"/>
                  </a:cxn>
                </a:cxnLst>
                <a:rect l="l" t="t" r="r" b="b"/>
                <a:pathLst>
                  <a:path w="76200" h="76200">
                    <a:moveTo>
                      <a:pt x="-3402" y="74898"/>
                    </a:moveTo>
                    <a:lnTo>
                      <a:pt x="72798" y="-1302"/>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sp>
            <p:nvSpPr>
              <p:cNvPr id="4072" name="任意多边形: 形状 4071">
                <a:extLst>
                  <a:ext uri="{FF2B5EF4-FFF2-40B4-BE49-F238E27FC236}">
                    <a16:creationId xmlns:a16="http://schemas.microsoft.com/office/drawing/2014/main" id="{5606A63D-04AE-E966-10BB-048417D225CE}"/>
                  </a:ext>
                </a:extLst>
              </p:cNvPr>
              <p:cNvSpPr/>
              <p:nvPr/>
            </p:nvSpPr>
            <p:spPr>
              <a:xfrm>
                <a:off x="37940438" y="12880330"/>
                <a:ext cx="76200" cy="76200"/>
              </a:xfrm>
              <a:custGeom>
                <a:avLst/>
                <a:gdLst>
                  <a:gd name="connsiteX0" fmla="*/ -3402 w 76200"/>
                  <a:gd name="connsiteY0" fmla="*/ -1302 h 76200"/>
                  <a:gd name="connsiteX1" fmla="*/ 72798 w 76200"/>
                  <a:gd name="connsiteY1" fmla="*/ 74898 h 76200"/>
                </a:gdLst>
                <a:ahLst/>
                <a:cxnLst>
                  <a:cxn ang="0">
                    <a:pos x="connsiteX0" y="connsiteY0"/>
                  </a:cxn>
                  <a:cxn ang="0">
                    <a:pos x="connsiteX1" y="connsiteY1"/>
                  </a:cxn>
                </a:cxnLst>
                <a:rect l="l" t="t" r="r" b="b"/>
                <a:pathLst>
                  <a:path w="76200" h="76200">
                    <a:moveTo>
                      <a:pt x="-3402" y="-1302"/>
                    </a:moveTo>
                    <a:lnTo>
                      <a:pt x="72798" y="74898"/>
                    </a:lnTo>
                  </a:path>
                </a:pathLst>
              </a:custGeom>
              <a:noFill/>
              <a:ln w="31750" cap="flat">
                <a:solidFill>
                  <a:srgbClr val="0070C0">
                    <a:alpha val="50000"/>
                  </a:srgbClr>
                </a:solidFill>
                <a:prstDash val="solid"/>
                <a:miter/>
              </a:ln>
            </p:spPr>
            <p:txBody>
              <a:bodyPr rot="0" spcFirstLastPara="0" vertOverflow="overflow" horzOverflow="overflow" vert="horz" wrap="square" lIns="119742" tIns="59871" rIns="119742" bIns="59871" numCol="1" spcCol="0" rtlCol="0" fromWordArt="0" anchor="ctr" anchorCtr="0" forceAA="0" compatLnSpc="1">
                <a:prstTxWarp prst="textNoShape">
                  <a:avLst/>
                </a:prstTxWarp>
                <a:noAutofit/>
              </a:bodyPr>
              <a:lstStyle/>
              <a:p>
                <a:endParaRPr lang="zh-CN" altLang="en-US" sz="2357"/>
              </a:p>
            </p:txBody>
          </p:sp>
          <p:cxnSp>
            <p:nvCxnSpPr>
              <p:cNvPr id="4089" name="直接连接符 4088">
                <a:extLst>
                  <a:ext uri="{FF2B5EF4-FFF2-40B4-BE49-F238E27FC236}">
                    <a16:creationId xmlns:a16="http://schemas.microsoft.com/office/drawing/2014/main" id="{D61EFCFC-329D-665E-1066-9A1546C94009}"/>
                  </a:ext>
                </a:extLst>
              </p:cNvPr>
              <p:cNvCxnSpPr>
                <a:cxnSpLocks/>
              </p:cNvCxnSpPr>
              <p:nvPr/>
            </p:nvCxnSpPr>
            <p:spPr>
              <a:xfrm flipH="1">
                <a:off x="33783229" y="16217281"/>
                <a:ext cx="450997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090" name="直接连接符 4089">
                <a:extLst>
                  <a:ext uri="{FF2B5EF4-FFF2-40B4-BE49-F238E27FC236}">
                    <a16:creationId xmlns:a16="http://schemas.microsoft.com/office/drawing/2014/main" id="{1B1D572F-5CC4-75CB-D4A7-BE191E5768BF}"/>
                  </a:ext>
                </a:extLst>
              </p:cNvPr>
              <p:cNvCxnSpPr>
                <a:cxnSpLocks/>
              </p:cNvCxnSpPr>
              <p:nvPr/>
            </p:nvCxnSpPr>
            <p:spPr>
              <a:xfrm flipV="1">
                <a:off x="33793063" y="12632681"/>
                <a:ext cx="0" cy="3586013"/>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4114" name="组合 4113">
                <a:extLst>
                  <a:ext uri="{FF2B5EF4-FFF2-40B4-BE49-F238E27FC236}">
                    <a16:creationId xmlns:a16="http://schemas.microsoft.com/office/drawing/2014/main" id="{DBC5C26D-FB11-48C6-37A5-F709F400D85E}"/>
                  </a:ext>
                </a:extLst>
              </p:cNvPr>
              <p:cNvGrpSpPr/>
              <p:nvPr/>
            </p:nvGrpSpPr>
            <p:grpSpPr>
              <a:xfrm>
                <a:off x="33104321" y="12463632"/>
                <a:ext cx="598593" cy="4001557"/>
                <a:chOff x="33300851" y="12308026"/>
                <a:chExt cx="598593" cy="4001557"/>
              </a:xfrm>
            </p:grpSpPr>
            <p:sp>
              <p:nvSpPr>
                <p:cNvPr id="4115" name="文本框 4114">
                  <a:extLst>
                    <a:ext uri="{FF2B5EF4-FFF2-40B4-BE49-F238E27FC236}">
                      <a16:creationId xmlns:a16="http://schemas.microsoft.com/office/drawing/2014/main" id="{9410E42A-9BBC-FEB8-4A9F-3EEA8F6DD960}"/>
                    </a:ext>
                  </a:extLst>
                </p:cNvPr>
                <p:cNvSpPr txBox="1"/>
                <p:nvPr/>
              </p:nvSpPr>
              <p:spPr>
                <a:xfrm>
                  <a:off x="33300851" y="12308026"/>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16" name="文本框 4115">
                  <a:extLst>
                    <a:ext uri="{FF2B5EF4-FFF2-40B4-BE49-F238E27FC236}">
                      <a16:creationId xmlns:a16="http://schemas.microsoft.com/office/drawing/2014/main" id="{DFA1C277-8523-D817-DD6B-B372D1792383}"/>
                    </a:ext>
                  </a:extLst>
                </p:cNvPr>
                <p:cNvSpPr txBox="1"/>
                <p:nvPr/>
              </p:nvSpPr>
              <p:spPr>
                <a:xfrm>
                  <a:off x="33500382" y="1302215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80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17" name="文本框 4116">
                  <a:extLst>
                    <a:ext uri="{FF2B5EF4-FFF2-40B4-BE49-F238E27FC236}">
                      <a16:creationId xmlns:a16="http://schemas.microsoft.com/office/drawing/2014/main" id="{A27A9599-2D26-7911-D271-6EF281A56E62}"/>
                    </a:ext>
                  </a:extLst>
                </p:cNvPr>
                <p:cNvSpPr txBox="1"/>
                <p:nvPr/>
              </p:nvSpPr>
              <p:spPr>
                <a:xfrm>
                  <a:off x="33500382" y="13736274"/>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60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18" name="文本框 4117">
                  <a:extLst>
                    <a:ext uri="{FF2B5EF4-FFF2-40B4-BE49-F238E27FC236}">
                      <a16:creationId xmlns:a16="http://schemas.microsoft.com/office/drawing/2014/main" id="{DCD77183-A4DE-117D-2B2F-529D1220E6E0}"/>
                    </a:ext>
                  </a:extLst>
                </p:cNvPr>
                <p:cNvSpPr txBox="1"/>
                <p:nvPr/>
              </p:nvSpPr>
              <p:spPr>
                <a:xfrm>
                  <a:off x="33500382" y="14450398"/>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40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19" name="文本框 4118">
                  <a:extLst>
                    <a:ext uri="{FF2B5EF4-FFF2-40B4-BE49-F238E27FC236}">
                      <a16:creationId xmlns:a16="http://schemas.microsoft.com/office/drawing/2014/main" id="{46FFE582-73BA-1477-729F-BBC2C0FCB1A2}"/>
                    </a:ext>
                  </a:extLst>
                </p:cNvPr>
                <p:cNvSpPr txBox="1"/>
                <p:nvPr/>
              </p:nvSpPr>
              <p:spPr>
                <a:xfrm>
                  <a:off x="33500382" y="15164522"/>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20" name="文本框 4119">
                  <a:extLst>
                    <a:ext uri="{FF2B5EF4-FFF2-40B4-BE49-F238E27FC236}">
                      <a16:creationId xmlns:a16="http://schemas.microsoft.com/office/drawing/2014/main" id="{64AC4742-E948-4A32-CF7B-F6F059524319}"/>
                    </a:ext>
                  </a:extLst>
                </p:cNvPr>
                <p:cNvSpPr txBox="1"/>
                <p:nvPr/>
              </p:nvSpPr>
              <p:spPr>
                <a:xfrm>
                  <a:off x="33699912" y="15878644"/>
                  <a:ext cx="19953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nvGrpSpPr>
              <p:cNvPr id="4133" name="组合 4132">
                <a:extLst>
                  <a:ext uri="{FF2B5EF4-FFF2-40B4-BE49-F238E27FC236}">
                    <a16:creationId xmlns:a16="http://schemas.microsoft.com/office/drawing/2014/main" id="{BD006036-CC77-4CA4-295C-C26EE0131C88}"/>
                  </a:ext>
                </a:extLst>
              </p:cNvPr>
              <p:cNvGrpSpPr/>
              <p:nvPr/>
            </p:nvGrpSpPr>
            <p:grpSpPr>
              <a:xfrm>
                <a:off x="34076991" y="16234331"/>
                <a:ext cx="4123846" cy="430939"/>
                <a:chOff x="34273521" y="16122540"/>
                <a:chExt cx="4123846" cy="430939"/>
              </a:xfrm>
            </p:grpSpPr>
            <p:sp>
              <p:nvSpPr>
                <p:cNvPr id="4128" name="文本框 4127">
                  <a:extLst>
                    <a:ext uri="{FF2B5EF4-FFF2-40B4-BE49-F238E27FC236}">
                      <a16:creationId xmlns:a16="http://schemas.microsoft.com/office/drawing/2014/main" id="{9B8381B8-8666-7EF8-E1F3-C7F38451F362}"/>
                    </a:ext>
                  </a:extLst>
                </p:cNvPr>
                <p:cNvSpPr txBox="1"/>
                <p:nvPr/>
              </p:nvSpPr>
              <p:spPr>
                <a:xfrm>
                  <a:off x="35131265" y="1612254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25</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29" name="文本框 4128">
                  <a:extLst>
                    <a:ext uri="{FF2B5EF4-FFF2-40B4-BE49-F238E27FC236}">
                      <a16:creationId xmlns:a16="http://schemas.microsoft.com/office/drawing/2014/main" id="{8B4010D9-24AF-F238-145A-71138931FACD}"/>
                    </a:ext>
                  </a:extLst>
                </p:cNvPr>
                <p:cNvSpPr txBox="1"/>
                <p:nvPr/>
              </p:nvSpPr>
              <p:spPr>
                <a:xfrm>
                  <a:off x="34273521" y="16122540"/>
                  <a:ext cx="19953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30" name="文本框 4129">
                  <a:extLst>
                    <a:ext uri="{FF2B5EF4-FFF2-40B4-BE49-F238E27FC236}">
                      <a16:creationId xmlns:a16="http://schemas.microsoft.com/office/drawing/2014/main" id="{04F32D98-F114-8AA5-7BA1-E76C4EB9A0ED}"/>
                    </a:ext>
                  </a:extLst>
                </p:cNvPr>
                <p:cNvSpPr txBox="1"/>
                <p:nvPr/>
              </p:nvSpPr>
              <p:spPr>
                <a:xfrm>
                  <a:off x="36090191" y="1612254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50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31" name="文本框 4130">
                  <a:extLst>
                    <a:ext uri="{FF2B5EF4-FFF2-40B4-BE49-F238E27FC236}">
                      <a16:creationId xmlns:a16="http://schemas.microsoft.com/office/drawing/2014/main" id="{72E3E03C-03C0-8B0E-A4C4-CB85C42D0E27}"/>
                    </a:ext>
                  </a:extLst>
                </p:cNvPr>
                <p:cNvSpPr txBox="1"/>
                <p:nvPr/>
              </p:nvSpPr>
              <p:spPr>
                <a:xfrm>
                  <a:off x="36979129" y="16122540"/>
                  <a:ext cx="399062"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75</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32" name="文本框 4131">
                  <a:extLst>
                    <a:ext uri="{FF2B5EF4-FFF2-40B4-BE49-F238E27FC236}">
                      <a16:creationId xmlns:a16="http://schemas.microsoft.com/office/drawing/2014/main" id="{CDAD5048-88FB-DADB-D750-07AB9F8BA6AB}"/>
                    </a:ext>
                  </a:extLst>
                </p:cNvPr>
                <p:cNvSpPr txBox="1"/>
                <p:nvPr/>
              </p:nvSpPr>
              <p:spPr>
                <a:xfrm>
                  <a:off x="37798774" y="16122540"/>
                  <a:ext cx="598593"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100</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sp>
            <p:nvSpPr>
              <p:cNvPr id="4136" name="文本框 4135">
                <a:extLst>
                  <a:ext uri="{FF2B5EF4-FFF2-40B4-BE49-F238E27FC236}">
                    <a16:creationId xmlns:a16="http://schemas.microsoft.com/office/drawing/2014/main" id="{E59F94F1-9DC9-9C22-BAB9-F856FADAEC08}"/>
                  </a:ext>
                </a:extLst>
              </p:cNvPr>
              <p:cNvSpPr txBox="1"/>
              <p:nvPr/>
            </p:nvSpPr>
            <p:spPr>
              <a:xfrm>
                <a:off x="34351421" y="16547878"/>
                <a:ext cx="3567959"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Viable cell mixture (%)</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37" name="文本框 4136">
                <a:extLst>
                  <a:ext uri="{FF2B5EF4-FFF2-40B4-BE49-F238E27FC236}">
                    <a16:creationId xmlns:a16="http://schemas.microsoft.com/office/drawing/2014/main" id="{30CDA2AA-8B8B-B5B0-C111-0B78052FA540}"/>
                  </a:ext>
                </a:extLst>
              </p:cNvPr>
              <p:cNvSpPr txBox="1"/>
              <p:nvPr/>
            </p:nvSpPr>
            <p:spPr>
              <a:xfrm rot="16200000">
                <a:off x="32075646" y="14204877"/>
                <a:ext cx="1890919" cy="430939"/>
              </a:xfrm>
              <a:prstGeom prst="rect">
                <a:avLst/>
              </a:prstGeom>
              <a:noFill/>
            </p:spPr>
            <p:txBody>
              <a:bodyPr wrap="none" lIns="0" tIns="0" rIns="0" bIns="0" rtlCol="0">
                <a:spAutoFit/>
              </a:bodyPr>
              <a:lstStyle/>
              <a:p>
                <a:pPr algn="r"/>
                <a:r>
                  <a:rPr lang="en-US" altLang="zh-CN"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Viability (%)</a:t>
                </a:r>
                <a:endParaRPr lang="zh-CN" altLang="en-US" sz="3667"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grpSp>
        <p:nvGrpSpPr>
          <p:cNvPr id="4145" name="组合 4144">
            <a:extLst>
              <a:ext uri="{FF2B5EF4-FFF2-40B4-BE49-F238E27FC236}">
                <a16:creationId xmlns:a16="http://schemas.microsoft.com/office/drawing/2014/main" id="{1346C82E-7406-9D9A-1CD2-E23FA6959CA9}"/>
              </a:ext>
            </a:extLst>
          </p:cNvPr>
          <p:cNvGrpSpPr/>
          <p:nvPr/>
        </p:nvGrpSpPr>
        <p:grpSpPr>
          <a:xfrm>
            <a:off x="14514999" y="23762540"/>
            <a:ext cx="7998870" cy="4564310"/>
            <a:chOff x="19049999" y="31300162"/>
            <a:chExt cx="7998870" cy="4564310"/>
          </a:xfrm>
        </p:grpSpPr>
        <p:sp>
          <p:nvSpPr>
            <p:cNvPr id="4146" name="矩形 4145">
              <a:extLst>
                <a:ext uri="{FF2B5EF4-FFF2-40B4-BE49-F238E27FC236}">
                  <a16:creationId xmlns:a16="http://schemas.microsoft.com/office/drawing/2014/main" id="{1BBB1C6B-F34F-25AF-066B-8A5AC9499B41}"/>
                </a:ext>
              </a:extLst>
            </p:cNvPr>
            <p:cNvSpPr/>
            <p:nvPr/>
          </p:nvSpPr>
          <p:spPr>
            <a:xfrm>
              <a:off x="19297650" y="32707905"/>
              <a:ext cx="7656104" cy="289081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7" name="等腰三角形 4146">
              <a:extLst>
                <a:ext uri="{FF2B5EF4-FFF2-40B4-BE49-F238E27FC236}">
                  <a16:creationId xmlns:a16="http://schemas.microsoft.com/office/drawing/2014/main" id="{B6E15740-566E-CF17-C0D9-5E93B4CF88D1}"/>
                </a:ext>
              </a:extLst>
            </p:cNvPr>
            <p:cNvSpPr/>
            <p:nvPr/>
          </p:nvSpPr>
          <p:spPr>
            <a:xfrm>
              <a:off x="26052741" y="32265697"/>
              <a:ext cx="316385" cy="544679"/>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8" name="矩形: 剪去单角 4147">
              <a:extLst>
                <a:ext uri="{FF2B5EF4-FFF2-40B4-BE49-F238E27FC236}">
                  <a16:creationId xmlns:a16="http://schemas.microsoft.com/office/drawing/2014/main" id="{C11021B9-B99A-0C78-3402-C95D54971C6B}"/>
                </a:ext>
              </a:extLst>
            </p:cNvPr>
            <p:cNvSpPr/>
            <p:nvPr/>
          </p:nvSpPr>
          <p:spPr>
            <a:xfrm rot="16200000" flipH="1" flipV="1">
              <a:off x="25740127" y="33171728"/>
              <a:ext cx="941613" cy="316384"/>
            </a:xfrm>
            <a:prstGeom prst="snip1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49" name="矩形 4148">
              <a:extLst>
                <a:ext uri="{FF2B5EF4-FFF2-40B4-BE49-F238E27FC236}">
                  <a16:creationId xmlns:a16="http://schemas.microsoft.com/office/drawing/2014/main" id="{8B23048C-D057-C04A-E3DD-C30FE34497E7}"/>
                </a:ext>
              </a:extLst>
            </p:cNvPr>
            <p:cNvSpPr/>
            <p:nvPr/>
          </p:nvSpPr>
          <p:spPr>
            <a:xfrm>
              <a:off x="22512441" y="34020650"/>
              <a:ext cx="990600" cy="203200"/>
            </a:xfrm>
            <a:prstGeom prst="rect">
              <a:avLst/>
            </a:prstGeom>
            <a:solidFill>
              <a:schemeClr val="tx2">
                <a:lumMod val="50000"/>
                <a:lumOff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0" name="文本框 4149">
              <a:extLst>
                <a:ext uri="{FF2B5EF4-FFF2-40B4-BE49-F238E27FC236}">
                  <a16:creationId xmlns:a16="http://schemas.microsoft.com/office/drawing/2014/main" id="{0199ED62-210D-5A82-6F58-185E918F537D}"/>
                </a:ext>
              </a:extLst>
            </p:cNvPr>
            <p:cNvSpPr txBox="1"/>
            <p:nvPr/>
          </p:nvSpPr>
          <p:spPr>
            <a:xfrm>
              <a:off x="22336082" y="33524060"/>
              <a:ext cx="1343317"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Coupler</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51" name="矩形: 圆角 4150">
              <a:extLst>
                <a:ext uri="{FF2B5EF4-FFF2-40B4-BE49-F238E27FC236}">
                  <a16:creationId xmlns:a16="http://schemas.microsoft.com/office/drawing/2014/main" id="{B3A8AB18-536B-738B-A171-571E443EDC46}"/>
                </a:ext>
              </a:extLst>
            </p:cNvPr>
            <p:cNvSpPr/>
            <p:nvPr/>
          </p:nvSpPr>
          <p:spPr>
            <a:xfrm>
              <a:off x="19995241" y="34379789"/>
              <a:ext cx="888769" cy="813565"/>
            </a:xfrm>
            <a:prstGeom prst="roundRect">
              <a:avLst/>
            </a:prstGeom>
            <a:solidFill>
              <a:schemeClr val="bg2">
                <a:lumMod val="9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2" name="文本框 4151">
              <a:extLst>
                <a:ext uri="{FF2B5EF4-FFF2-40B4-BE49-F238E27FC236}">
                  <a16:creationId xmlns:a16="http://schemas.microsoft.com/office/drawing/2014/main" id="{C0675EF0-AE06-FCA8-D79E-B61A5956C50A}"/>
                </a:ext>
              </a:extLst>
            </p:cNvPr>
            <p:cNvSpPr txBox="1"/>
            <p:nvPr/>
          </p:nvSpPr>
          <p:spPr>
            <a:xfrm>
              <a:off x="19393665" y="35123265"/>
              <a:ext cx="2091919"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Light source</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4153" name="组合 4152">
              <a:extLst>
                <a:ext uri="{FF2B5EF4-FFF2-40B4-BE49-F238E27FC236}">
                  <a16:creationId xmlns:a16="http://schemas.microsoft.com/office/drawing/2014/main" id="{1EE14059-CE2A-3B60-9645-DBB4C0B17F51}"/>
                </a:ext>
              </a:extLst>
            </p:cNvPr>
            <p:cNvGrpSpPr/>
            <p:nvPr/>
          </p:nvGrpSpPr>
          <p:grpSpPr>
            <a:xfrm>
              <a:off x="24947131" y="34482168"/>
              <a:ext cx="1559129" cy="800327"/>
              <a:chOff x="15617372" y="27077516"/>
              <a:chExt cx="1559129" cy="800327"/>
            </a:xfrm>
          </p:grpSpPr>
          <p:sp>
            <p:nvSpPr>
              <p:cNvPr id="4198" name="等腰三角形 4197">
                <a:extLst>
                  <a:ext uri="{FF2B5EF4-FFF2-40B4-BE49-F238E27FC236}">
                    <a16:creationId xmlns:a16="http://schemas.microsoft.com/office/drawing/2014/main" id="{7A2B2D64-00AA-C4C4-3C31-6065E92C1C88}"/>
                  </a:ext>
                </a:extLst>
              </p:cNvPr>
              <p:cNvSpPr/>
              <p:nvPr/>
            </p:nvSpPr>
            <p:spPr>
              <a:xfrm rot="5400000">
                <a:off x="16507201" y="27205960"/>
                <a:ext cx="619649" cy="544679"/>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9" name="等腰三角形 4198">
                <a:extLst>
                  <a:ext uri="{FF2B5EF4-FFF2-40B4-BE49-F238E27FC236}">
                    <a16:creationId xmlns:a16="http://schemas.microsoft.com/office/drawing/2014/main" id="{740396A7-BF63-799B-B660-D541F938E903}"/>
                  </a:ext>
                </a:extLst>
              </p:cNvPr>
              <p:cNvSpPr/>
              <p:nvPr/>
            </p:nvSpPr>
            <p:spPr>
              <a:xfrm rot="16200000">
                <a:off x="15429220" y="27302651"/>
                <a:ext cx="708550" cy="33224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0" name="矩形 4199">
                <a:extLst>
                  <a:ext uri="{FF2B5EF4-FFF2-40B4-BE49-F238E27FC236}">
                    <a16:creationId xmlns:a16="http://schemas.microsoft.com/office/drawing/2014/main" id="{06E9A684-1D49-5290-4431-550BFFC1F159}"/>
                  </a:ext>
                </a:extLst>
              </p:cNvPr>
              <p:cNvSpPr/>
              <p:nvPr/>
            </p:nvSpPr>
            <p:spPr>
              <a:xfrm>
                <a:off x="15963900" y="27203400"/>
                <a:ext cx="485775" cy="5381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1" name="椭圆 4200">
                <a:extLst>
                  <a:ext uri="{FF2B5EF4-FFF2-40B4-BE49-F238E27FC236}">
                    <a16:creationId xmlns:a16="http://schemas.microsoft.com/office/drawing/2014/main" id="{48165D11-FC06-9AB0-64BE-13C3899904FA}"/>
                  </a:ext>
                </a:extLst>
              </p:cNvPr>
              <p:cNvSpPr/>
              <p:nvPr/>
            </p:nvSpPr>
            <p:spPr>
              <a:xfrm>
                <a:off x="15851937" y="27079487"/>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2" name="椭圆 4201">
                <a:extLst>
                  <a:ext uri="{FF2B5EF4-FFF2-40B4-BE49-F238E27FC236}">
                    <a16:creationId xmlns:a16="http://schemas.microsoft.com/office/drawing/2014/main" id="{DCB6E060-7B98-208D-6798-685608DE617A}"/>
                  </a:ext>
                </a:extLst>
              </p:cNvPr>
              <p:cNvSpPr/>
              <p:nvPr/>
            </p:nvSpPr>
            <p:spPr>
              <a:xfrm>
                <a:off x="16428602" y="27077516"/>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3" name="矩形 4202">
                <a:extLst>
                  <a:ext uri="{FF2B5EF4-FFF2-40B4-BE49-F238E27FC236}">
                    <a16:creationId xmlns:a16="http://schemas.microsoft.com/office/drawing/2014/main" id="{A961F1F7-9684-FD0A-8A5F-405C0EC4049E}"/>
                  </a:ext>
                </a:extLst>
              </p:cNvPr>
              <p:cNvSpPr/>
              <p:nvPr/>
            </p:nvSpPr>
            <p:spPr>
              <a:xfrm>
                <a:off x="17062201" y="27168475"/>
                <a:ext cx="114300" cy="619649"/>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54" name="文本框 4153">
              <a:extLst>
                <a:ext uri="{FF2B5EF4-FFF2-40B4-BE49-F238E27FC236}">
                  <a16:creationId xmlns:a16="http://schemas.microsoft.com/office/drawing/2014/main" id="{79FA4050-B375-C9ED-05A7-422B32B48516}"/>
                </a:ext>
              </a:extLst>
            </p:cNvPr>
            <p:cNvSpPr txBox="1"/>
            <p:nvPr/>
          </p:nvSpPr>
          <p:spPr>
            <a:xfrm>
              <a:off x="24057263" y="35137050"/>
              <a:ext cx="2540760"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Reference arm</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55" name="等腰三角形 4154">
              <a:extLst>
                <a:ext uri="{FF2B5EF4-FFF2-40B4-BE49-F238E27FC236}">
                  <a16:creationId xmlns:a16="http://schemas.microsoft.com/office/drawing/2014/main" id="{43568748-A338-E134-C075-67D7F8C1BF16}"/>
                </a:ext>
              </a:extLst>
            </p:cNvPr>
            <p:cNvSpPr/>
            <p:nvPr/>
          </p:nvSpPr>
          <p:spPr>
            <a:xfrm rot="16200000">
              <a:off x="25019528" y="33492724"/>
              <a:ext cx="487031" cy="33224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6" name="任意多边形: 形状 4155">
              <a:extLst>
                <a:ext uri="{FF2B5EF4-FFF2-40B4-BE49-F238E27FC236}">
                  <a16:creationId xmlns:a16="http://schemas.microsoft.com/office/drawing/2014/main" id="{4C89C0C2-428F-B633-DACA-F9A4A2CFAC28}"/>
                </a:ext>
              </a:extLst>
            </p:cNvPr>
            <p:cNvSpPr/>
            <p:nvPr/>
          </p:nvSpPr>
          <p:spPr>
            <a:xfrm>
              <a:off x="20884010" y="34164257"/>
              <a:ext cx="4076700" cy="708550"/>
            </a:xfrm>
            <a:custGeom>
              <a:avLst/>
              <a:gdLst>
                <a:gd name="connsiteX0" fmla="*/ 0 w 4076700"/>
                <a:gd name="connsiteY0" fmla="*/ 468312 h 608012"/>
                <a:gd name="connsiteX1" fmla="*/ 901700 w 4076700"/>
                <a:gd name="connsiteY1" fmla="*/ 506412 h 608012"/>
                <a:gd name="connsiteX2" fmla="*/ 1308100 w 4076700"/>
                <a:gd name="connsiteY2" fmla="*/ 61912 h 608012"/>
                <a:gd name="connsiteX3" fmla="*/ 2120900 w 4076700"/>
                <a:gd name="connsiteY3" fmla="*/ 11112 h 608012"/>
                <a:gd name="connsiteX4" fmla="*/ 2870200 w 4076700"/>
                <a:gd name="connsiteY4" fmla="*/ 49212 h 608012"/>
                <a:gd name="connsiteX5" fmla="*/ 3289300 w 4076700"/>
                <a:gd name="connsiteY5" fmla="*/ 481012 h 608012"/>
                <a:gd name="connsiteX6" fmla="*/ 4076700 w 4076700"/>
                <a:gd name="connsiteY6" fmla="*/ 608012 h 60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700" h="608012">
                  <a:moveTo>
                    <a:pt x="0" y="468312"/>
                  </a:moveTo>
                  <a:cubicBezTo>
                    <a:pt x="341841" y="521228"/>
                    <a:pt x="683683" y="574145"/>
                    <a:pt x="901700" y="506412"/>
                  </a:cubicBezTo>
                  <a:cubicBezTo>
                    <a:pt x="1119717" y="438679"/>
                    <a:pt x="1104900" y="144462"/>
                    <a:pt x="1308100" y="61912"/>
                  </a:cubicBezTo>
                  <a:cubicBezTo>
                    <a:pt x="1511300" y="-20638"/>
                    <a:pt x="1860550" y="13229"/>
                    <a:pt x="2120900" y="11112"/>
                  </a:cubicBezTo>
                  <a:cubicBezTo>
                    <a:pt x="2381250" y="8995"/>
                    <a:pt x="2675467" y="-29105"/>
                    <a:pt x="2870200" y="49212"/>
                  </a:cubicBezTo>
                  <a:cubicBezTo>
                    <a:pt x="3064933" y="127529"/>
                    <a:pt x="3088217" y="387879"/>
                    <a:pt x="3289300" y="481012"/>
                  </a:cubicBezTo>
                  <a:cubicBezTo>
                    <a:pt x="3490383" y="574145"/>
                    <a:pt x="3949700" y="567795"/>
                    <a:pt x="4076700" y="608012"/>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7" name="矩形: 剪去单角 4156">
              <a:extLst>
                <a:ext uri="{FF2B5EF4-FFF2-40B4-BE49-F238E27FC236}">
                  <a16:creationId xmlns:a16="http://schemas.microsoft.com/office/drawing/2014/main" id="{0C9D7EFB-03F2-CF22-A3F7-0406EF66E33E}"/>
                </a:ext>
              </a:extLst>
            </p:cNvPr>
            <p:cNvSpPr/>
            <p:nvPr/>
          </p:nvSpPr>
          <p:spPr>
            <a:xfrm flipV="1">
              <a:off x="25457585" y="33500655"/>
              <a:ext cx="883122" cy="316384"/>
            </a:xfrm>
            <a:prstGeom prst="snip1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158" name="组合 4157">
              <a:extLst>
                <a:ext uri="{FF2B5EF4-FFF2-40B4-BE49-F238E27FC236}">
                  <a16:creationId xmlns:a16="http://schemas.microsoft.com/office/drawing/2014/main" id="{CA409842-B922-F621-626F-09CF4E9E8F7B}"/>
                </a:ext>
              </a:extLst>
            </p:cNvPr>
            <p:cNvGrpSpPr/>
            <p:nvPr/>
          </p:nvGrpSpPr>
          <p:grpSpPr>
            <a:xfrm rot="3190099">
              <a:off x="26190306" y="33408060"/>
              <a:ext cx="129368" cy="619649"/>
              <a:chOff x="16255741" y="27087635"/>
              <a:chExt cx="129368" cy="619649"/>
            </a:xfrm>
          </p:grpSpPr>
          <p:sp>
            <p:nvSpPr>
              <p:cNvPr id="4196" name="矩形 4195">
                <a:extLst>
                  <a:ext uri="{FF2B5EF4-FFF2-40B4-BE49-F238E27FC236}">
                    <a16:creationId xmlns:a16="http://schemas.microsoft.com/office/drawing/2014/main" id="{EFD0D61C-29AB-2BD6-2EF6-EB1425F1BA15}"/>
                  </a:ext>
                </a:extLst>
              </p:cNvPr>
              <p:cNvSpPr/>
              <p:nvPr/>
            </p:nvSpPr>
            <p:spPr>
              <a:xfrm>
                <a:off x="16266180" y="27087635"/>
                <a:ext cx="114300" cy="619649"/>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7" name="椭圆 4196">
                <a:extLst>
                  <a:ext uri="{FF2B5EF4-FFF2-40B4-BE49-F238E27FC236}">
                    <a16:creationId xmlns:a16="http://schemas.microsoft.com/office/drawing/2014/main" id="{8F074F2F-2E73-817B-4D71-15332AC7C49B}"/>
                  </a:ext>
                </a:extLst>
              </p:cNvPr>
              <p:cNvSpPr/>
              <p:nvPr/>
            </p:nvSpPr>
            <p:spPr>
              <a:xfrm>
                <a:off x="16255741" y="27335996"/>
                <a:ext cx="129368" cy="12292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59" name="椭圆 4158">
              <a:extLst>
                <a:ext uri="{FF2B5EF4-FFF2-40B4-BE49-F238E27FC236}">
                  <a16:creationId xmlns:a16="http://schemas.microsoft.com/office/drawing/2014/main" id="{E7AA5D40-6461-AF27-7F4D-7D629AD32D5A}"/>
                </a:ext>
              </a:extLst>
            </p:cNvPr>
            <p:cNvSpPr/>
            <p:nvPr/>
          </p:nvSpPr>
          <p:spPr>
            <a:xfrm>
              <a:off x="25335085" y="33285236"/>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0" name="椭圆 4159">
              <a:extLst>
                <a:ext uri="{FF2B5EF4-FFF2-40B4-BE49-F238E27FC236}">
                  <a16:creationId xmlns:a16="http://schemas.microsoft.com/office/drawing/2014/main" id="{35844F75-1F6A-4822-17E9-7C44413BEE99}"/>
                </a:ext>
              </a:extLst>
            </p:cNvPr>
            <p:cNvSpPr/>
            <p:nvPr/>
          </p:nvSpPr>
          <p:spPr>
            <a:xfrm rot="5400000">
              <a:off x="26116851" y="32461812"/>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1" name="文本框 4160">
              <a:extLst>
                <a:ext uri="{FF2B5EF4-FFF2-40B4-BE49-F238E27FC236}">
                  <a16:creationId xmlns:a16="http://schemas.microsoft.com/office/drawing/2014/main" id="{1E264C45-7C43-481B-9324-44B5491D6036}"/>
                </a:ext>
              </a:extLst>
            </p:cNvPr>
            <p:cNvSpPr txBox="1"/>
            <p:nvPr/>
          </p:nvSpPr>
          <p:spPr>
            <a:xfrm rot="19267892">
              <a:off x="25618989" y="33650124"/>
              <a:ext cx="1429880"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Scanner</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62" name="文本框 4161">
              <a:extLst>
                <a:ext uri="{FF2B5EF4-FFF2-40B4-BE49-F238E27FC236}">
                  <a16:creationId xmlns:a16="http://schemas.microsoft.com/office/drawing/2014/main" id="{4409B1E7-E5A4-F6B2-872E-6D6F486F8D9E}"/>
                </a:ext>
              </a:extLst>
            </p:cNvPr>
            <p:cNvSpPr txBox="1"/>
            <p:nvPr/>
          </p:nvSpPr>
          <p:spPr>
            <a:xfrm>
              <a:off x="21599990" y="35402807"/>
              <a:ext cx="2414123" cy="461665"/>
            </a:xfrm>
            <a:prstGeom prst="rect">
              <a:avLst/>
            </a:prstGeom>
            <a:solidFill>
              <a:schemeClr val="bg1"/>
            </a:solidFill>
          </p:spPr>
          <p:txBody>
            <a:bodyPr wrap="none" lIns="0" tIns="0" rIns="0" bIns="0" rtlCol="0">
              <a:spAutoFit/>
            </a:bodyPr>
            <a:lstStyle/>
            <a:p>
              <a:pPr algn="r"/>
              <a:r>
                <a:rPr lang="en-US" altLang="zh-CN" sz="3000" dirty="0">
                  <a:solidFill>
                    <a:srgbClr val="0070C0"/>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Interferometer</a:t>
              </a:r>
              <a:endParaRPr lang="zh-CN" altLang="en-US" sz="3000" dirty="0">
                <a:solidFill>
                  <a:srgbClr val="0070C0"/>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nvGrpSpPr>
            <p:cNvPr id="4163" name="组合 4162">
              <a:extLst>
                <a:ext uri="{FF2B5EF4-FFF2-40B4-BE49-F238E27FC236}">
                  <a16:creationId xmlns:a16="http://schemas.microsoft.com/office/drawing/2014/main" id="{444038C3-2480-CB28-ED48-D3806525CCCA}"/>
                </a:ext>
              </a:extLst>
            </p:cNvPr>
            <p:cNvGrpSpPr/>
            <p:nvPr/>
          </p:nvGrpSpPr>
          <p:grpSpPr>
            <a:xfrm>
              <a:off x="25813803" y="31300162"/>
              <a:ext cx="794257" cy="1004414"/>
              <a:chOff x="18077689" y="26350790"/>
              <a:chExt cx="794257" cy="1004414"/>
            </a:xfrm>
          </p:grpSpPr>
          <p:pic>
            <p:nvPicPr>
              <p:cNvPr id="4183" name="图片 4182">
                <a:extLst>
                  <a:ext uri="{FF2B5EF4-FFF2-40B4-BE49-F238E27FC236}">
                    <a16:creationId xmlns:a16="http://schemas.microsoft.com/office/drawing/2014/main" id="{25BB341C-B509-8B01-2CED-8995E043F615}"/>
                  </a:ext>
                </a:extLst>
              </p:cNvPr>
              <p:cNvPicPr>
                <a:picLocks noChangeAspect="1"/>
              </p:cNvPicPr>
              <p:nvPr/>
            </p:nvPicPr>
            <p:blipFill rotWithShape="1">
              <a:blip r:embed="rId43"/>
              <a:srcRect t="36681"/>
              <a:stretch/>
            </p:blipFill>
            <p:spPr>
              <a:xfrm>
                <a:off x="18077689" y="26438522"/>
                <a:ext cx="794257" cy="916682"/>
              </a:xfrm>
              <a:prstGeom prst="rect">
                <a:avLst/>
              </a:prstGeom>
            </p:spPr>
          </p:pic>
          <p:pic>
            <p:nvPicPr>
              <p:cNvPr id="4184" name="图片 4183">
                <a:extLst>
                  <a:ext uri="{FF2B5EF4-FFF2-40B4-BE49-F238E27FC236}">
                    <a16:creationId xmlns:a16="http://schemas.microsoft.com/office/drawing/2014/main" id="{426646D9-BEB2-1CEB-B66F-675B466E8C49}"/>
                  </a:ext>
                </a:extLst>
              </p:cNvPr>
              <p:cNvPicPr>
                <a:picLocks noChangeAspect="1"/>
              </p:cNvPicPr>
              <p:nvPr/>
            </p:nvPicPr>
            <p:blipFill>
              <a:blip r:embed="rId44"/>
              <a:stretch>
                <a:fillRect/>
              </a:stretch>
            </p:blipFill>
            <p:spPr>
              <a:xfrm>
                <a:off x="18284700" y="26994069"/>
                <a:ext cx="190118" cy="195998"/>
              </a:xfrm>
              <a:prstGeom prst="rect">
                <a:avLst/>
              </a:prstGeom>
            </p:spPr>
          </p:pic>
          <p:pic>
            <p:nvPicPr>
              <p:cNvPr id="4185" name="图片 4184">
                <a:extLst>
                  <a:ext uri="{FF2B5EF4-FFF2-40B4-BE49-F238E27FC236}">
                    <a16:creationId xmlns:a16="http://schemas.microsoft.com/office/drawing/2014/main" id="{2DB7F651-ACCA-2A38-4F5E-8B28084CADFC}"/>
                  </a:ext>
                </a:extLst>
              </p:cNvPr>
              <p:cNvPicPr>
                <a:picLocks noChangeAspect="1"/>
              </p:cNvPicPr>
              <p:nvPr/>
            </p:nvPicPr>
            <p:blipFill>
              <a:blip r:embed="rId44"/>
              <a:stretch>
                <a:fillRect/>
              </a:stretch>
            </p:blipFill>
            <p:spPr>
              <a:xfrm>
                <a:off x="18407697" y="26928860"/>
                <a:ext cx="190118" cy="195998"/>
              </a:xfrm>
              <a:prstGeom prst="rect">
                <a:avLst/>
              </a:prstGeom>
            </p:spPr>
          </p:pic>
          <p:pic>
            <p:nvPicPr>
              <p:cNvPr id="4186" name="图片 4185">
                <a:extLst>
                  <a:ext uri="{FF2B5EF4-FFF2-40B4-BE49-F238E27FC236}">
                    <a16:creationId xmlns:a16="http://schemas.microsoft.com/office/drawing/2014/main" id="{BE95A9D3-97F6-007C-A926-3991E000F312}"/>
                  </a:ext>
                </a:extLst>
              </p:cNvPr>
              <p:cNvPicPr>
                <a:picLocks noChangeAspect="1"/>
              </p:cNvPicPr>
              <p:nvPr/>
            </p:nvPicPr>
            <p:blipFill>
              <a:blip r:embed="rId44"/>
              <a:stretch>
                <a:fillRect/>
              </a:stretch>
            </p:blipFill>
            <p:spPr>
              <a:xfrm>
                <a:off x="18357725" y="27115163"/>
                <a:ext cx="190118" cy="195998"/>
              </a:xfrm>
              <a:prstGeom prst="rect">
                <a:avLst/>
              </a:prstGeom>
            </p:spPr>
          </p:pic>
          <p:pic>
            <p:nvPicPr>
              <p:cNvPr id="4187" name="图片 4186">
                <a:extLst>
                  <a:ext uri="{FF2B5EF4-FFF2-40B4-BE49-F238E27FC236}">
                    <a16:creationId xmlns:a16="http://schemas.microsoft.com/office/drawing/2014/main" id="{E635549A-A023-6EEB-56EA-4AE7F2DD834F}"/>
                  </a:ext>
                </a:extLst>
              </p:cNvPr>
              <p:cNvPicPr>
                <a:picLocks noChangeAspect="1"/>
              </p:cNvPicPr>
              <p:nvPr/>
            </p:nvPicPr>
            <p:blipFill>
              <a:blip r:embed="rId44"/>
              <a:stretch>
                <a:fillRect/>
              </a:stretch>
            </p:blipFill>
            <p:spPr>
              <a:xfrm>
                <a:off x="18440878" y="27079408"/>
                <a:ext cx="190118" cy="195998"/>
              </a:xfrm>
              <a:prstGeom prst="rect">
                <a:avLst/>
              </a:prstGeom>
            </p:spPr>
          </p:pic>
          <p:pic>
            <p:nvPicPr>
              <p:cNvPr id="4188" name="图片 4187">
                <a:extLst>
                  <a:ext uri="{FF2B5EF4-FFF2-40B4-BE49-F238E27FC236}">
                    <a16:creationId xmlns:a16="http://schemas.microsoft.com/office/drawing/2014/main" id="{9B76B301-6258-E2E7-7A2B-7B6BC8623077}"/>
                  </a:ext>
                </a:extLst>
              </p:cNvPr>
              <p:cNvPicPr>
                <a:picLocks noChangeAspect="1"/>
              </p:cNvPicPr>
              <p:nvPr/>
            </p:nvPicPr>
            <p:blipFill>
              <a:blip r:embed="rId44"/>
              <a:stretch>
                <a:fillRect/>
              </a:stretch>
            </p:blipFill>
            <p:spPr>
              <a:xfrm>
                <a:off x="18522635" y="27004057"/>
                <a:ext cx="190118" cy="195998"/>
              </a:xfrm>
              <a:prstGeom prst="rect">
                <a:avLst/>
              </a:prstGeom>
            </p:spPr>
          </p:pic>
          <p:pic>
            <p:nvPicPr>
              <p:cNvPr id="4189" name="图片 4188">
                <a:extLst>
                  <a:ext uri="{FF2B5EF4-FFF2-40B4-BE49-F238E27FC236}">
                    <a16:creationId xmlns:a16="http://schemas.microsoft.com/office/drawing/2014/main" id="{14D38372-8B65-4D34-4C5F-7BF91A3A7C58}"/>
                  </a:ext>
                </a:extLst>
              </p:cNvPr>
              <p:cNvPicPr>
                <a:picLocks noChangeAspect="1"/>
              </p:cNvPicPr>
              <p:nvPr/>
            </p:nvPicPr>
            <p:blipFill>
              <a:blip r:embed="rId44"/>
              <a:stretch>
                <a:fillRect/>
              </a:stretch>
            </p:blipFill>
            <p:spPr>
              <a:xfrm>
                <a:off x="18205103" y="26906058"/>
                <a:ext cx="190118" cy="195998"/>
              </a:xfrm>
              <a:prstGeom prst="rect">
                <a:avLst/>
              </a:prstGeom>
            </p:spPr>
          </p:pic>
          <p:pic>
            <p:nvPicPr>
              <p:cNvPr id="4190" name="图片 4189">
                <a:extLst>
                  <a:ext uri="{FF2B5EF4-FFF2-40B4-BE49-F238E27FC236}">
                    <a16:creationId xmlns:a16="http://schemas.microsoft.com/office/drawing/2014/main" id="{5612C0AD-0DA9-A969-A159-CCDC1AB18F61}"/>
                  </a:ext>
                </a:extLst>
              </p:cNvPr>
              <p:cNvPicPr>
                <a:picLocks noChangeAspect="1"/>
              </p:cNvPicPr>
              <p:nvPr/>
            </p:nvPicPr>
            <p:blipFill>
              <a:blip r:embed="rId44"/>
              <a:stretch>
                <a:fillRect/>
              </a:stretch>
            </p:blipFill>
            <p:spPr>
              <a:xfrm>
                <a:off x="18386522" y="26792604"/>
                <a:ext cx="190118" cy="195998"/>
              </a:xfrm>
              <a:prstGeom prst="rect">
                <a:avLst/>
              </a:prstGeom>
            </p:spPr>
          </p:pic>
          <p:pic>
            <p:nvPicPr>
              <p:cNvPr id="4191" name="图片 4190">
                <a:extLst>
                  <a:ext uri="{FF2B5EF4-FFF2-40B4-BE49-F238E27FC236}">
                    <a16:creationId xmlns:a16="http://schemas.microsoft.com/office/drawing/2014/main" id="{AABA0A65-811F-D186-8EB2-EB533E5DF01A}"/>
                  </a:ext>
                </a:extLst>
              </p:cNvPr>
              <p:cNvPicPr>
                <a:picLocks noChangeAspect="1"/>
              </p:cNvPicPr>
              <p:nvPr/>
            </p:nvPicPr>
            <p:blipFill>
              <a:blip r:embed="rId44"/>
              <a:stretch>
                <a:fillRect/>
              </a:stretch>
            </p:blipFill>
            <p:spPr>
              <a:xfrm>
                <a:off x="18157574" y="26772034"/>
                <a:ext cx="190118" cy="195998"/>
              </a:xfrm>
              <a:prstGeom prst="rect">
                <a:avLst/>
              </a:prstGeom>
            </p:spPr>
          </p:pic>
          <p:pic>
            <p:nvPicPr>
              <p:cNvPr id="4192" name="图片 4191">
                <a:extLst>
                  <a:ext uri="{FF2B5EF4-FFF2-40B4-BE49-F238E27FC236}">
                    <a16:creationId xmlns:a16="http://schemas.microsoft.com/office/drawing/2014/main" id="{540E6D53-2DF9-172C-BD64-ECAF33D5B53C}"/>
                  </a:ext>
                </a:extLst>
              </p:cNvPr>
              <p:cNvPicPr>
                <a:picLocks noChangeAspect="1"/>
              </p:cNvPicPr>
              <p:nvPr/>
            </p:nvPicPr>
            <p:blipFill>
              <a:blip r:embed="rId44"/>
              <a:stretch>
                <a:fillRect/>
              </a:stretch>
            </p:blipFill>
            <p:spPr>
              <a:xfrm rot="7264781">
                <a:off x="18577119" y="26872276"/>
                <a:ext cx="190118" cy="195998"/>
              </a:xfrm>
              <a:prstGeom prst="rect">
                <a:avLst/>
              </a:prstGeom>
            </p:spPr>
          </p:pic>
          <p:sp>
            <p:nvSpPr>
              <p:cNvPr id="4193" name="椭圆 4192">
                <a:extLst>
                  <a:ext uri="{FF2B5EF4-FFF2-40B4-BE49-F238E27FC236}">
                    <a16:creationId xmlns:a16="http://schemas.microsoft.com/office/drawing/2014/main" id="{9182FA8D-E84C-07BF-DB69-C4E9471B0497}"/>
                  </a:ext>
                </a:extLst>
              </p:cNvPr>
              <p:cNvSpPr/>
              <p:nvPr/>
            </p:nvSpPr>
            <p:spPr>
              <a:xfrm rot="5400000">
                <a:off x="18377561" y="26064603"/>
                <a:ext cx="188163" cy="760537"/>
              </a:xfrm>
              <a:prstGeom prst="ellipse">
                <a:avLst/>
              </a:prstGeom>
              <a:solidFill>
                <a:srgbClr val="D1D1D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94" name="图片 4193">
                <a:extLst>
                  <a:ext uri="{FF2B5EF4-FFF2-40B4-BE49-F238E27FC236}">
                    <a16:creationId xmlns:a16="http://schemas.microsoft.com/office/drawing/2014/main" id="{ED35A34D-8E11-0FE6-4787-3F35DAB7694A}"/>
                  </a:ext>
                </a:extLst>
              </p:cNvPr>
              <p:cNvPicPr>
                <a:picLocks noChangeAspect="1"/>
              </p:cNvPicPr>
              <p:nvPr/>
            </p:nvPicPr>
            <p:blipFill>
              <a:blip r:embed="rId44"/>
              <a:stretch>
                <a:fillRect/>
              </a:stretch>
            </p:blipFill>
            <p:spPr>
              <a:xfrm>
                <a:off x="18268383" y="26847308"/>
                <a:ext cx="190118" cy="195998"/>
              </a:xfrm>
              <a:prstGeom prst="rect">
                <a:avLst/>
              </a:prstGeom>
            </p:spPr>
          </p:pic>
          <p:pic>
            <p:nvPicPr>
              <p:cNvPr id="4195" name="图片 4194">
                <a:extLst>
                  <a:ext uri="{FF2B5EF4-FFF2-40B4-BE49-F238E27FC236}">
                    <a16:creationId xmlns:a16="http://schemas.microsoft.com/office/drawing/2014/main" id="{05C8D8E8-8340-4791-D0B8-22BA36078EB6}"/>
                  </a:ext>
                </a:extLst>
              </p:cNvPr>
              <p:cNvPicPr>
                <a:picLocks noChangeAspect="1"/>
              </p:cNvPicPr>
              <p:nvPr/>
            </p:nvPicPr>
            <p:blipFill>
              <a:blip r:embed="rId44"/>
              <a:stretch>
                <a:fillRect/>
              </a:stretch>
            </p:blipFill>
            <p:spPr>
              <a:xfrm>
                <a:off x="18534256" y="26798071"/>
                <a:ext cx="190118" cy="195998"/>
              </a:xfrm>
              <a:prstGeom prst="rect">
                <a:avLst/>
              </a:prstGeom>
            </p:spPr>
          </p:pic>
        </p:grpSp>
        <p:sp>
          <p:nvSpPr>
            <p:cNvPr id="4164" name="文本框 4163">
              <a:extLst>
                <a:ext uri="{FF2B5EF4-FFF2-40B4-BE49-F238E27FC236}">
                  <a16:creationId xmlns:a16="http://schemas.microsoft.com/office/drawing/2014/main" id="{6C552BED-3878-D741-46D9-5B3F79C850A2}"/>
                </a:ext>
              </a:extLst>
            </p:cNvPr>
            <p:cNvSpPr txBox="1"/>
            <p:nvPr/>
          </p:nvSpPr>
          <p:spPr>
            <a:xfrm>
              <a:off x="24505562" y="31469354"/>
              <a:ext cx="1301639"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Sample</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65" name="矩形 4164">
              <a:extLst>
                <a:ext uri="{FF2B5EF4-FFF2-40B4-BE49-F238E27FC236}">
                  <a16:creationId xmlns:a16="http://schemas.microsoft.com/office/drawing/2014/main" id="{F7B5A533-F37A-F980-FC7B-B8F059CBB4E8}"/>
                </a:ext>
              </a:extLst>
            </p:cNvPr>
            <p:cNvSpPr/>
            <p:nvPr/>
          </p:nvSpPr>
          <p:spPr>
            <a:xfrm>
              <a:off x="19232761" y="32491925"/>
              <a:ext cx="2850497" cy="1780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66" name="组合 4165">
              <a:extLst>
                <a:ext uri="{FF2B5EF4-FFF2-40B4-BE49-F238E27FC236}">
                  <a16:creationId xmlns:a16="http://schemas.microsoft.com/office/drawing/2014/main" id="{0B0FEF13-2FA6-E40E-31E3-6E846793E4DB}"/>
                </a:ext>
              </a:extLst>
            </p:cNvPr>
            <p:cNvGrpSpPr/>
            <p:nvPr/>
          </p:nvGrpSpPr>
          <p:grpSpPr>
            <a:xfrm>
              <a:off x="19049999" y="31311596"/>
              <a:ext cx="6074229" cy="2969439"/>
              <a:chOff x="19049999" y="31311596"/>
              <a:chExt cx="6074229" cy="2969439"/>
            </a:xfrm>
          </p:grpSpPr>
          <p:grpSp>
            <p:nvGrpSpPr>
              <p:cNvPr id="4167" name="组合 4166">
                <a:extLst>
                  <a:ext uri="{FF2B5EF4-FFF2-40B4-BE49-F238E27FC236}">
                    <a16:creationId xmlns:a16="http://schemas.microsoft.com/office/drawing/2014/main" id="{48B34D4F-FEC7-24FB-50B6-684E8A02024C}"/>
                  </a:ext>
                </a:extLst>
              </p:cNvPr>
              <p:cNvGrpSpPr/>
              <p:nvPr/>
            </p:nvGrpSpPr>
            <p:grpSpPr>
              <a:xfrm flipV="1">
                <a:off x="19744279" y="31921775"/>
                <a:ext cx="888769" cy="1688764"/>
                <a:chOff x="18124744" y="29987259"/>
                <a:chExt cx="888769" cy="1688764"/>
              </a:xfrm>
            </p:grpSpPr>
            <p:sp>
              <p:nvSpPr>
                <p:cNvPr id="4177" name="梯形 4176">
                  <a:extLst>
                    <a:ext uri="{FF2B5EF4-FFF2-40B4-BE49-F238E27FC236}">
                      <a16:creationId xmlns:a16="http://schemas.microsoft.com/office/drawing/2014/main" id="{3DBBB3DE-E433-3D96-C5C6-8666445218CD}"/>
                    </a:ext>
                  </a:extLst>
                </p:cNvPr>
                <p:cNvSpPr/>
                <p:nvPr/>
              </p:nvSpPr>
              <p:spPr>
                <a:xfrm rot="10800000">
                  <a:off x="18247028" y="30785615"/>
                  <a:ext cx="644202" cy="445204"/>
                </a:xfrm>
                <a:prstGeom prst="trapezoid">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8" name="梯形 4177">
                  <a:extLst>
                    <a:ext uri="{FF2B5EF4-FFF2-40B4-BE49-F238E27FC236}">
                      <a16:creationId xmlns:a16="http://schemas.microsoft.com/office/drawing/2014/main" id="{9CD834A2-28F8-2E8C-78B2-CC5787D729E1}"/>
                    </a:ext>
                  </a:extLst>
                </p:cNvPr>
                <p:cNvSpPr/>
                <p:nvPr/>
              </p:nvSpPr>
              <p:spPr>
                <a:xfrm>
                  <a:off x="18247028" y="29987259"/>
                  <a:ext cx="644202" cy="798356"/>
                </a:xfrm>
                <a:prstGeom prst="trapezoid">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9" name="椭圆 4178">
                  <a:extLst>
                    <a:ext uri="{FF2B5EF4-FFF2-40B4-BE49-F238E27FC236}">
                      <a16:creationId xmlns:a16="http://schemas.microsoft.com/office/drawing/2014/main" id="{980ABA3C-0B8E-4A74-B3AB-8A121F5C6F06}"/>
                    </a:ext>
                  </a:extLst>
                </p:cNvPr>
                <p:cNvSpPr/>
                <p:nvPr/>
              </p:nvSpPr>
              <p:spPr>
                <a:xfrm rot="5400000">
                  <a:off x="18446472" y="30386437"/>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80" name="组合 4179">
                  <a:extLst>
                    <a:ext uri="{FF2B5EF4-FFF2-40B4-BE49-F238E27FC236}">
                      <a16:creationId xmlns:a16="http://schemas.microsoft.com/office/drawing/2014/main" id="{6F93A2FE-46EA-FD30-9C78-91D9A61380DA}"/>
                    </a:ext>
                  </a:extLst>
                </p:cNvPr>
                <p:cNvGrpSpPr/>
                <p:nvPr/>
              </p:nvGrpSpPr>
              <p:grpSpPr>
                <a:xfrm>
                  <a:off x="18124744" y="31230819"/>
                  <a:ext cx="888769" cy="445204"/>
                  <a:chOff x="10340203" y="29910164"/>
                  <a:chExt cx="888769" cy="574797"/>
                </a:xfrm>
              </p:grpSpPr>
              <p:sp>
                <p:nvSpPr>
                  <p:cNvPr id="4181" name="矩形: 圆角 4180">
                    <a:extLst>
                      <a:ext uri="{FF2B5EF4-FFF2-40B4-BE49-F238E27FC236}">
                        <a16:creationId xmlns:a16="http://schemas.microsoft.com/office/drawing/2014/main" id="{B30882F2-0314-845B-ED23-9F87E539B503}"/>
                      </a:ext>
                    </a:extLst>
                  </p:cNvPr>
                  <p:cNvSpPr/>
                  <p:nvPr/>
                </p:nvSpPr>
                <p:spPr>
                  <a:xfrm>
                    <a:off x="10574455" y="29910164"/>
                    <a:ext cx="447010" cy="305440"/>
                  </a:xfrm>
                  <a:prstGeom prst="roundRect">
                    <a:avLst>
                      <a:gd name="adj" fmla="val 0"/>
                    </a:avLst>
                  </a:prstGeom>
                  <a:solidFill>
                    <a:schemeClr val="tx1">
                      <a:lumMod val="50000"/>
                      <a:lumOff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2" name="矩形: 圆角 4181">
                    <a:extLst>
                      <a:ext uri="{FF2B5EF4-FFF2-40B4-BE49-F238E27FC236}">
                        <a16:creationId xmlns:a16="http://schemas.microsoft.com/office/drawing/2014/main" id="{0258E7F1-C05F-356E-0702-AE40C30440D6}"/>
                      </a:ext>
                    </a:extLst>
                  </p:cNvPr>
                  <p:cNvSpPr/>
                  <p:nvPr/>
                </p:nvSpPr>
                <p:spPr>
                  <a:xfrm>
                    <a:off x="10340203" y="30023296"/>
                    <a:ext cx="888769" cy="461665"/>
                  </a:xfrm>
                  <a:prstGeom prst="roundRect">
                    <a:avLst>
                      <a:gd name="adj" fmla="val 0"/>
                    </a:avLst>
                  </a:prstGeom>
                  <a:solidFill>
                    <a:schemeClr val="tx1">
                      <a:lumMod val="50000"/>
                      <a:lumOff val="5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68" name="任意多边形: 形状 4167">
                <a:extLst>
                  <a:ext uri="{FF2B5EF4-FFF2-40B4-BE49-F238E27FC236}">
                    <a16:creationId xmlns:a16="http://schemas.microsoft.com/office/drawing/2014/main" id="{B44E12DA-CFCF-992C-080E-7F065D77E2C9}"/>
                  </a:ext>
                </a:extLst>
              </p:cNvPr>
              <p:cNvSpPr/>
              <p:nvPr/>
            </p:nvSpPr>
            <p:spPr>
              <a:xfrm>
                <a:off x="20842514" y="33642301"/>
                <a:ext cx="4281714" cy="487031"/>
              </a:xfrm>
              <a:custGeom>
                <a:avLst/>
                <a:gdLst>
                  <a:gd name="connsiteX0" fmla="*/ 0 w 4281714"/>
                  <a:gd name="connsiteY0" fmla="*/ 118840 h 633085"/>
                  <a:gd name="connsiteX1" fmla="*/ 957943 w 4281714"/>
                  <a:gd name="connsiteY1" fmla="*/ 75297 h 633085"/>
                  <a:gd name="connsiteX2" fmla="*/ 1349829 w 4281714"/>
                  <a:gd name="connsiteY2" fmla="*/ 554268 h 633085"/>
                  <a:gd name="connsiteX3" fmla="*/ 2946400 w 4281714"/>
                  <a:gd name="connsiteY3" fmla="*/ 583297 h 633085"/>
                  <a:gd name="connsiteX4" fmla="*/ 3410857 w 4281714"/>
                  <a:gd name="connsiteY4" fmla="*/ 60783 h 633085"/>
                  <a:gd name="connsiteX5" fmla="*/ 4281714 w 4281714"/>
                  <a:gd name="connsiteY5" fmla="*/ 31754 h 63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714" h="633085">
                    <a:moveTo>
                      <a:pt x="0" y="118840"/>
                    </a:moveTo>
                    <a:cubicBezTo>
                      <a:pt x="366486" y="60783"/>
                      <a:pt x="732972" y="2726"/>
                      <a:pt x="957943" y="75297"/>
                    </a:cubicBezTo>
                    <a:cubicBezTo>
                      <a:pt x="1182914" y="147868"/>
                      <a:pt x="1018419" y="469601"/>
                      <a:pt x="1349829" y="554268"/>
                    </a:cubicBezTo>
                    <a:cubicBezTo>
                      <a:pt x="1681239" y="638935"/>
                      <a:pt x="2602895" y="665544"/>
                      <a:pt x="2946400" y="583297"/>
                    </a:cubicBezTo>
                    <a:cubicBezTo>
                      <a:pt x="3289905" y="501050"/>
                      <a:pt x="3188305" y="152707"/>
                      <a:pt x="3410857" y="60783"/>
                    </a:cubicBezTo>
                    <a:cubicBezTo>
                      <a:pt x="3633409" y="-31141"/>
                      <a:pt x="3957561" y="306"/>
                      <a:pt x="4281714" y="31754"/>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9" name="矩形: 剪去单角 4168">
                <a:extLst>
                  <a:ext uri="{FF2B5EF4-FFF2-40B4-BE49-F238E27FC236}">
                    <a16:creationId xmlns:a16="http://schemas.microsoft.com/office/drawing/2014/main" id="{0471B268-0E96-BF17-A321-39D2B8AEB5CD}"/>
                  </a:ext>
                </a:extLst>
              </p:cNvPr>
              <p:cNvSpPr/>
              <p:nvPr/>
            </p:nvSpPr>
            <p:spPr>
              <a:xfrm flipH="1" flipV="1">
                <a:off x="20082482" y="33521137"/>
                <a:ext cx="665114" cy="358717"/>
              </a:xfrm>
              <a:prstGeom prst="snip1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70" name="等腰三角形 4169">
                <a:extLst>
                  <a:ext uri="{FF2B5EF4-FFF2-40B4-BE49-F238E27FC236}">
                    <a16:creationId xmlns:a16="http://schemas.microsoft.com/office/drawing/2014/main" id="{735D9EAD-C904-FA02-8C06-8EA3A34B2146}"/>
                  </a:ext>
                </a:extLst>
              </p:cNvPr>
              <p:cNvSpPr/>
              <p:nvPr/>
            </p:nvSpPr>
            <p:spPr>
              <a:xfrm rot="5400000">
                <a:off x="20649478" y="33550521"/>
                <a:ext cx="538163" cy="332245"/>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1" name="椭圆 4170">
                <a:extLst>
                  <a:ext uri="{FF2B5EF4-FFF2-40B4-BE49-F238E27FC236}">
                    <a16:creationId xmlns:a16="http://schemas.microsoft.com/office/drawing/2014/main" id="{9F2990F8-12B9-FD9F-CDF6-785D14F489A1}"/>
                  </a:ext>
                </a:extLst>
              </p:cNvPr>
              <p:cNvSpPr/>
              <p:nvPr/>
            </p:nvSpPr>
            <p:spPr>
              <a:xfrm>
                <a:off x="20637889" y="33317464"/>
                <a:ext cx="188163" cy="798356"/>
              </a:xfrm>
              <a:prstGeom prst="ellipse">
                <a:avLst/>
              </a:prstGeom>
              <a:solidFill>
                <a:srgbClr val="CDE6FB"/>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2" name="矩形 4171">
                <a:extLst>
                  <a:ext uri="{FF2B5EF4-FFF2-40B4-BE49-F238E27FC236}">
                    <a16:creationId xmlns:a16="http://schemas.microsoft.com/office/drawing/2014/main" id="{4CB80C27-355A-E826-B39D-06636DB4CF7B}"/>
                  </a:ext>
                </a:extLst>
              </p:cNvPr>
              <p:cNvSpPr/>
              <p:nvPr/>
            </p:nvSpPr>
            <p:spPr>
              <a:xfrm rot="18694493" flipH="1">
                <a:off x="20075769" y="33309060"/>
                <a:ext cx="148620" cy="788651"/>
              </a:xfrm>
              <a:prstGeom prst="rect">
                <a:avLst/>
              </a:prstGeom>
              <a:pattFill prst="dkVert">
                <a:fgClr>
                  <a:schemeClr val="tx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3" name="矩形 4172">
                <a:extLst>
                  <a:ext uri="{FF2B5EF4-FFF2-40B4-BE49-F238E27FC236}">
                    <a16:creationId xmlns:a16="http://schemas.microsoft.com/office/drawing/2014/main" id="{716E4087-4741-06F7-CFA0-6474A875739C}"/>
                  </a:ext>
                </a:extLst>
              </p:cNvPr>
              <p:cNvSpPr/>
              <p:nvPr/>
            </p:nvSpPr>
            <p:spPr>
              <a:xfrm>
                <a:off x="19049999" y="31603950"/>
                <a:ext cx="3045097" cy="2677085"/>
              </a:xfrm>
              <a:prstGeom prst="rect">
                <a:avLst/>
              </a:prstGeom>
              <a:noFill/>
              <a:ln w="28575">
                <a:solidFill>
                  <a:srgbClr val="65A77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4" name="文本框 4173">
                <a:extLst>
                  <a:ext uri="{FF2B5EF4-FFF2-40B4-BE49-F238E27FC236}">
                    <a16:creationId xmlns:a16="http://schemas.microsoft.com/office/drawing/2014/main" id="{8FF13E15-FC90-A47D-03EB-2625281938E5}"/>
                  </a:ext>
                </a:extLst>
              </p:cNvPr>
              <p:cNvSpPr txBox="1"/>
              <p:nvPr/>
            </p:nvSpPr>
            <p:spPr>
              <a:xfrm>
                <a:off x="20646293" y="31872015"/>
                <a:ext cx="1365758"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Camera</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75" name="文本框 4174">
                <a:extLst>
                  <a:ext uri="{FF2B5EF4-FFF2-40B4-BE49-F238E27FC236}">
                    <a16:creationId xmlns:a16="http://schemas.microsoft.com/office/drawing/2014/main" id="{7CCDEDDA-AC56-5DB1-E5AA-5F401FAA0EF0}"/>
                  </a:ext>
                </a:extLst>
              </p:cNvPr>
              <p:cNvSpPr txBox="1"/>
              <p:nvPr/>
            </p:nvSpPr>
            <p:spPr>
              <a:xfrm rot="2498969">
                <a:off x="19211517" y="33496614"/>
                <a:ext cx="1259961" cy="461665"/>
              </a:xfrm>
              <a:prstGeom prst="rect">
                <a:avLst/>
              </a:prstGeom>
              <a:noFill/>
            </p:spPr>
            <p:txBody>
              <a:bodyPr wrap="none" lIns="0" tIns="0" rIns="0" bIns="0" rtlCol="0">
                <a:spAutoFit/>
              </a:bodyPr>
              <a:lstStyle/>
              <a:p>
                <a:pPr algn="r"/>
                <a:r>
                  <a:rPr lang="en-US" altLang="zh-CN"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Grating</a:t>
                </a:r>
                <a:endParaRPr lang="zh-CN" altLang="en-US" sz="3000" dirty="0">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sp>
            <p:nvSpPr>
              <p:cNvPr id="4176" name="文本框 4175">
                <a:extLst>
                  <a:ext uri="{FF2B5EF4-FFF2-40B4-BE49-F238E27FC236}">
                    <a16:creationId xmlns:a16="http://schemas.microsoft.com/office/drawing/2014/main" id="{67A6B631-C12A-4412-7615-06D628BC603C}"/>
                  </a:ext>
                </a:extLst>
              </p:cNvPr>
              <p:cNvSpPr txBox="1"/>
              <p:nvPr/>
            </p:nvSpPr>
            <p:spPr>
              <a:xfrm>
                <a:off x="19182770" y="31311596"/>
                <a:ext cx="2306722" cy="461665"/>
              </a:xfrm>
              <a:prstGeom prst="rect">
                <a:avLst/>
              </a:prstGeom>
              <a:solidFill>
                <a:schemeClr val="bg1"/>
              </a:solidFill>
            </p:spPr>
            <p:txBody>
              <a:bodyPr wrap="none" lIns="0" tIns="0" rIns="0" bIns="0" rtlCol="0">
                <a:spAutoFit/>
              </a:bodyPr>
              <a:lstStyle/>
              <a:p>
                <a:pPr algn="r"/>
                <a:r>
                  <a:rPr lang="en-US" altLang="zh-CN" sz="30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rPr>
                  <a:t>Spectrometer</a:t>
                </a:r>
                <a:endParaRPr lang="zh-CN" altLang="en-US" sz="30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sym typeface="Wingdings 2" panose="05020102010507070707" pitchFamily="18" charset="2"/>
                </a:endParaRPr>
              </a:p>
            </p:txBody>
          </p:sp>
        </p:grpSp>
      </p:grpSp>
    </p:spTree>
    <p:extLst>
      <p:ext uri="{BB962C8B-B14F-4D97-AF65-F5344CB8AC3E}">
        <p14:creationId xmlns:p14="http://schemas.microsoft.com/office/powerpoint/2010/main" val="155623535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5819</TotalTime>
  <Words>2513</Words>
  <Application>Microsoft Office PowerPoint</Application>
  <PresentationFormat>自定义</PresentationFormat>
  <Paragraphs>391</Paragraphs>
  <Slides>3</Slides>
  <Notes>0</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vt:i4>
      </vt:variant>
    </vt:vector>
  </HeadingPairs>
  <TitlesOfParts>
    <vt:vector size="11" baseType="lpstr">
      <vt:lpstr>微软雅黑</vt:lpstr>
      <vt:lpstr>微软雅黑</vt:lpstr>
      <vt:lpstr>Aptos</vt:lpstr>
      <vt:lpstr>Aptos Display</vt:lpstr>
      <vt:lpstr>Arial</vt:lpstr>
      <vt:lpstr>Calibri</vt:lpstr>
      <vt:lpstr>Cambria Math</vt:lpstr>
      <vt:lpstr>Office 主题​​</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Lida</dc:creator>
  <cp:lastModifiedBy>Lida</cp:lastModifiedBy>
  <cp:revision>1</cp:revision>
  <dcterms:created xsi:type="dcterms:W3CDTF">2025-04-14T03:10:53Z</dcterms:created>
  <dcterms:modified xsi:type="dcterms:W3CDTF">2025-04-28T00:28:39Z</dcterms:modified>
</cp:coreProperties>
</file>